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62" y="2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 Guide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guide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Introduction to React Native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What is React Native?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History and Purpose of React Native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React Native vs.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Core Components of React Native</a:t>
            </a:r>
            <a:endParaRPr lang="en-US" dirty="0"/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</TotalTime>
  <Words>120</Words>
  <Application>Microsoft Office PowerPoint</Application>
  <PresentationFormat>Custom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Tech 16x9</vt:lpstr>
      <vt:lpstr>React Native Guide</vt:lpstr>
      <vt:lpstr>Introduction to React Native</vt:lpstr>
      <vt:lpstr>Core Components of React Native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Guide</dc:title>
  <dc:creator>Eknoor Singh</dc:creator>
  <cp:lastModifiedBy>Eknoor Singh</cp:lastModifiedBy>
  <cp:revision>1</cp:revision>
  <dcterms:created xsi:type="dcterms:W3CDTF">2024-05-20T15:47:44Z</dcterms:created>
  <dcterms:modified xsi:type="dcterms:W3CDTF">2024-05-20T15:54:16Z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