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93" r:id="rId3"/>
    <p:sldId id="297" r:id="rId4"/>
    <p:sldId id="298" r:id="rId5"/>
    <p:sldId id="29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7F72"/>
    <a:srgbClr val="CFCFB5"/>
    <a:srgbClr val="FFFFFF"/>
    <a:srgbClr val="FF0000"/>
    <a:srgbClr val="4A7EBB"/>
    <a:srgbClr val="FF5050"/>
    <a:srgbClr val="0070C0"/>
    <a:srgbClr val="00CC00"/>
    <a:srgbClr val="FF999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BF2422-8E9D-4AE2-0602-116DA28C506A}" v="541" dt="2023-10-19T19:53:57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8" autoAdjust="0"/>
    <p:restoredTop sz="84808" autoAdjust="0"/>
  </p:normalViewPr>
  <p:slideViewPr>
    <p:cSldViewPr>
      <p:cViewPr varScale="1">
        <p:scale>
          <a:sx n="124" d="100"/>
          <a:sy n="124" d="100"/>
        </p:scale>
        <p:origin x="179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10/14/24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10/14/24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>
          <a:xfrm>
            <a:off x="685800" y="1295400"/>
            <a:ext cx="8229600" cy="6096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bg-BG" dirty="0">
                <a:solidFill>
                  <a:srgbClr val="FF0000"/>
                </a:solidFill>
              </a:rPr>
              <a:t>Задача на асистента </a:t>
            </a:r>
            <a:r>
              <a:rPr lang="en-US" dirty="0">
                <a:solidFill>
                  <a:srgbClr val="FF0000"/>
                </a:solidFill>
              </a:rPr>
              <a:t>A0</a:t>
            </a:r>
            <a:r>
              <a:rPr lang="bg-BG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  <a:ea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3E77F-7B0B-4375-ABAB-747A8D49C812}"/>
              </a:ext>
            </a:extLst>
          </p:cNvPr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  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•</a:t>
            </a:r>
            <a:r>
              <a:rPr lang="bg-BG" sz="160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  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Олег Константинов •</a:t>
            </a:r>
            <a:r>
              <a:rPr lang="bg-BG" sz="160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  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КИТ-ФМИ-СУ</a:t>
            </a:r>
            <a:r>
              <a:rPr lang="bg-BG" sz="160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  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•</a:t>
            </a:r>
            <a:r>
              <a:rPr lang="bg-BG" sz="160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   2024</a:t>
            </a:r>
            <a:endParaRPr lang="en-US" sz="1600" spc="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FB690D3-ABD9-9873-7617-86C0FEB7F3B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85800" y="1981200"/>
            <a:ext cx="8229600" cy="1066800"/>
          </a:xfrm>
        </p:spPr>
        <p:txBody>
          <a:bodyPr/>
          <a:lstStyle/>
          <a:p>
            <a:r>
              <a:rPr lang="bg-BG" dirty="0"/>
              <a:t>Формула за успех</a:t>
            </a:r>
            <a:endParaRPr lang="en-US" dirty="0"/>
          </a:p>
        </p:txBody>
      </p:sp>
      <p:pic>
        <p:nvPicPr>
          <p:cNvPr id="13" name="Picture 12" descr="A red and black logo&#10;&#10;Description automatically generated">
            <a:extLst>
              <a:ext uri="{FF2B5EF4-FFF2-40B4-BE49-F238E27FC236}">
                <a16:creationId xmlns:a16="http://schemas.microsoft.com/office/drawing/2014/main" id="{4A2047D8-70DB-DE3E-8E2D-C7BDDD85B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00" y="3156735"/>
            <a:ext cx="4470400" cy="30607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solidFill>
            <a:srgbClr val="297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solidFill>
                <a:srgbClr val="297F72"/>
              </a:solidFill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530784"/>
            <a:ext cx="8229600" cy="53506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bg-BG" dirty="0">
                <a:solidFill>
                  <a:srgbClr val="FF0000"/>
                </a:solidFill>
                <a:ea typeface="Calibri"/>
                <a:cs typeface="Calibri"/>
              </a:rPr>
              <a:t>Миналата седмица играхме на филми, сега ще си поиграем с автомобили. </a:t>
            </a:r>
          </a:p>
          <a:p>
            <a:pPr algn="ctr"/>
            <a:r>
              <a:rPr lang="bg-BG" dirty="0">
                <a:solidFill>
                  <a:srgbClr val="FF0000"/>
                </a:solidFill>
                <a:ea typeface="Calibri"/>
                <a:cs typeface="Calibri"/>
              </a:rPr>
              <a:t>Задачите за всяка група ще намерите на следващия слайд – картинките са примерни, развихрете се и не ги следвайте стриктно.</a:t>
            </a: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 </a:t>
            </a:r>
            <a:r>
              <a:rPr lang="bg-BG" dirty="0">
                <a:solidFill>
                  <a:srgbClr val="FF0000"/>
                </a:solidFill>
                <a:ea typeface="Calibri"/>
                <a:cs typeface="Calibri"/>
              </a:rPr>
              <a:t>Прецизността в детайлите е по ваше усмотрение</a:t>
            </a: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.</a:t>
            </a:r>
            <a:r>
              <a:rPr lang="bg-BG" dirty="0">
                <a:solidFill>
                  <a:srgbClr val="FF0000"/>
                </a:solidFill>
                <a:ea typeface="Calibri"/>
                <a:cs typeface="Calibri"/>
              </a:rPr>
              <a:t> Приемат се резултати и с по-ниско ниво на детайлност.</a:t>
            </a:r>
            <a:endParaRPr lang="en-US" dirty="0">
              <a:solidFill>
                <a:srgbClr val="FF000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375100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9545-781C-A907-A241-1C30545CCBB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Обекти за всяка група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4FDE5-02C0-008E-8600-02F7E81BD1F2}"/>
              </a:ext>
            </a:extLst>
          </p:cNvPr>
          <p:cNvSpPr txBox="1"/>
          <p:nvPr/>
        </p:nvSpPr>
        <p:spPr>
          <a:xfrm>
            <a:off x="1736912" y="1712828"/>
            <a:ext cx="29929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Calibri"/>
                <a:cs typeface="Calibri"/>
              </a:rPr>
              <a:t>Група</a:t>
            </a:r>
            <a:r>
              <a:rPr lang="en-US" dirty="0">
                <a:ea typeface="Calibri"/>
                <a:cs typeface="Calibri"/>
              </a:rPr>
              <a:t> 1 – </a:t>
            </a:r>
            <a:r>
              <a:rPr lang="bg-BG" dirty="0">
                <a:ea typeface="Calibri"/>
                <a:cs typeface="Calibri"/>
              </a:rPr>
              <a:t>Болид на </a:t>
            </a:r>
            <a:r>
              <a:rPr lang="en-US" dirty="0">
                <a:ea typeface="Calibri"/>
                <a:cs typeface="Calibri"/>
              </a:rPr>
              <a:t>Ferrari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6633BB-3DB9-26CE-AC8A-DF5D2D75D960}"/>
              </a:ext>
            </a:extLst>
          </p:cNvPr>
          <p:cNvSpPr txBox="1"/>
          <p:nvPr/>
        </p:nvSpPr>
        <p:spPr>
          <a:xfrm>
            <a:off x="6007192" y="4175959"/>
            <a:ext cx="2651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Calibri"/>
                <a:cs typeface="Calibri"/>
              </a:rPr>
              <a:t>Група</a:t>
            </a:r>
            <a:r>
              <a:rPr lang="en-US" dirty="0">
                <a:ea typeface="Calibri"/>
                <a:cs typeface="Calibri"/>
              </a:rPr>
              <a:t> 4 – </a:t>
            </a:r>
            <a:r>
              <a:rPr lang="bg-BG" dirty="0">
                <a:ea typeface="Calibri"/>
                <a:cs typeface="Calibri"/>
              </a:rPr>
              <a:t>шлем във </a:t>
            </a:r>
            <a:r>
              <a:rPr lang="en-US" dirty="0">
                <a:ea typeface="Calibri"/>
                <a:cs typeface="Calibri"/>
              </a:rPr>
              <a:t>F1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E675FB-CC55-A60F-6B17-1D48DEA01D1E}"/>
              </a:ext>
            </a:extLst>
          </p:cNvPr>
          <p:cNvSpPr txBox="1"/>
          <p:nvPr/>
        </p:nvSpPr>
        <p:spPr>
          <a:xfrm>
            <a:off x="1168608" y="4172858"/>
            <a:ext cx="29929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Calibri"/>
                <a:cs typeface="Calibri"/>
              </a:rPr>
              <a:t>Група</a:t>
            </a:r>
            <a:r>
              <a:rPr lang="en-US" dirty="0">
                <a:ea typeface="Calibri"/>
                <a:cs typeface="Calibri"/>
              </a:rPr>
              <a:t> 3 – </a:t>
            </a:r>
            <a:r>
              <a:rPr lang="bg-BG" dirty="0">
                <a:ea typeface="Calibri"/>
                <a:cs typeface="Calibri"/>
              </a:rPr>
              <a:t>Флагове на </a:t>
            </a:r>
            <a:r>
              <a:rPr lang="en-US" dirty="0">
                <a:ea typeface="Calibri"/>
                <a:cs typeface="Calibri"/>
              </a:rPr>
              <a:t>F1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BFD4E-0122-9699-D514-E92ADEACA992}"/>
              </a:ext>
            </a:extLst>
          </p:cNvPr>
          <p:cNvSpPr txBox="1"/>
          <p:nvPr/>
        </p:nvSpPr>
        <p:spPr>
          <a:xfrm>
            <a:off x="5194642" y="1712386"/>
            <a:ext cx="34638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Calibri"/>
                <a:cs typeface="Calibri"/>
              </a:rPr>
              <a:t>Група</a:t>
            </a:r>
            <a:r>
              <a:rPr lang="en-US" dirty="0">
                <a:ea typeface="Calibri"/>
                <a:cs typeface="Calibri"/>
              </a:rPr>
              <a:t> 2 –  </a:t>
            </a:r>
            <a:r>
              <a:rPr lang="bg-BG" dirty="0">
                <a:ea typeface="Calibri"/>
                <a:cs typeface="Calibri"/>
              </a:rPr>
              <a:t>Колело на болид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79594F-ECD1-B563-5E44-C2F776A31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5000" y="2166735"/>
            <a:ext cx="2072649" cy="19030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E52C382-D7C8-B936-5F01-3A000A2F4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559885" y="4837380"/>
            <a:ext cx="2161072" cy="14407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1FF5AAE-E1EE-7DF0-7F4C-451973397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9555" y="4798135"/>
            <a:ext cx="2278806" cy="15192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425F1A-C06F-67FA-03A6-57709133BA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0756" y="2318211"/>
            <a:ext cx="2325764" cy="185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6386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0502BB4-95BD-0EAD-F1A1-B1E0469D964A}"/>
              </a:ext>
            </a:extLst>
          </p:cNvPr>
          <p:cNvSpPr txBox="1"/>
          <p:nvPr/>
        </p:nvSpPr>
        <p:spPr>
          <a:xfrm>
            <a:off x="5110198" y="4314867"/>
            <a:ext cx="38196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Calibri"/>
                <a:cs typeface="Calibri"/>
              </a:rPr>
              <a:t>Група</a:t>
            </a:r>
            <a:r>
              <a:rPr lang="en-US" dirty="0">
                <a:ea typeface="Calibri"/>
                <a:cs typeface="Calibri"/>
              </a:rPr>
              <a:t> 8 – </a:t>
            </a:r>
            <a:r>
              <a:rPr lang="bg-BG" dirty="0">
                <a:ea typeface="Calibri"/>
                <a:cs typeface="Calibri"/>
              </a:rPr>
              <a:t>бутилка шампанско за победителя</a:t>
            </a:r>
            <a:endParaRPr lang="en-US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768017-B1E2-607A-B59E-2C9DED580686}"/>
              </a:ext>
            </a:extLst>
          </p:cNvPr>
          <p:cNvSpPr txBox="1"/>
          <p:nvPr/>
        </p:nvSpPr>
        <p:spPr>
          <a:xfrm>
            <a:off x="1342900" y="4295084"/>
            <a:ext cx="28480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Calibri"/>
                <a:cs typeface="Calibri"/>
              </a:rPr>
              <a:t>Група</a:t>
            </a:r>
            <a:r>
              <a:rPr lang="en-US" dirty="0">
                <a:ea typeface="Calibri"/>
                <a:cs typeface="Calibri"/>
              </a:rPr>
              <a:t> 7 – </a:t>
            </a:r>
            <a:r>
              <a:rPr lang="bg-BG" dirty="0">
                <a:ea typeface="Calibri"/>
                <a:cs typeface="Calibri"/>
              </a:rPr>
              <a:t>волан на болид</a:t>
            </a:r>
            <a:endParaRPr lang="en-US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C6B970-E764-C5BE-DA79-8D01326B30F4}"/>
              </a:ext>
            </a:extLst>
          </p:cNvPr>
          <p:cNvSpPr txBox="1"/>
          <p:nvPr/>
        </p:nvSpPr>
        <p:spPr>
          <a:xfrm>
            <a:off x="5399224" y="1802574"/>
            <a:ext cx="32416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Calibri"/>
                <a:cs typeface="Calibri"/>
              </a:rPr>
              <a:t>Група</a:t>
            </a:r>
            <a:r>
              <a:rPr lang="en-US" dirty="0">
                <a:ea typeface="Calibri"/>
                <a:cs typeface="Calibri"/>
              </a:rPr>
              <a:t> 6 – </a:t>
            </a:r>
            <a:r>
              <a:rPr lang="bg-BG" dirty="0">
                <a:ea typeface="Calibri"/>
                <a:cs typeface="Calibri"/>
              </a:rPr>
              <a:t>Спойлер за болид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222686-CE9B-83EF-2330-1E778E0CACEB}"/>
              </a:ext>
            </a:extLst>
          </p:cNvPr>
          <p:cNvSpPr txBox="1"/>
          <p:nvPr/>
        </p:nvSpPr>
        <p:spPr>
          <a:xfrm>
            <a:off x="1454008" y="1753993"/>
            <a:ext cx="28480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Calibri"/>
                <a:cs typeface="Calibri"/>
              </a:rPr>
              <a:t>Група</a:t>
            </a:r>
            <a:r>
              <a:rPr lang="en-US" dirty="0">
                <a:ea typeface="Calibri"/>
                <a:cs typeface="Calibri"/>
              </a:rPr>
              <a:t> 5 – </a:t>
            </a:r>
            <a:r>
              <a:rPr lang="bg-BG" dirty="0">
                <a:ea typeface="Calibri"/>
                <a:cs typeface="Calibri"/>
              </a:rPr>
              <a:t>светофари на </a:t>
            </a:r>
            <a:r>
              <a:rPr lang="en-US" dirty="0">
                <a:ea typeface="Calibri"/>
                <a:cs typeface="Calibri"/>
              </a:rPr>
              <a:t>F1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620280-98D6-1BDA-598B-B25F0816A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7533" y="2310489"/>
            <a:ext cx="2141449" cy="17513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E08FFD-FA0B-1AB7-82A7-9681AF167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7042" y="4581228"/>
            <a:ext cx="1473692" cy="22315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B4187D-9519-CB44-2A6E-97C4BC360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solidFill>
            <a:srgbClr val="FF0000"/>
          </a:solidFill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Обекти за всяка група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1E4127-58D1-2FE4-209B-634D425ED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6970" y="2296866"/>
            <a:ext cx="2734290" cy="1817934"/>
          </a:xfrm>
          <a:prstGeom prst="rect">
            <a:avLst/>
          </a:prstGeom>
        </p:spPr>
      </p:pic>
      <p:pic>
        <p:nvPicPr>
          <p:cNvPr id="13" name="Picture 12" descr="A steering wheel with a white circle&#10;&#10;Description automatically generated">
            <a:extLst>
              <a:ext uri="{FF2B5EF4-FFF2-40B4-BE49-F238E27FC236}">
                <a16:creationId xmlns:a16="http://schemas.microsoft.com/office/drawing/2014/main" id="{50B143B7-3B7A-32B4-93D4-16BB7C08A9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590" y="4684199"/>
            <a:ext cx="2151016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2181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Предаване</a:t>
            </a:r>
            <a:endParaRPr lang="en-US" dirty="0"/>
          </a:p>
          <a:p>
            <a:pPr lvl="1"/>
            <a:r>
              <a:rPr lang="bg-BG" dirty="0">
                <a:solidFill>
                  <a:srgbClr val="297F72"/>
                </a:solidFill>
              </a:rPr>
              <a:t>Решението е файл с име</a:t>
            </a:r>
            <a:r>
              <a:rPr lang="bg-BG" dirty="0"/>
              <a:t> </a:t>
            </a:r>
            <a:r>
              <a:rPr lang="en-US" dirty="0">
                <a:solidFill>
                  <a:srgbClr val="FF0000"/>
                </a:solidFill>
              </a:rPr>
              <a:t>a02-</a:t>
            </a:r>
            <a:r>
              <a:rPr lang="en-US" i="1" dirty="0">
                <a:solidFill>
                  <a:srgbClr val="FF0000"/>
                </a:solidFill>
              </a:rPr>
              <a:t>nnnnn</a:t>
            </a:r>
            <a:r>
              <a:rPr lang="en-US" dirty="0">
                <a:solidFill>
                  <a:srgbClr val="FF0000"/>
                </a:solidFill>
              </a:rPr>
              <a:t>.html</a:t>
            </a:r>
            <a:r>
              <a:rPr lang="en-US" dirty="0"/>
              <a:t>, </a:t>
            </a:r>
            <a:r>
              <a:rPr lang="bg-BG" dirty="0">
                <a:solidFill>
                  <a:srgbClr val="297F72"/>
                </a:solidFill>
              </a:rPr>
              <a:t>където</a:t>
            </a:r>
            <a:r>
              <a:rPr lang="bg-BG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nnnnn</a:t>
            </a:r>
            <a:r>
              <a:rPr lang="bg-BG" dirty="0"/>
              <a:t> </a:t>
            </a:r>
            <a:r>
              <a:rPr lang="bg-BG" dirty="0">
                <a:solidFill>
                  <a:srgbClr val="297F72"/>
                </a:solidFill>
              </a:rPr>
              <a:t>е факултетният номер</a:t>
            </a:r>
            <a:endParaRPr lang="bg-BG" dirty="0">
              <a:solidFill>
                <a:srgbClr val="297F72"/>
              </a:solidFill>
              <a:effectLst>
                <a:outerShdw blurRad="50800" dir="16200000" rotWithShape="0">
                  <a:srgbClr val="4F81BD">
                    <a:lumMod val="75000"/>
                    <a:alpha val="40000"/>
                  </a:srgbClr>
                </a:outerShdw>
              </a:effectLst>
              <a:ea typeface="Calibri"/>
              <a:cs typeface="Calibri"/>
            </a:endParaRPr>
          </a:p>
          <a:p>
            <a:pPr lvl="1"/>
            <a:r>
              <a:rPr lang="bg-BG" dirty="0">
                <a:solidFill>
                  <a:srgbClr val="297F72"/>
                </a:solidFill>
              </a:rPr>
              <a:t>Предава се през Мудъл</a:t>
            </a:r>
            <a:endParaRPr lang="bg-BG" dirty="0">
              <a:solidFill>
                <a:srgbClr val="297F72"/>
              </a:solidFill>
              <a:effectLst>
                <a:outerShdw blurRad="50800" dir="16200000" rotWithShape="0">
                  <a:srgbClr val="4F81BD">
                    <a:lumMod val="75000"/>
                    <a:alpha val="40000"/>
                  </a:srgbClr>
                </a:outerShdw>
              </a:effectLst>
              <a:ea typeface="Calibri"/>
              <a:cs typeface="Calibri"/>
            </a:endParaRPr>
          </a:p>
          <a:p>
            <a:r>
              <a:rPr lang="bg-BG" dirty="0"/>
              <a:t>Срок</a:t>
            </a:r>
            <a:endParaRPr lang="en-US" dirty="0"/>
          </a:p>
          <a:p>
            <a:pPr lvl="1"/>
            <a:r>
              <a:rPr lang="bg-BG" dirty="0">
                <a:solidFill>
                  <a:srgbClr val="297F72"/>
                </a:solidFill>
              </a:rPr>
              <a:t>от 00:00 на 21.10.2024</a:t>
            </a:r>
            <a:endParaRPr lang="bg-BG" dirty="0">
              <a:solidFill>
                <a:srgbClr val="297F72"/>
              </a:solidFill>
              <a:effectLst>
                <a:outerShdw blurRad="50800" dir="16200000" rotWithShape="0">
                  <a:srgbClr val="4F81BD">
                    <a:lumMod val="75000"/>
                    <a:alpha val="40000"/>
                  </a:srgbClr>
                </a:outerShdw>
              </a:effectLst>
              <a:ea typeface="Calibri"/>
              <a:cs typeface="Calibri"/>
            </a:endParaRPr>
          </a:p>
          <a:p>
            <a:pPr lvl="1"/>
            <a:r>
              <a:rPr lang="bg-BG" dirty="0">
                <a:solidFill>
                  <a:srgbClr val="297F72"/>
                </a:solidFill>
              </a:rPr>
              <a:t>до 23:59 на</a:t>
            </a:r>
            <a:r>
              <a:rPr lang="bg-BG" dirty="0"/>
              <a:t>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bg-BG" dirty="0">
                <a:solidFill>
                  <a:srgbClr val="FF0000"/>
                </a:solidFill>
              </a:rPr>
              <a:t>7.10.2024</a:t>
            </a:r>
            <a:endParaRPr lang="bg-BG" dirty="0">
              <a:solidFill>
                <a:srgbClr val="FF0000"/>
              </a:solidFill>
              <a:effectLst>
                <a:outerShdw blurRad="50800" dir="16200000" rotWithShape="0">
                  <a:srgbClr val="4F81BD">
                    <a:lumMod val="75000"/>
                    <a:alpha val="40000"/>
                  </a:srgbClr>
                </a:outerShdw>
              </a:effectLst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128601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Macintosh PowerPoint</Application>
  <PresentationFormat>On-screen Show (4:3)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Обекти за всяка група</vt:lpstr>
      <vt:lpstr>Обекти за всяка група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141</cp:revision>
  <dcterms:created xsi:type="dcterms:W3CDTF">2012-07-28T11:33:16Z</dcterms:created>
  <dcterms:modified xsi:type="dcterms:W3CDTF">2024-10-14T10:47:25Z</dcterms:modified>
</cp:coreProperties>
</file>