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9f03a717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9f03a717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9f03a7179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9f03a7179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0fa543d7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0fa543d7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62e0eb88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62e0eb88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62e0eb88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62e0eb88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62e0eb887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62e0eb887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62e0eb887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62e0eb887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9f03a7179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9f03a7179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0fa543d7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0fa543d7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752a8f3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752a8f3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0fa543d7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0fa543d7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752a8f39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752a8f39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62e0eb887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62e0eb887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9f03a7179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9f03a7179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0fa543d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0fa543d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0fa543d7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0fa543d7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9f03a717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9f03a717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0fa543d7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0fa543d7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0fa543d70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0fa543d70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0fa543d70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0fa543d70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0fa543d70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0fa543d70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2.jpg"/><Relationship Id="rId5"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descr="See the source image" id="54" name="Google Shape;54;p13"/>
          <p:cNvPicPr preferRelativeResize="0"/>
          <p:nvPr/>
        </p:nvPicPr>
        <p:blipFill>
          <a:blip r:embed="rId3">
            <a:alphaModFix/>
          </a:blip>
          <a:stretch>
            <a:fillRect/>
          </a:stretch>
        </p:blipFill>
        <p:spPr>
          <a:xfrm>
            <a:off x="4572000" y="0"/>
            <a:ext cx="4572000" cy="5143500"/>
          </a:xfrm>
          <a:prstGeom prst="rect">
            <a:avLst/>
          </a:prstGeom>
          <a:noFill/>
          <a:ln>
            <a:noFill/>
          </a:ln>
        </p:spPr>
      </p:pic>
      <p:pic>
        <p:nvPicPr>
          <p:cNvPr id="55" name="Google Shape;55;p13"/>
          <p:cNvPicPr preferRelativeResize="0"/>
          <p:nvPr/>
        </p:nvPicPr>
        <p:blipFill>
          <a:blip r:embed="rId4">
            <a:alphaModFix/>
          </a:blip>
          <a:stretch>
            <a:fillRect/>
          </a:stretch>
        </p:blipFill>
        <p:spPr>
          <a:xfrm>
            <a:off x="0" y="0"/>
            <a:ext cx="4572000" cy="5143500"/>
          </a:xfrm>
          <a:prstGeom prst="rect">
            <a:avLst/>
          </a:prstGeom>
          <a:noFill/>
          <a:ln>
            <a:noFill/>
          </a:ln>
        </p:spPr>
      </p:pic>
      <p:sp>
        <p:nvSpPr>
          <p:cNvPr id="56" name="Google Shape;56;p13"/>
          <p:cNvSpPr txBox="1"/>
          <p:nvPr>
            <p:ph type="ctrTitle"/>
          </p:nvPr>
        </p:nvSpPr>
        <p:spPr>
          <a:xfrm>
            <a:off x="311708" y="744575"/>
            <a:ext cx="8520600" cy="2052600"/>
          </a:xfrm>
          <a:prstGeom prst="rect">
            <a:avLst/>
          </a:prstGeom>
          <a:effectLst>
            <a:outerShdw blurRad="57150" rotWithShape="0" algn="bl" dir="5400000" dist="19050">
              <a:srgbClr val="000000">
                <a:alpha val="41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00000"/>
                </a:solidFill>
                <a:highlight>
                  <a:schemeClr val="lt1"/>
                </a:highlight>
                <a:latin typeface="Courier New"/>
                <a:ea typeface="Courier New"/>
                <a:cs typeface="Courier New"/>
                <a:sym typeface="Courier New"/>
              </a:rPr>
              <a:t>-</a:t>
            </a:r>
            <a:r>
              <a:rPr b="1" lang="en">
                <a:solidFill>
                  <a:srgbClr val="000000"/>
                </a:solidFill>
                <a:highlight>
                  <a:schemeClr val="lt1"/>
                </a:highlight>
                <a:latin typeface="Courier New"/>
                <a:ea typeface="Courier New"/>
                <a:cs typeface="Courier New"/>
                <a:sym typeface="Courier New"/>
              </a:rPr>
              <a:t>MY LITTLE- -QUADRILLION-</a:t>
            </a:r>
            <a:endParaRPr b="1">
              <a:solidFill>
                <a:srgbClr val="000000"/>
              </a:solidFill>
              <a:highlight>
                <a:schemeClr val="lt1"/>
              </a:highlight>
              <a:latin typeface="Courier New"/>
              <a:ea typeface="Courier New"/>
              <a:cs typeface="Courier New"/>
              <a:sym typeface="Courier New"/>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8" name="Google Shape;58;p13"/>
          <p:cNvPicPr preferRelativeResize="0"/>
          <p:nvPr/>
        </p:nvPicPr>
        <p:blipFill>
          <a:blip r:embed="rId5">
            <a:alphaModFix/>
          </a:blip>
          <a:stretch>
            <a:fillRect/>
          </a:stretch>
        </p:blipFill>
        <p:spPr>
          <a:xfrm>
            <a:off x="1192974" y="1000325"/>
            <a:ext cx="6758050" cy="2350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59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Different Themes / Night Mode</a:t>
            </a:r>
            <a:endParaRPr/>
          </a:p>
        </p:txBody>
      </p:sp>
      <p:pic>
        <p:nvPicPr>
          <p:cNvPr id="125" name="Google Shape;125;p22"/>
          <p:cNvPicPr preferRelativeResize="0"/>
          <p:nvPr/>
        </p:nvPicPr>
        <p:blipFill>
          <a:blip r:embed="rId3">
            <a:alphaModFix/>
          </a:blip>
          <a:stretch>
            <a:fillRect/>
          </a:stretch>
        </p:blipFill>
        <p:spPr>
          <a:xfrm>
            <a:off x="3124117" y="1423076"/>
            <a:ext cx="2757184" cy="3537975"/>
          </a:xfrm>
          <a:prstGeom prst="rect">
            <a:avLst/>
          </a:prstGeom>
          <a:noFill/>
          <a:ln>
            <a:noFill/>
          </a:ln>
        </p:spPr>
      </p:pic>
      <p:pic>
        <p:nvPicPr>
          <p:cNvPr id="126" name="Google Shape;126;p22"/>
          <p:cNvPicPr preferRelativeResize="0"/>
          <p:nvPr/>
        </p:nvPicPr>
        <p:blipFill>
          <a:blip r:embed="rId4">
            <a:alphaModFix/>
          </a:blip>
          <a:stretch>
            <a:fillRect/>
          </a:stretch>
        </p:blipFill>
        <p:spPr>
          <a:xfrm>
            <a:off x="6039250" y="1423073"/>
            <a:ext cx="3104750" cy="3537975"/>
          </a:xfrm>
          <a:prstGeom prst="rect">
            <a:avLst/>
          </a:prstGeom>
          <a:noFill/>
          <a:ln>
            <a:noFill/>
          </a:ln>
        </p:spPr>
      </p:pic>
      <p:pic>
        <p:nvPicPr>
          <p:cNvPr id="127" name="Google Shape;127;p22"/>
          <p:cNvPicPr preferRelativeResize="0"/>
          <p:nvPr/>
        </p:nvPicPr>
        <p:blipFill>
          <a:blip r:embed="rId5">
            <a:alphaModFix/>
          </a:blip>
          <a:stretch>
            <a:fillRect/>
          </a:stretch>
        </p:blipFill>
        <p:spPr>
          <a:xfrm>
            <a:off x="0" y="1423082"/>
            <a:ext cx="2966175" cy="35379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Color Blind</a:t>
            </a:r>
            <a:r>
              <a:rPr lang="en"/>
              <a:t> Mode</a:t>
            </a:r>
            <a:endParaRPr/>
          </a:p>
        </p:txBody>
      </p:sp>
      <p:pic>
        <p:nvPicPr>
          <p:cNvPr id="133" name="Google Shape;133;p23"/>
          <p:cNvPicPr preferRelativeResize="0"/>
          <p:nvPr/>
        </p:nvPicPr>
        <p:blipFill>
          <a:blip r:embed="rId3">
            <a:alphaModFix/>
          </a:blip>
          <a:stretch>
            <a:fillRect/>
          </a:stretch>
        </p:blipFill>
        <p:spPr>
          <a:xfrm>
            <a:off x="941975" y="1170125"/>
            <a:ext cx="3089482" cy="3820975"/>
          </a:xfrm>
          <a:prstGeom prst="rect">
            <a:avLst/>
          </a:prstGeom>
          <a:noFill/>
          <a:ln>
            <a:noFill/>
          </a:ln>
        </p:spPr>
      </p:pic>
      <p:pic>
        <p:nvPicPr>
          <p:cNvPr id="134" name="Google Shape;134;p23"/>
          <p:cNvPicPr preferRelativeResize="0"/>
          <p:nvPr/>
        </p:nvPicPr>
        <p:blipFill>
          <a:blip r:embed="rId4">
            <a:alphaModFix/>
          </a:blip>
          <a:stretch>
            <a:fillRect/>
          </a:stretch>
        </p:blipFill>
        <p:spPr>
          <a:xfrm>
            <a:off x="4797225" y="1170125"/>
            <a:ext cx="3462775"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Database</a:t>
            </a:r>
            <a:endParaRPr/>
          </a:p>
        </p:txBody>
      </p:sp>
      <p:sp>
        <p:nvSpPr>
          <p:cNvPr id="140" name="Google Shape;140;p24"/>
          <p:cNvSpPr txBox="1"/>
          <p:nvPr/>
        </p:nvSpPr>
        <p:spPr>
          <a:xfrm>
            <a:off x="407050" y="1062575"/>
            <a:ext cx="7504200" cy="3574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1600"/>
              </a:spcBef>
              <a:spcAft>
                <a:spcPts val="0"/>
              </a:spcAft>
              <a:buNone/>
            </a:pPr>
            <a:r>
              <a:rPr lang="en" sz="1800">
                <a:solidFill>
                  <a:schemeClr val="dk2"/>
                </a:solidFill>
              </a:rPr>
              <a:t>User, achievements, progress relations are stored in the database. </a:t>
            </a:r>
            <a:endParaRPr sz="1800">
              <a:solidFill>
                <a:schemeClr val="dk2"/>
              </a:solidFill>
            </a:endParaRPr>
          </a:p>
          <a:p>
            <a:pPr indent="-342900" lvl="0" marL="457200" rtl="0" algn="l">
              <a:lnSpc>
                <a:spcPct val="115000"/>
              </a:lnSpc>
              <a:spcBef>
                <a:spcPts val="1600"/>
              </a:spcBef>
              <a:spcAft>
                <a:spcPts val="0"/>
              </a:spcAft>
              <a:buClr>
                <a:schemeClr val="dk2"/>
              </a:buClr>
              <a:buSzPts val="1800"/>
              <a:buChar char="●"/>
            </a:pPr>
            <a:r>
              <a:rPr lang="en" sz="1800">
                <a:solidFill>
                  <a:schemeClr val="dk2"/>
                </a:solidFill>
              </a:rPr>
              <a:t>MySQL</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Dijkstra Server</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JDBC Driver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 of Game Core</a:t>
            </a:r>
            <a:endParaRPr/>
          </a:p>
          <a:p>
            <a:pPr indent="0" lvl="0" marL="0" rtl="0" algn="l">
              <a:spcBef>
                <a:spcPts val="0"/>
              </a:spcBef>
              <a:spcAft>
                <a:spcPts val="0"/>
              </a:spcAft>
              <a:buNone/>
            </a:pPr>
            <a:r>
              <a:t/>
            </a:r>
            <a:endParaRPr/>
          </a:p>
        </p:txBody>
      </p:sp>
      <p:pic>
        <p:nvPicPr>
          <p:cNvPr id="146" name="Google Shape;146;p25"/>
          <p:cNvPicPr preferRelativeResize="0"/>
          <p:nvPr/>
        </p:nvPicPr>
        <p:blipFill>
          <a:blip r:embed="rId3">
            <a:alphaModFix/>
          </a:blip>
          <a:stretch>
            <a:fillRect/>
          </a:stretch>
        </p:blipFill>
        <p:spPr>
          <a:xfrm>
            <a:off x="2029700" y="1017725"/>
            <a:ext cx="5084604"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Diagram (Restricted Move)</a:t>
            </a:r>
            <a:endParaRPr/>
          </a:p>
          <a:p>
            <a:pPr indent="0" lvl="0" marL="0" rtl="0" algn="l">
              <a:spcBef>
                <a:spcPts val="0"/>
              </a:spcBef>
              <a:spcAft>
                <a:spcPts val="0"/>
              </a:spcAft>
              <a:buNone/>
            </a:pPr>
            <a:r>
              <a:t/>
            </a:r>
            <a:endParaRPr/>
          </a:p>
        </p:txBody>
      </p:sp>
      <p:pic>
        <p:nvPicPr>
          <p:cNvPr id="152" name="Google Shape;152;p26"/>
          <p:cNvPicPr preferRelativeResize="0"/>
          <p:nvPr/>
        </p:nvPicPr>
        <p:blipFill>
          <a:blip r:embed="rId3">
            <a:alphaModFix/>
          </a:blip>
          <a:stretch>
            <a:fillRect/>
          </a:stretch>
        </p:blipFill>
        <p:spPr>
          <a:xfrm>
            <a:off x="1828800" y="1107000"/>
            <a:ext cx="5486400" cy="3752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Diagram (Restricted Puzzle)</a:t>
            </a:r>
            <a:endParaRPr/>
          </a:p>
        </p:txBody>
      </p:sp>
      <p:pic>
        <p:nvPicPr>
          <p:cNvPr id="158" name="Google Shape;158;p27"/>
          <p:cNvPicPr preferRelativeResize="0"/>
          <p:nvPr/>
        </p:nvPicPr>
        <p:blipFill>
          <a:blip r:embed="rId3">
            <a:alphaModFix/>
          </a:blip>
          <a:stretch>
            <a:fillRect/>
          </a:stretch>
        </p:blipFill>
        <p:spPr>
          <a:xfrm>
            <a:off x="2050375" y="1017725"/>
            <a:ext cx="5043250" cy="388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State Diagram (Restricted Time)</a:t>
            </a:r>
            <a:endParaRPr/>
          </a:p>
        </p:txBody>
      </p:sp>
      <p:pic>
        <p:nvPicPr>
          <p:cNvPr id="164" name="Google Shape;164;p28"/>
          <p:cNvPicPr preferRelativeResize="0"/>
          <p:nvPr/>
        </p:nvPicPr>
        <p:blipFill>
          <a:blip r:embed="rId3">
            <a:alphaModFix/>
          </a:blip>
          <a:stretch>
            <a:fillRect/>
          </a:stretch>
        </p:blipFill>
        <p:spPr>
          <a:xfrm>
            <a:off x="2236564" y="1051925"/>
            <a:ext cx="4670873" cy="397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Level Editor</a:t>
            </a:r>
            <a:endParaRPr/>
          </a:p>
        </p:txBody>
      </p:sp>
      <p:pic>
        <p:nvPicPr>
          <p:cNvPr id="170" name="Google Shape;170;p29"/>
          <p:cNvPicPr preferRelativeResize="0"/>
          <p:nvPr/>
        </p:nvPicPr>
        <p:blipFill>
          <a:blip r:embed="rId3">
            <a:alphaModFix/>
          </a:blip>
          <a:stretch>
            <a:fillRect/>
          </a:stretch>
        </p:blipFill>
        <p:spPr>
          <a:xfrm>
            <a:off x="2902927" y="287438"/>
            <a:ext cx="5178177" cy="45686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30"/>
          <p:cNvPicPr preferRelativeResize="0"/>
          <p:nvPr/>
        </p:nvPicPr>
        <p:blipFill>
          <a:blip r:embed="rId3">
            <a:alphaModFix/>
          </a:blip>
          <a:stretch>
            <a:fillRect/>
          </a:stretch>
        </p:blipFill>
        <p:spPr>
          <a:xfrm>
            <a:off x="1658351" y="612875"/>
            <a:ext cx="5827299" cy="4495600"/>
          </a:xfrm>
          <a:prstGeom prst="rect">
            <a:avLst/>
          </a:prstGeom>
          <a:noFill/>
          <a:ln>
            <a:noFill/>
          </a:ln>
        </p:spPr>
      </p:pic>
      <p:sp>
        <p:nvSpPr>
          <p:cNvPr id="176" name="Google Shape;176;p30"/>
          <p:cNvSpPr txBox="1"/>
          <p:nvPr>
            <p:ph type="title"/>
          </p:nvPr>
        </p:nvSpPr>
        <p:spPr>
          <a:xfrm>
            <a:off x="311713" y="4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 Decomposition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31"/>
          <p:cNvPicPr preferRelativeResize="0"/>
          <p:nvPr/>
        </p:nvPicPr>
        <p:blipFill>
          <a:blip r:embed="rId3">
            <a:alphaModFix/>
          </a:blip>
          <a:stretch>
            <a:fillRect/>
          </a:stretch>
        </p:blipFill>
        <p:spPr>
          <a:xfrm>
            <a:off x="3265575" y="762000"/>
            <a:ext cx="4552950" cy="3619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OUTLINE</a:t>
            </a:r>
            <a:endParaRPr b="1"/>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HOW TO PLAY</a:t>
            </a:r>
            <a:endParaRPr/>
          </a:p>
          <a:p>
            <a:pPr indent="0" lvl="0" marL="0" rtl="0" algn="l">
              <a:spcBef>
                <a:spcPts val="1600"/>
              </a:spcBef>
              <a:spcAft>
                <a:spcPts val="0"/>
              </a:spcAft>
              <a:buNone/>
            </a:pPr>
            <a:r>
              <a:rPr lang="en"/>
              <a:t>- </a:t>
            </a:r>
            <a:r>
              <a:rPr lang="en"/>
              <a:t>DESCRIPTION</a:t>
            </a:r>
            <a:endParaRPr/>
          </a:p>
          <a:p>
            <a:pPr indent="0" lvl="0" marL="0" rtl="0" algn="l">
              <a:spcBef>
                <a:spcPts val="1600"/>
              </a:spcBef>
              <a:spcAft>
                <a:spcPts val="0"/>
              </a:spcAft>
              <a:buNone/>
            </a:pPr>
            <a:r>
              <a:rPr lang="en"/>
              <a:t>- INNOVATIONS</a:t>
            </a:r>
            <a:endParaRPr/>
          </a:p>
          <a:p>
            <a:pPr indent="0" lvl="0" marL="0" rtl="0" algn="l">
              <a:spcBef>
                <a:spcPts val="1600"/>
              </a:spcBef>
              <a:spcAft>
                <a:spcPts val="0"/>
              </a:spcAft>
              <a:buNone/>
            </a:pPr>
            <a:r>
              <a:rPr lang="en"/>
              <a:t>- DYNAMIC MODELS</a:t>
            </a:r>
            <a:endParaRPr/>
          </a:p>
          <a:p>
            <a:pPr indent="0" lvl="0" marL="0" rtl="0" algn="l">
              <a:spcBef>
                <a:spcPts val="1600"/>
              </a:spcBef>
              <a:spcAft>
                <a:spcPts val="0"/>
              </a:spcAft>
              <a:buNone/>
            </a:pPr>
            <a:r>
              <a:rPr lang="en"/>
              <a:t>- SUBSYSTEM DECOMPOSITION</a:t>
            </a:r>
            <a:endParaRPr/>
          </a:p>
          <a:p>
            <a:pPr indent="0" lvl="0" marL="0" rtl="0" algn="l">
              <a:spcBef>
                <a:spcPts val="1600"/>
              </a:spcBef>
              <a:spcAft>
                <a:spcPts val="1600"/>
              </a:spcAft>
              <a:buNone/>
            </a:pPr>
            <a:r>
              <a:rPr lang="en"/>
              <a:t>- DESIGN TRADEOFFS</a:t>
            </a:r>
            <a:endParaRPr/>
          </a:p>
        </p:txBody>
      </p:sp>
      <p:pic>
        <p:nvPicPr>
          <p:cNvPr id="65" name="Google Shape;65;p14"/>
          <p:cNvPicPr preferRelativeResize="0"/>
          <p:nvPr/>
        </p:nvPicPr>
        <p:blipFill>
          <a:blip r:embed="rId3">
            <a:alphaModFix/>
          </a:blip>
          <a:stretch>
            <a:fillRect/>
          </a:stretch>
        </p:blipFill>
        <p:spPr>
          <a:xfrm>
            <a:off x="4256250" y="858500"/>
            <a:ext cx="4358174" cy="29779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Management</a:t>
            </a:r>
            <a:endParaRPr/>
          </a:p>
        </p:txBody>
      </p:sp>
      <p:sp>
        <p:nvSpPr>
          <p:cNvPr id="189" name="Google Shape;18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32"/>
          <p:cNvPicPr preferRelativeResize="0"/>
          <p:nvPr/>
        </p:nvPicPr>
        <p:blipFill>
          <a:blip r:embed="rId3">
            <a:alphaModFix/>
          </a:blip>
          <a:stretch>
            <a:fillRect/>
          </a:stretch>
        </p:blipFill>
        <p:spPr>
          <a:xfrm>
            <a:off x="2090725" y="1855775"/>
            <a:ext cx="4962525" cy="2009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Tradeoffs</a:t>
            </a:r>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For better user experience, security is forsaken.</a:t>
            </a:r>
            <a:endParaRPr>
              <a:solidFill>
                <a:srgbClr val="000000"/>
              </a:solidFill>
            </a:endParaRPr>
          </a:p>
          <a:p>
            <a:pPr indent="0" lvl="0" marL="457200" rtl="0" algn="l">
              <a:spcBef>
                <a:spcPts val="1600"/>
              </a:spcBef>
              <a:spcAft>
                <a:spcPts val="0"/>
              </a:spcAft>
              <a:buNone/>
            </a:pPr>
            <a:r>
              <a:rPr lang="en" sz="1400">
                <a:solidFill>
                  <a:srgbClr val="000000"/>
                </a:solidFill>
              </a:rPr>
              <a:t>Detailed personal information do not required</a:t>
            </a:r>
            <a:endParaRPr sz="1400">
              <a:solidFill>
                <a:srgbClr val="000000"/>
              </a:solidFill>
            </a:endParaRPr>
          </a:p>
          <a:p>
            <a:pPr indent="0" lvl="0" marL="457200" rtl="0" algn="l">
              <a:spcBef>
                <a:spcPts val="1600"/>
              </a:spcBef>
              <a:spcAft>
                <a:spcPts val="0"/>
              </a:spcAft>
              <a:buNone/>
            </a:pPr>
            <a:r>
              <a:rPr lang="en" sz="1400">
                <a:solidFill>
                  <a:srgbClr val="000000"/>
                </a:solidFill>
              </a:rPr>
              <a:t>There are no strict password rules </a:t>
            </a:r>
            <a:endParaRPr sz="1400">
              <a:solidFill>
                <a:srgbClr val="000000"/>
              </a:solidFill>
            </a:endParaRPr>
          </a:p>
          <a:p>
            <a:pPr indent="0" lvl="0" marL="137160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pic>
        <p:nvPicPr>
          <p:cNvPr id="197" name="Google Shape;197;p33"/>
          <p:cNvPicPr preferRelativeResize="0"/>
          <p:nvPr/>
        </p:nvPicPr>
        <p:blipFill>
          <a:blip r:embed="rId3">
            <a:alphaModFix/>
          </a:blip>
          <a:stretch>
            <a:fillRect/>
          </a:stretch>
        </p:blipFill>
        <p:spPr>
          <a:xfrm>
            <a:off x="4871169" y="2769501"/>
            <a:ext cx="3371256" cy="1893575"/>
          </a:xfrm>
          <a:prstGeom prst="rect">
            <a:avLst/>
          </a:prstGeom>
          <a:noFill/>
          <a:ln>
            <a:noFill/>
          </a:ln>
        </p:spPr>
      </p:pic>
      <p:pic>
        <p:nvPicPr>
          <p:cNvPr id="198" name="Google Shape;198;p33"/>
          <p:cNvPicPr preferRelativeResize="0"/>
          <p:nvPr/>
        </p:nvPicPr>
        <p:blipFill>
          <a:blip r:embed="rId4">
            <a:alphaModFix/>
          </a:blip>
          <a:stretch>
            <a:fillRect/>
          </a:stretch>
        </p:blipFill>
        <p:spPr>
          <a:xfrm>
            <a:off x="860675" y="2753900"/>
            <a:ext cx="3171150" cy="1924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idx="1" type="body"/>
          </p:nvPr>
        </p:nvSpPr>
        <p:spPr>
          <a:xfrm>
            <a:off x="311700" y="435325"/>
            <a:ext cx="8520600" cy="413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Limited Functionality for rapid development.</a:t>
            </a:r>
            <a:endParaRPr>
              <a:solidFill>
                <a:schemeClr val="dk1"/>
              </a:solidFill>
            </a:endParaRPr>
          </a:p>
          <a:p>
            <a:pPr indent="0" lvl="0" marL="914400" rtl="0" algn="l">
              <a:spcBef>
                <a:spcPts val="1600"/>
              </a:spcBef>
              <a:spcAft>
                <a:spcPts val="0"/>
              </a:spcAft>
              <a:buNone/>
            </a:pPr>
            <a:r>
              <a:rPr lang="en">
                <a:solidFill>
                  <a:schemeClr val="dk1"/>
                </a:solidFill>
              </a:rPr>
              <a:t>One semester to develop a game</a:t>
            </a:r>
            <a:endParaRPr>
              <a:solidFill>
                <a:schemeClr val="dk1"/>
              </a:solidFill>
            </a:endParaRPr>
          </a:p>
          <a:p>
            <a:pPr indent="0" lvl="0" marL="914400" rtl="0" algn="l">
              <a:spcBef>
                <a:spcPts val="1600"/>
              </a:spcBef>
              <a:spcAft>
                <a:spcPts val="0"/>
              </a:spcAft>
              <a:buNone/>
            </a:pPr>
            <a:r>
              <a:t/>
            </a:r>
            <a:endParaRPr>
              <a:solidFill>
                <a:schemeClr val="dk1"/>
              </a:solidFill>
            </a:endParaRPr>
          </a:p>
          <a:p>
            <a:pPr indent="-342900" lvl="0" marL="457200" rtl="0" algn="l">
              <a:spcBef>
                <a:spcPts val="1600"/>
              </a:spcBef>
              <a:spcAft>
                <a:spcPts val="0"/>
              </a:spcAft>
              <a:buSzPts val="1800"/>
              <a:buChar char="●"/>
            </a:pPr>
            <a:r>
              <a:rPr lang="en">
                <a:solidFill>
                  <a:schemeClr val="dk1"/>
                </a:solidFill>
              </a:rPr>
              <a:t>Efficiency is decreased for Portability.</a:t>
            </a:r>
            <a:endParaRPr>
              <a:solidFill>
                <a:schemeClr val="dk1"/>
              </a:solidFill>
            </a:endParaRPr>
          </a:p>
          <a:p>
            <a:pPr indent="0" lvl="0" marL="914400" rtl="0" algn="l">
              <a:spcBef>
                <a:spcPts val="1600"/>
              </a:spcBef>
              <a:spcAft>
                <a:spcPts val="0"/>
              </a:spcAft>
              <a:buNone/>
            </a:pPr>
            <a:r>
              <a:rPr lang="en">
                <a:solidFill>
                  <a:schemeClr val="dk1"/>
                </a:solidFill>
              </a:rPr>
              <a:t>Java SDK is required for all Operating Systems</a:t>
            </a:r>
            <a:endParaRPr>
              <a:solidFill>
                <a:schemeClr val="dk1"/>
              </a:solidFill>
            </a:endParaRPr>
          </a:p>
          <a:p>
            <a:pPr indent="0" lvl="0" marL="914400" rtl="0" algn="l">
              <a:spcBef>
                <a:spcPts val="1600"/>
              </a:spcBef>
              <a:spcAft>
                <a:spcPts val="0"/>
              </a:spcAft>
              <a:buNone/>
            </a:pPr>
            <a:r>
              <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Response time is forsaken for Memory Space.</a:t>
            </a:r>
            <a:endParaRPr>
              <a:solidFill>
                <a:schemeClr val="dk1"/>
              </a:solidFill>
            </a:endParaRPr>
          </a:p>
          <a:p>
            <a:pPr indent="0" lvl="0" marL="914400" rtl="0" algn="l">
              <a:spcBef>
                <a:spcPts val="1600"/>
              </a:spcBef>
              <a:spcAft>
                <a:spcPts val="0"/>
              </a:spcAft>
              <a:buNone/>
            </a:pPr>
            <a:r>
              <a:rPr lang="en">
                <a:solidFill>
                  <a:schemeClr val="dk1"/>
                </a:solidFill>
              </a:rPr>
              <a:t>The game is not time critical</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Description</a:t>
            </a:r>
            <a:endParaRPr b="1"/>
          </a:p>
        </p:txBody>
      </p:sp>
      <p:sp>
        <p:nvSpPr>
          <p:cNvPr id="71" name="Google Shape;71;p15"/>
          <p:cNvSpPr txBox="1"/>
          <p:nvPr>
            <p:ph idx="1" type="body"/>
          </p:nvPr>
        </p:nvSpPr>
        <p:spPr>
          <a:xfrm>
            <a:off x="311700" y="1152475"/>
            <a:ext cx="3785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My Little Quadrillion is a digital, single-player, puzzle, board game. The game is inspired by the physical board game called Quadrillion by Smart Games. The game has 4 modes: Arcade Mode, Rush Mode, Level Editor, and Sand Box.</a:t>
            </a:r>
            <a:endParaRPr/>
          </a:p>
        </p:txBody>
      </p:sp>
      <p:pic>
        <p:nvPicPr>
          <p:cNvPr id="72" name="Google Shape;72;p15"/>
          <p:cNvPicPr preferRelativeResize="0"/>
          <p:nvPr/>
        </p:nvPicPr>
        <p:blipFill>
          <a:blip r:embed="rId3">
            <a:alphaModFix/>
          </a:blip>
          <a:stretch>
            <a:fillRect/>
          </a:stretch>
        </p:blipFill>
        <p:spPr>
          <a:xfrm>
            <a:off x="4480450" y="1158625"/>
            <a:ext cx="4295625" cy="2826250"/>
          </a:xfrm>
          <a:prstGeom prst="rect">
            <a:avLst/>
          </a:prstGeom>
          <a:noFill/>
          <a:ln>
            <a:noFill/>
          </a:ln>
        </p:spPr>
      </p:pic>
      <p:pic>
        <p:nvPicPr>
          <p:cNvPr id="73" name="Google Shape;73;p15"/>
          <p:cNvPicPr preferRelativeResize="0"/>
          <p:nvPr/>
        </p:nvPicPr>
        <p:blipFill>
          <a:blip r:embed="rId4">
            <a:alphaModFix/>
          </a:blip>
          <a:stretch>
            <a:fillRect/>
          </a:stretch>
        </p:blipFill>
        <p:spPr>
          <a:xfrm>
            <a:off x="5470963" y="1752600"/>
            <a:ext cx="2314575" cy="163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Play</a:t>
            </a:r>
            <a:endParaRPr/>
          </a:p>
        </p:txBody>
      </p:sp>
      <p:sp>
        <p:nvSpPr>
          <p:cNvPr id="79" name="Google Shape;79;p16"/>
          <p:cNvSpPr txBox="1"/>
          <p:nvPr>
            <p:ph idx="1" type="body"/>
          </p:nvPr>
        </p:nvSpPr>
        <p:spPr>
          <a:xfrm>
            <a:off x="311700" y="1152475"/>
            <a:ext cx="56754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400"/>
              </a:spcBef>
              <a:spcAft>
                <a:spcPts val="0"/>
              </a:spcAft>
              <a:buClr>
                <a:schemeClr val="dk1"/>
              </a:buClr>
              <a:buSzPts val="1100"/>
              <a:buFont typeface="Arial"/>
              <a:buNone/>
            </a:pPr>
            <a:r>
              <a:rPr b="1" lang="en" sz="1200">
                <a:solidFill>
                  <a:schemeClr val="dk1"/>
                </a:solidFill>
              </a:rPr>
              <a:t>GOAL</a:t>
            </a:r>
            <a:r>
              <a:rPr lang="en" sz="1200">
                <a:solidFill>
                  <a:schemeClr val="dk1"/>
                </a:solidFill>
              </a:rPr>
              <a:t> The purpose of the game is to fill up the board with provided pieces.</a:t>
            </a:r>
            <a:endParaRPr sz="1200">
              <a:solidFill>
                <a:schemeClr val="dk1"/>
              </a:solidFill>
            </a:endParaRPr>
          </a:p>
          <a:p>
            <a:pPr indent="0" lvl="0" marL="0" rtl="0" algn="l">
              <a:lnSpc>
                <a:spcPct val="150000"/>
              </a:lnSpc>
              <a:spcBef>
                <a:spcPts val="400"/>
              </a:spcBef>
              <a:spcAft>
                <a:spcPts val="0"/>
              </a:spcAft>
              <a:buClr>
                <a:schemeClr val="dk1"/>
              </a:buClr>
              <a:buSzPts val="1100"/>
              <a:buFont typeface="Arial"/>
              <a:buNone/>
            </a:pPr>
            <a:r>
              <a:rPr b="1" lang="en" sz="1200">
                <a:solidFill>
                  <a:schemeClr val="dk1"/>
                </a:solidFill>
              </a:rPr>
              <a:t>DRAG </a:t>
            </a:r>
            <a:r>
              <a:rPr lang="en" sz="1200">
                <a:solidFill>
                  <a:schemeClr val="dk1"/>
                </a:solidFill>
              </a:rPr>
              <a:t>To drag a piece hover your mouse over it and left click and drag the mouse without releasing the left button until the piece is over the intended position.</a:t>
            </a:r>
            <a:endParaRPr sz="1200">
              <a:solidFill>
                <a:schemeClr val="dk1"/>
              </a:solidFill>
            </a:endParaRPr>
          </a:p>
          <a:p>
            <a:pPr indent="0" lvl="0" marL="0" rtl="0" algn="l">
              <a:lnSpc>
                <a:spcPct val="150000"/>
              </a:lnSpc>
              <a:spcBef>
                <a:spcPts val="400"/>
              </a:spcBef>
              <a:spcAft>
                <a:spcPts val="0"/>
              </a:spcAft>
              <a:buClr>
                <a:schemeClr val="dk1"/>
              </a:buClr>
              <a:buSzPts val="1100"/>
              <a:buFont typeface="Arial"/>
              <a:buNone/>
            </a:pPr>
            <a:r>
              <a:rPr b="1" lang="en" sz="1200">
                <a:solidFill>
                  <a:schemeClr val="dk1"/>
                </a:solidFill>
              </a:rPr>
              <a:t>ROTATE</a:t>
            </a:r>
            <a:r>
              <a:rPr lang="en" sz="1200">
                <a:solidFill>
                  <a:schemeClr val="dk1"/>
                </a:solidFill>
              </a:rPr>
              <a:t> To rotate the piece click the mouse right button while dragging the piece.</a:t>
            </a:r>
            <a:endParaRPr sz="1200">
              <a:solidFill>
                <a:schemeClr val="dk1"/>
              </a:solidFill>
            </a:endParaRPr>
          </a:p>
          <a:p>
            <a:pPr indent="0" lvl="0" marL="0" rtl="0" algn="l">
              <a:lnSpc>
                <a:spcPct val="150000"/>
              </a:lnSpc>
              <a:spcBef>
                <a:spcPts val="400"/>
              </a:spcBef>
              <a:spcAft>
                <a:spcPts val="0"/>
              </a:spcAft>
              <a:buClr>
                <a:schemeClr val="dk1"/>
              </a:buClr>
              <a:buSzPts val="1100"/>
              <a:buFont typeface="Arial"/>
              <a:buNone/>
            </a:pPr>
            <a:r>
              <a:rPr b="1" lang="en" sz="1200">
                <a:solidFill>
                  <a:schemeClr val="dk1"/>
                </a:solidFill>
              </a:rPr>
              <a:t>FLIP</a:t>
            </a:r>
            <a:r>
              <a:rPr lang="en" sz="1200">
                <a:solidFill>
                  <a:schemeClr val="dk1"/>
                </a:solidFill>
              </a:rPr>
              <a:t> To flip the piece symmetrically over its vertical axis keep rotating, the piece will flip in at most 4 rotations depending on the geometry of the piece.</a:t>
            </a:r>
            <a:endParaRPr sz="1200">
              <a:solidFill>
                <a:schemeClr val="dk1"/>
              </a:solidFill>
            </a:endParaRPr>
          </a:p>
          <a:p>
            <a:pPr indent="0" lvl="0" marL="0" rtl="0" algn="l">
              <a:lnSpc>
                <a:spcPct val="150000"/>
              </a:lnSpc>
              <a:spcBef>
                <a:spcPts val="400"/>
              </a:spcBef>
              <a:spcAft>
                <a:spcPts val="0"/>
              </a:spcAft>
              <a:buClr>
                <a:schemeClr val="dk1"/>
              </a:buClr>
              <a:buSzPts val="1100"/>
              <a:buFont typeface="Arial"/>
              <a:buNone/>
            </a:pPr>
            <a:r>
              <a:rPr b="1" lang="en" sz="1200">
                <a:solidFill>
                  <a:schemeClr val="dk1"/>
                </a:solidFill>
              </a:rPr>
              <a:t>PLACE </a:t>
            </a:r>
            <a:r>
              <a:rPr lang="en" sz="1200">
                <a:solidFill>
                  <a:schemeClr val="dk1"/>
                </a:solidFill>
              </a:rPr>
              <a:t>To place a piece on the board, release the left button of the mouse over the intended position. If the closest place on the board is available on the game board, the piece will snap on the board and change color saturation to visually confirm that the piece is placed.</a:t>
            </a:r>
            <a:endParaRPr/>
          </a:p>
        </p:txBody>
      </p:sp>
      <p:pic>
        <p:nvPicPr>
          <p:cNvPr id="80" name="Google Shape;80;p16"/>
          <p:cNvPicPr preferRelativeResize="0"/>
          <p:nvPr/>
        </p:nvPicPr>
        <p:blipFill>
          <a:blip r:embed="rId3">
            <a:alphaModFix/>
          </a:blip>
          <a:stretch>
            <a:fillRect/>
          </a:stretch>
        </p:blipFill>
        <p:spPr>
          <a:xfrm>
            <a:off x="5890975" y="1514150"/>
            <a:ext cx="3159825" cy="269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223150"/>
            <a:ext cx="8520600" cy="6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INNOVATIVE FEATURES</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4480450" y="1158625"/>
            <a:ext cx="4295625" cy="2826250"/>
          </a:xfrm>
          <a:prstGeom prst="rect">
            <a:avLst/>
          </a:prstGeom>
          <a:noFill/>
          <a:ln>
            <a:noFill/>
          </a:ln>
        </p:spPr>
      </p:pic>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Arcade Mode</a:t>
            </a:r>
            <a:endParaRPr/>
          </a:p>
        </p:txBody>
      </p:sp>
      <p:pic>
        <p:nvPicPr>
          <p:cNvPr id="92" name="Google Shape;92;p18"/>
          <p:cNvPicPr preferRelativeResize="0"/>
          <p:nvPr/>
        </p:nvPicPr>
        <p:blipFill>
          <a:blip r:embed="rId4">
            <a:alphaModFix/>
          </a:blip>
          <a:stretch>
            <a:fillRect/>
          </a:stretch>
        </p:blipFill>
        <p:spPr>
          <a:xfrm>
            <a:off x="4975800" y="1718424"/>
            <a:ext cx="1077900" cy="1706675"/>
          </a:xfrm>
          <a:prstGeom prst="rect">
            <a:avLst/>
          </a:prstGeom>
          <a:noFill/>
          <a:ln>
            <a:noFill/>
          </a:ln>
        </p:spPr>
      </p:pic>
      <p:pic>
        <p:nvPicPr>
          <p:cNvPr id="93" name="Google Shape;93;p18"/>
          <p:cNvPicPr preferRelativeResize="0"/>
          <p:nvPr/>
        </p:nvPicPr>
        <p:blipFill>
          <a:blip r:embed="rId5">
            <a:alphaModFix/>
          </a:blip>
          <a:stretch>
            <a:fillRect/>
          </a:stretch>
        </p:blipFill>
        <p:spPr>
          <a:xfrm>
            <a:off x="6818675" y="1751826"/>
            <a:ext cx="1616975" cy="1639850"/>
          </a:xfrm>
          <a:prstGeom prst="rect">
            <a:avLst/>
          </a:prstGeom>
          <a:noFill/>
          <a:ln>
            <a:noFill/>
          </a:ln>
        </p:spPr>
      </p:pic>
      <p:sp>
        <p:nvSpPr>
          <p:cNvPr id="94" name="Google Shape;94;p18"/>
          <p:cNvSpPr txBox="1"/>
          <p:nvPr>
            <p:ph idx="1" type="body"/>
          </p:nvPr>
        </p:nvSpPr>
        <p:spPr>
          <a:xfrm>
            <a:off x="311700" y="1152475"/>
            <a:ext cx="3965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many levels that can be played.</a:t>
            </a:r>
            <a:endParaRPr/>
          </a:p>
          <a:p>
            <a:pPr indent="-342900" lvl="0" marL="457200" rtl="0" algn="l">
              <a:spcBef>
                <a:spcPts val="0"/>
              </a:spcBef>
              <a:spcAft>
                <a:spcPts val="0"/>
              </a:spcAft>
              <a:buSzPts val="1800"/>
              <a:buChar char="●"/>
            </a:pPr>
            <a:r>
              <a:rPr lang="en"/>
              <a:t>Players get stars according to number of moves and time elapsed.</a:t>
            </a:r>
            <a:endParaRPr/>
          </a:p>
          <a:p>
            <a:pPr indent="-342900" lvl="0" marL="457200" rtl="0" algn="l">
              <a:spcBef>
                <a:spcPts val="0"/>
              </a:spcBef>
              <a:spcAft>
                <a:spcPts val="0"/>
              </a:spcAft>
              <a:buSzPts val="1800"/>
              <a:buChar char="●"/>
            </a:pPr>
            <a:r>
              <a:rPr lang="en"/>
              <a:t>Completing easier difficulties unlocks harder difficulties.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4480450" y="1158625"/>
            <a:ext cx="4295625" cy="2826250"/>
          </a:xfrm>
          <a:prstGeom prst="rect">
            <a:avLst/>
          </a:prstGeom>
          <a:noFill/>
          <a:ln>
            <a:noFill/>
          </a:ln>
        </p:spPr>
      </p:pic>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Rush Mode</a:t>
            </a:r>
            <a:endParaRPr/>
          </a:p>
        </p:txBody>
      </p:sp>
      <p:sp>
        <p:nvSpPr>
          <p:cNvPr id="101" name="Google Shape;101;p19"/>
          <p:cNvSpPr txBox="1"/>
          <p:nvPr>
            <p:ph idx="1" type="body"/>
          </p:nvPr>
        </p:nvSpPr>
        <p:spPr>
          <a:xfrm>
            <a:off x="311700" y="1152475"/>
            <a:ext cx="3965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3 challenges.</a:t>
            </a:r>
            <a:endParaRPr/>
          </a:p>
          <a:p>
            <a:pPr indent="-342900" lvl="0" marL="457200" rtl="0" algn="l">
              <a:spcBef>
                <a:spcPts val="0"/>
              </a:spcBef>
              <a:spcAft>
                <a:spcPts val="0"/>
              </a:spcAft>
              <a:buSzPts val="1800"/>
              <a:buChar char="●"/>
            </a:pPr>
            <a:r>
              <a:rPr lang="en"/>
              <a:t>Players get scores according to different criterion.</a:t>
            </a:r>
            <a:endParaRPr/>
          </a:p>
          <a:p>
            <a:pPr indent="-342900" lvl="0" marL="457200" rtl="0" algn="l">
              <a:spcBef>
                <a:spcPts val="0"/>
              </a:spcBef>
              <a:spcAft>
                <a:spcPts val="0"/>
              </a:spcAft>
              <a:buSzPts val="1800"/>
              <a:buChar char="●"/>
            </a:pPr>
            <a:r>
              <a:rPr lang="en"/>
              <a:t>Players compete on leader board for each mode.</a:t>
            </a:r>
            <a:endParaRPr/>
          </a:p>
        </p:txBody>
      </p:sp>
      <p:pic>
        <p:nvPicPr>
          <p:cNvPr id="102" name="Google Shape;102;p19"/>
          <p:cNvPicPr preferRelativeResize="0"/>
          <p:nvPr/>
        </p:nvPicPr>
        <p:blipFill>
          <a:blip r:embed="rId4">
            <a:alphaModFix/>
          </a:blip>
          <a:stretch>
            <a:fillRect/>
          </a:stretch>
        </p:blipFill>
        <p:spPr>
          <a:xfrm>
            <a:off x="5123350" y="1843075"/>
            <a:ext cx="2933700" cy="145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4480450" y="1158625"/>
            <a:ext cx="4295625" cy="2826250"/>
          </a:xfrm>
          <a:prstGeom prst="rect">
            <a:avLst/>
          </a:prstGeom>
          <a:noFill/>
          <a:ln>
            <a:noFill/>
          </a:ln>
        </p:spPr>
      </p:pic>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Editor</a:t>
            </a:r>
            <a:endParaRPr/>
          </a:p>
        </p:txBody>
      </p:sp>
      <p:sp>
        <p:nvSpPr>
          <p:cNvPr id="109" name="Google Shape;109;p20"/>
          <p:cNvSpPr txBox="1"/>
          <p:nvPr>
            <p:ph idx="1" type="body"/>
          </p:nvPr>
        </p:nvSpPr>
        <p:spPr>
          <a:xfrm>
            <a:off x="311700" y="1152475"/>
            <a:ext cx="3965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Players can create their own levels.</a:t>
            </a:r>
            <a:endParaRPr/>
          </a:p>
          <a:p>
            <a:pPr indent="-342900" lvl="0" marL="457200" rtl="0" algn="l">
              <a:spcBef>
                <a:spcPts val="0"/>
              </a:spcBef>
              <a:spcAft>
                <a:spcPts val="0"/>
              </a:spcAft>
              <a:buSzPts val="1800"/>
              <a:buChar char="●"/>
            </a:pPr>
            <a:r>
              <a:rPr lang="en"/>
              <a:t>Players can play other players’ levels.</a:t>
            </a:r>
            <a:endParaRPr/>
          </a:p>
        </p:txBody>
      </p:sp>
      <p:pic>
        <p:nvPicPr>
          <p:cNvPr id="110" name="Google Shape;110;p20"/>
          <p:cNvPicPr preferRelativeResize="0"/>
          <p:nvPr/>
        </p:nvPicPr>
        <p:blipFill>
          <a:blip r:embed="rId4">
            <a:alphaModFix/>
          </a:blip>
          <a:stretch>
            <a:fillRect/>
          </a:stretch>
        </p:blipFill>
        <p:spPr>
          <a:xfrm>
            <a:off x="5570988" y="1419125"/>
            <a:ext cx="2114550" cy="1476375"/>
          </a:xfrm>
          <a:prstGeom prst="rect">
            <a:avLst/>
          </a:prstGeom>
          <a:noFill/>
          <a:ln>
            <a:noFill/>
          </a:ln>
        </p:spPr>
      </p:pic>
      <p:pic>
        <p:nvPicPr>
          <p:cNvPr id="111" name="Google Shape;111;p20"/>
          <p:cNvPicPr preferRelativeResize="0"/>
          <p:nvPr/>
        </p:nvPicPr>
        <p:blipFill>
          <a:blip r:embed="rId5">
            <a:alphaModFix/>
          </a:blip>
          <a:stretch>
            <a:fillRect/>
          </a:stretch>
        </p:blipFill>
        <p:spPr>
          <a:xfrm>
            <a:off x="5761525" y="3296900"/>
            <a:ext cx="1733500" cy="45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Sand Box</a:t>
            </a:r>
            <a:endParaRPr/>
          </a:p>
        </p:txBody>
      </p:sp>
      <p:sp>
        <p:nvSpPr>
          <p:cNvPr id="117" name="Google Shape;117;p21"/>
          <p:cNvSpPr txBox="1"/>
          <p:nvPr>
            <p:ph idx="1" type="body"/>
          </p:nvPr>
        </p:nvSpPr>
        <p:spPr>
          <a:xfrm>
            <a:off x="311700" y="1152475"/>
            <a:ext cx="3965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Users can place as many grids and pieces as they want.</a:t>
            </a:r>
            <a:endParaRPr/>
          </a:p>
          <a:p>
            <a:pPr indent="-342900" lvl="0" marL="457200" rtl="0" algn="l">
              <a:spcBef>
                <a:spcPts val="0"/>
              </a:spcBef>
              <a:spcAft>
                <a:spcPts val="0"/>
              </a:spcAft>
              <a:buSzPts val="1800"/>
              <a:buChar char="●"/>
            </a:pPr>
            <a:r>
              <a:rPr lang="en"/>
              <a:t>No rules or goals.</a:t>
            </a:r>
            <a:endParaRPr/>
          </a:p>
        </p:txBody>
      </p:sp>
      <p:pic>
        <p:nvPicPr>
          <p:cNvPr id="118" name="Google Shape;118;p21"/>
          <p:cNvPicPr preferRelativeResize="0"/>
          <p:nvPr/>
        </p:nvPicPr>
        <p:blipFill>
          <a:blip r:embed="rId3">
            <a:alphaModFix/>
          </a:blip>
          <a:stretch>
            <a:fillRect/>
          </a:stretch>
        </p:blipFill>
        <p:spPr>
          <a:xfrm>
            <a:off x="4277100" y="1152475"/>
            <a:ext cx="4555200" cy="3416400"/>
          </a:xfrm>
          <a:prstGeom prst="rect">
            <a:avLst/>
          </a:prstGeom>
          <a:noFill/>
          <a:ln>
            <a:noFill/>
          </a:ln>
        </p:spPr>
      </p:pic>
      <p:pic>
        <p:nvPicPr>
          <p:cNvPr id="119" name="Google Shape;119;p21"/>
          <p:cNvPicPr preferRelativeResize="0"/>
          <p:nvPr/>
        </p:nvPicPr>
        <p:blipFill>
          <a:blip r:embed="rId4">
            <a:alphaModFix/>
          </a:blip>
          <a:stretch>
            <a:fillRect/>
          </a:stretch>
        </p:blipFill>
        <p:spPr>
          <a:xfrm>
            <a:off x="4058425" y="538938"/>
            <a:ext cx="4992550" cy="406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