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2"/>
  </p:sldMasterIdLst>
  <p:notesMasterIdLst>
    <p:notesMasterId r:id="rId13"/>
  </p:notesMasterIdLst>
  <p:sldIdLst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5143500" type="screen16x9"/>
  <p:notesSz cx="6858000" cy="9144000"/>
  <p:embeddedFontLst>
    <p:embeddedFont>
      <p:font typeface="Tahoma" pitchFamily="34" charset="0"/>
      <p:regular r:id="rId14"/>
      <p:bold r:id="rId15"/>
    </p:embeddedFont>
    <p:embeddedFont>
      <p:font typeface="PT Sans" charset="0"/>
      <p:italic r:id="rId16"/>
      <p:boldItalic r:id="rId17"/>
    </p:embeddedFont>
    <p:embeddedFont>
      <p:font typeface="PT Serif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iTZD1+UOWupbU6tc/waXkciXy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2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5162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8176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0685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3612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252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0202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52334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3430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8394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5408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57114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3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2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>
            <a:spLocks noGrp="1"/>
          </p:cNvSpPr>
          <p:nvPr>
            <p:ph type="pic" idx="3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42"/>
          <p:cNvSpPr>
            <a:spLocks noGrp="1"/>
          </p:cNvSpPr>
          <p:nvPr>
            <p:ph type="pic" idx="4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42"/>
          <p:cNvSpPr>
            <a:spLocks noGrp="1"/>
          </p:cNvSpPr>
          <p:nvPr>
            <p:ph type="pic" idx="5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42"/>
          <p:cNvSpPr>
            <a:spLocks noGrp="1"/>
          </p:cNvSpPr>
          <p:nvPr>
            <p:ph type="pic" idx="6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42"/>
          <p:cNvSpPr>
            <a:spLocks noGrp="1"/>
          </p:cNvSpPr>
          <p:nvPr>
            <p:ph type="pic" idx="7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4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4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7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7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7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7"/>
          <p:cNvSpPr txBox="1">
            <a:spLocks noGrp="1"/>
          </p:cNvSpPr>
          <p:nvPr>
            <p:ph type="body" idx="2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1" name="Google Shape;131;p47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" name="Google Shape;51;p34"/>
          <p:cNvSpPr>
            <a:spLocks noGrp="1"/>
          </p:cNvSpPr>
          <p:nvPr>
            <p:ph type="pic" idx="2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34"/>
          <p:cNvSpPr>
            <a:spLocks noGrp="1"/>
          </p:cNvSpPr>
          <p:nvPr>
            <p:ph type="pic" idx="3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34"/>
          <p:cNvSpPr>
            <a:spLocks noGrp="1"/>
          </p:cNvSpPr>
          <p:nvPr>
            <p:ph type="pic" idx="4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34"/>
          <p:cNvSpPr>
            <a:spLocks noGrp="1"/>
          </p:cNvSpPr>
          <p:nvPr>
            <p:ph type="pic" idx="5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34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34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34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34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" name="Google Shape;59;p34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327260" y="274639"/>
            <a:ext cx="7988968" cy="62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355600" y="902437"/>
            <a:ext cx="6305550" cy="3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6" name="Google Shape;66;p35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>
            <a:spLocks noGrp="1"/>
          </p:cNvSpPr>
          <p:nvPr>
            <p:ph type="pic" idx="3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35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5" descr="LOGO UNIVERSITAS NUSA PUTRA - International Relation Office of Nusa Putra 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6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6" descr="D:\Fullppt\PNG이미지\핸드폰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6"/>
          <p:cNvSpPr>
            <a:spLocks noGrp="1"/>
          </p:cNvSpPr>
          <p:nvPr>
            <p:ph type="pic" idx="3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36"/>
          <p:cNvSpPr>
            <a:spLocks noGrp="1"/>
          </p:cNvSpPr>
          <p:nvPr>
            <p:ph type="pic" idx="4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7" name="Google Shape;77;p36" descr="LOGO UNIVERSITAS NUSA PUTRA - International Relation Office of Nusa Putra 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>
            <a:spLocks noGrp="1"/>
          </p:cNvSpPr>
          <p:nvPr>
            <p:ph type="pic" idx="2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37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7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7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5" name="Google Shape;85;p38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>
            <a:spLocks noGrp="1"/>
          </p:cNvSpPr>
          <p:nvPr>
            <p:ph type="body" idx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2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3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39"/>
          <p:cNvSpPr>
            <a:spLocks noGrp="1"/>
          </p:cNvSpPr>
          <p:nvPr>
            <p:ph type="pic" idx="4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1" name="Google Shape;91;p39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0"/>
          <p:cNvSpPr>
            <a:spLocks noGrp="1"/>
          </p:cNvSpPr>
          <p:nvPr>
            <p:ph type="pic" idx="2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40"/>
          <p:cNvSpPr>
            <a:spLocks noGrp="1"/>
          </p:cNvSpPr>
          <p:nvPr>
            <p:ph type="pic" idx="3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40"/>
          <p:cNvSpPr>
            <a:spLocks noGrp="1"/>
          </p:cNvSpPr>
          <p:nvPr>
            <p:ph type="pic" idx="4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>
            <a:spLocks noGrp="1"/>
          </p:cNvSpPr>
          <p:nvPr>
            <p:ph type="pic" idx="2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41"/>
          <p:cNvSpPr>
            <a:spLocks noGrp="1"/>
          </p:cNvSpPr>
          <p:nvPr>
            <p:ph type="pic" idx="3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41"/>
          <p:cNvSpPr>
            <a:spLocks noGrp="1"/>
          </p:cNvSpPr>
          <p:nvPr>
            <p:ph type="pic" idx="4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41"/>
          <p:cNvSpPr>
            <a:spLocks noGrp="1"/>
          </p:cNvSpPr>
          <p:nvPr>
            <p:ph type="pic" idx="5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GIT di Windows</a:t>
            </a:r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hlink"/>
                </a:solidFill>
                <a:hlinkClick r:id="rId3"/>
              </a:rPr>
              <a:t>git-scm.com/downloads</a:t>
            </a:r>
            <a:r>
              <a:rPr lang="en-US" dirty="0" smtClean="0">
                <a:solidFill>
                  <a:schemeClr val="hlink"/>
                </a:solidFill>
              </a:rPr>
              <a:t>  [</a:t>
            </a:r>
            <a:r>
              <a:rPr lang="en-US" dirty="0" smtClean="0"/>
              <a:t>32bit </a:t>
            </a:r>
            <a:r>
              <a:rPr lang="en-US" dirty="0"/>
              <a:t>/ </a:t>
            </a:r>
            <a:r>
              <a:rPr lang="en-US" dirty="0" smtClean="0"/>
              <a:t>64bit] </a:t>
            </a:r>
            <a:r>
              <a:rPr lang="en-US" dirty="0" err="1"/>
              <a:t>dan</a:t>
            </a:r>
            <a:r>
              <a:rPr lang="en-US" dirty="0"/>
              <a:t> install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/>
            <a:r>
              <a:rPr lang="en-US" dirty="0" err="1" smtClean="0"/>
              <a:t>Masukan</a:t>
            </a:r>
            <a:r>
              <a:rPr lang="en-US" dirty="0" smtClean="0"/>
              <a:t> username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/>
            <a:r>
              <a:rPr lang="en-US" dirty="0" err="1" smtClean="0"/>
              <a:t>Buat</a:t>
            </a:r>
            <a:r>
              <a:rPr lang="en-US" dirty="0" smtClean="0"/>
              <a:t> Repository </a:t>
            </a:r>
            <a:r>
              <a:rPr lang="en-US" dirty="0" err="1" smtClean="0"/>
              <a:t>di</a:t>
            </a:r>
            <a:r>
              <a:rPr lang="en-US" dirty="0" smtClean="0"/>
              <a:t> Github.com</a:t>
            </a:r>
          </a:p>
          <a:p>
            <a:pPr marL="0" lvl="0" indent="0"/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628650" y="967598"/>
            <a:ext cx="6417845" cy="4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4D4D4D"/>
                </a:solidFill>
                <a:latin typeface="PT Sans"/>
                <a:ea typeface="PT Sans"/>
                <a:cs typeface="PT Sans"/>
                <a:sym typeface="PT Sans"/>
              </a:rPr>
              <a:t>Download </a:t>
            </a:r>
            <a:r>
              <a:rPr lang="en-US" sz="2800" b="1" i="0" u="none" strike="noStrike" cap="none" dirty="0" err="1">
                <a:solidFill>
                  <a:srgbClr val="4D4D4D"/>
                </a:solidFill>
                <a:latin typeface="PT Sans"/>
                <a:ea typeface="PT Sans"/>
                <a:cs typeface="PT Sans"/>
                <a:sym typeface="PT Sans"/>
              </a:rPr>
              <a:t>Git</a:t>
            </a:r>
            <a:endParaRPr/>
          </a:p>
        </p:txBody>
      </p:sp>
      <p:sp>
        <p:nvSpPr>
          <p:cNvPr id="8" name="Google Shape;241;p14"/>
          <p:cNvSpPr txBox="1"/>
          <p:nvPr/>
        </p:nvSpPr>
        <p:spPr>
          <a:xfrm>
            <a:off x="711776" y="2438335"/>
            <a:ext cx="491993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config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--global user.name "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UsernameAnda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" name="Google Shape;254;p16" descr="cara install git"/>
          <p:cNvPicPr preferRelativeResize="0"/>
          <p:nvPr/>
        </p:nvPicPr>
        <p:blipFill rotWithShape="1">
          <a:blip r:embed="rId4">
            <a:alphaModFix/>
          </a:blip>
          <a:srcRect r="42562"/>
          <a:stretch/>
        </p:blipFill>
        <p:spPr>
          <a:xfrm>
            <a:off x="678527" y="3346285"/>
            <a:ext cx="5622521" cy="9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Cek File </a:t>
            </a: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Setelah itu, cek repository yang telah dibuat dengan mengunjungi website github dan repository yang di buat sebelumnya.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akan mendapati file-file yang telah ditambahkan sebelumnya.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Pada tutorial yaitu </a:t>
            </a:r>
            <a:r>
              <a:rPr lang="en-US" b="1"/>
              <a:t>test.py</a:t>
            </a:r>
            <a:r>
              <a:rPr lang="en-US"/>
              <a:t>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3092354"/>
            <a:ext cx="6817895" cy="205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Repository di Github.com</a:t>
            </a:r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4944979" y="1541388"/>
            <a:ext cx="3910263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accent2"/>
                </a:solidFill>
                <a:latin typeface="PT Serif"/>
                <a:ea typeface="PT Serif"/>
                <a:cs typeface="PT Serif"/>
                <a:sym typeface="PT Serif"/>
              </a:rPr>
              <a:t>Nama Repository: </a:t>
            </a: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/>
            </a:r>
            <a:b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identitas repository yang dibuat.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rgbClr val="4D4D4D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accent2"/>
                </a:solidFill>
                <a:latin typeface="PT Serif"/>
                <a:ea typeface="PT Serif"/>
                <a:cs typeface="PT Serif"/>
                <a:sym typeface="PT Serif"/>
              </a:rPr>
              <a:t>Deskripsi Repository 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deskripsi dari repository.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accent2"/>
                </a:solidFill>
                <a:latin typeface="PT Serif"/>
                <a:ea typeface="PT Serif"/>
                <a:cs typeface="PT Serif"/>
                <a:sym typeface="PT Serif"/>
              </a:rPr>
              <a:t>Jenis Repository</a:t>
            </a:r>
            <a:endParaRPr>
              <a:solidFill>
                <a:schemeClr val="accent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Public,</a:t>
            </a: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 orang lain dapat melihat repository yang Anda buat.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Private</a:t>
            </a: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, repository tersebut hanya bisa diakses oleh Anda.</a:t>
            </a:r>
            <a:endParaRPr/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082" y="1511166"/>
            <a:ext cx="4244490" cy="292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Folder pada Windows</a:t>
            </a: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Buat folder pada local disk komputer.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Fungsinya untuk menyimpan update file dari repository GitHub yang telah dibuat.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Buka folder tersebut dengan cara klik kanan lalu pilih Git Bash Here.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</p:txBody>
      </p:sp>
      <p:pic>
        <p:nvPicPr>
          <p:cNvPr id="268" name="Google Shape;268;p18" descr="cara install g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314" y="2946734"/>
            <a:ext cx="58388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Folder pada Windows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Buat folder pada local disk komputer.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Fungsinya untuk menyimpan update file dari repository GitHub yang telah dibuat.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Buka folder tersebut dengan cara klik kanan lalu pilih Git Bash Here.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</p:txBody>
      </p:sp>
      <p:pic>
        <p:nvPicPr>
          <p:cNvPr id="275" name="Google Shape;275;p19" descr="cara install g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314" y="2946734"/>
            <a:ext cx="58388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Ubah Folder Menjadi Repository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Setelah itu, ubah folder tersebut menjadi repository menggunakan perintah berikut: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Hasil:</a:t>
            </a:r>
            <a:endParaRPr/>
          </a:p>
        </p:txBody>
      </p:sp>
      <p:pic>
        <p:nvPicPr>
          <p:cNvPr id="282" name="Google Shape;2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3123447"/>
            <a:ext cx="5598218" cy="83494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 txBox="1"/>
          <p:nvPr/>
        </p:nvSpPr>
        <p:spPr>
          <a:xfrm>
            <a:off x="676275" y="1971441"/>
            <a:ext cx="8258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init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Tambahkan File ke Repository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i="0"/>
              <a:t>Buat file di folder yang sudah dibuat (Test Git). </a:t>
            </a:r>
            <a:br>
              <a:rPr lang="en-US" i="0"/>
            </a:br>
            <a:r>
              <a:rPr lang="en-US" i="0"/>
              <a:t>Contohnya, di sini kami membuat file </a:t>
            </a:r>
            <a:r>
              <a:rPr lang="en-US" b="1" i="0"/>
              <a:t>test.py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i="0"/>
              <a:t>Buka GitBash lalu masukkan perintah berikut</a:t>
            </a:r>
            <a:endParaRPr i="0"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i="0"/>
              <a:t>Perintah diatas tidak akan menghasilkan output apa pun.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</p:txBody>
      </p:sp>
      <p:sp>
        <p:nvSpPr>
          <p:cNvPr id="290" name="Google Shape;290;p21"/>
          <p:cNvSpPr txBox="1"/>
          <p:nvPr/>
        </p:nvSpPr>
        <p:spPr>
          <a:xfrm>
            <a:off x="965033" y="2387084"/>
            <a:ext cx="165782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add test.py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Commit 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Commit berfungsi untuk menambahkan update file serta komentar.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Jadi setiap kontributor bisa memberikan konfirmasi update file di proyek yang sedang dikerjakan.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Masukkan perintah berikut untuk membuat Commit: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Hasil: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736432" y="2956761"/>
            <a:ext cx="308129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commit -m "first commit"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431" y="3960416"/>
            <a:ext cx="4298501" cy="90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Repository Github</a:t>
            </a:r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Remote repository berfungsi untuk mengupload file yang telah Anda buat sebelumnya di local disk.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Masukkan perintah berikut ini dan sesuaikan </a:t>
            </a:r>
            <a:r>
              <a:rPr lang="en-US" b="1" i="0"/>
              <a:t>user</a:t>
            </a:r>
            <a:r>
              <a:rPr lang="en-US" i="0"/>
              <a:t> dan </a:t>
            </a:r>
            <a:r>
              <a:rPr lang="en-US" b="1" i="0"/>
              <a:t>repository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Perintah di atas tidak akan menghasilkan output apa pun.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/>
          </a:p>
        </p:txBody>
      </p:sp>
      <p:sp>
        <p:nvSpPr>
          <p:cNvPr id="305" name="Google Shape;305;p23"/>
          <p:cNvSpPr txBox="1"/>
          <p:nvPr/>
        </p:nvSpPr>
        <p:spPr>
          <a:xfrm>
            <a:off x="736432" y="2956761"/>
            <a:ext cx="650530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remote add origin https://github.com/</a:t>
            </a: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repository</a:t>
            </a: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.git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 ke GitHub </a:t>
            </a: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Langkah terakhir adalah push ke GitHub Push ini berfungsi untuk mengupload hasil akhir dari langkah-langkah di atas.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Masukkan perintah berikut untuk melakukan push ke GitHub: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Perintah di atas akan menampilkan pop up sign in GitHub. Anda perlu login untuk melanjutkan proses push ke GitHub.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724903" y="2655971"/>
            <a:ext cx="24978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push -u origin 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_daspro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334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PT Sans</vt:lpstr>
      <vt:lpstr>PT Serif</vt:lpstr>
      <vt:lpstr>theme_daspro</vt:lpstr>
      <vt:lpstr>Section Break Slide Master</vt:lpstr>
      <vt:lpstr>Install GIT di Windows</vt:lpstr>
      <vt:lpstr>Buat Repository di Github.com</vt:lpstr>
      <vt:lpstr>Buat Folder pada Windows</vt:lpstr>
      <vt:lpstr>Buat Folder pada Windows</vt:lpstr>
      <vt:lpstr>Ubah Folder Menjadi Repository</vt:lpstr>
      <vt:lpstr>Tambahkan File ke Repository</vt:lpstr>
      <vt:lpstr>Buat Commit </vt:lpstr>
      <vt:lpstr>Remote Repository Github</vt:lpstr>
      <vt:lpstr>Push ke GitHub </vt:lpstr>
      <vt:lpstr>Cek File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GIT &amp; IDE PYTHON</dc:title>
  <dc:creator>Nusa Putra</dc:creator>
  <cp:lastModifiedBy>User</cp:lastModifiedBy>
  <cp:revision>4</cp:revision>
  <dcterms:modified xsi:type="dcterms:W3CDTF">2023-01-25T15:34:57Z</dcterms:modified>
</cp:coreProperties>
</file>