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7" r:id="rId2"/>
  </p:sldMasterIdLst>
  <p:notesMasterIdLst>
    <p:notesMasterId r:id="rId26"/>
  </p:notes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embeddedFontLst>
    <p:embeddedFont>
      <p:font typeface="PT Sans" panose="020B0604020202020204" charset="0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PT Serif" panose="020A0603040505020204" pitchFamily="18" charset="0"/>
      <p:regular r:id="rId31"/>
      <p:bold r:id="rId32"/>
      <p:italic r:id="rId33"/>
      <p:boldItalic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  <p:embeddedFont>
      <p:font typeface="Lato" panose="020B0604020202020204" charset="0"/>
      <p:regular r:id="rId39"/>
      <p:bold r:id="rId40"/>
      <p:italic r:id="rId41"/>
      <p:boldItalic r:id="rId42"/>
    </p:embeddedFont>
    <p:embeddedFont>
      <p:font typeface="Roboto" pitchFamily="2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iTZD1+UOWupbU6tc/waXkciXy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5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1629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76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57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897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72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121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25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234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340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30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94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Guido van Rossum adalah programmer komputer berkewarganegaraan Belanda yang lebih di kenal sebagai pencipta dari bahasa pemrograman Python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7671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081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149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854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83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52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3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53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24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18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5658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2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8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8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8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8" descr="LOGO UNIVERSITAS NUSA PUTRA - International Relation Office of Nusa Putra 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8"/>
          <p:cNvSpPr txBox="1">
            <a:spLocks noGrp="1"/>
          </p:cNvSpPr>
          <p:nvPr>
            <p:ph type="title"/>
          </p:nvPr>
        </p:nvSpPr>
        <p:spPr>
          <a:xfrm>
            <a:off x="524022" y="942206"/>
            <a:ext cx="776806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body" idx="1"/>
          </p:nvPr>
        </p:nvSpPr>
        <p:spPr>
          <a:xfrm>
            <a:off x="1836277" y="4064222"/>
            <a:ext cx="5471445" cy="53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>
            <a:spLocks noGrp="1"/>
          </p:cNvSpPr>
          <p:nvPr>
            <p:ph type="pic" idx="2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37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7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37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>
            <a:spLocks noGrp="1"/>
          </p:cNvSpPr>
          <p:nvPr>
            <p:ph type="pic" idx="2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85" name="Google Shape;85;p38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 txBox="1">
            <a:spLocks noGrp="1"/>
          </p:cNvSpPr>
          <p:nvPr>
            <p:ph type="body" idx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body" idx="2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9"/>
          <p:cNvSpPr>
            <a:spLocks noGrp="1"/>
          </p:cNvSpPr>
          <p:nvPr>
            <p:ph type="pic" idx="3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39"/>
          <p:cNvSpPr>
            <a:spLocks noGrp="1"/>
          </p:cNvSpPr>
          <p:nvPr>
            <p:ph type="pic" idx="4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91" name="Google Shape;91;p39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0"/>
          <p:cNvSpPr>
            <a:spLocks noGrp="1"/>
          </p:cNvSpPr>
          <p:nvPr>
            <p:ph type="pic" idx="2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40"/>
          <p:cNvSpPr>
            <a:spLocks noGrp="1"/>
          </p:cNvSpPr>
          <p:nvPr>
            <p:ph type="pic" idx="3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" name="Google Shape;96;p40"/>
          <p:cNvSpPr>
            <a:spLocks noGrp="1"/>
          </p:cNvSpPr>
          <p:nvPr>
            <p:ph type="pic" idx="4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>
            <a:spLocks noGrp="1"/>
          </p:cNvSpPr>
          <p:nvPr>
            <p:ph type="pic" idx="2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41"/>
          <p:cNvSpPr>
            <a:spLocks noGrp="1"/>
          </p:cNvSpPr>
          <p:nvPr>
            <p:ph type="pic" idx="3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41"/>
          <p:cNvSpPr>
            <a:spLocks noGrp="1"/>
          </p:cNvSpPr>
          <p:nvPr>
            <p:ph type="pic" idx="4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41"/>
          <p:cNvSpPr>
            <a:spLocks noGrp="1"/>
          </p:cNvSpPr>
          <p:nvPr>
            <p:ph type="pic" idx="5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>
            <a:spLocks noGrp="1"/>
          </p:cNvSpPr>
          <p:nvPr>
            <p:ph type="body" idx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2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42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2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2"/>
          <p:cNvSpPr>
            <a:spLocks noGrp="1"/>
          </p:cNvSpPr>
          <p:nvPr>
            <p:ph type="pic" idx="3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42"/>
          <p:cNvSpPr>
            <a:spLocks noGrp="1"/>
          </p:cNvSpPr>
          <p:nvPr>
            <p:ph type="pic" idx="4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42"/>
          <p:cNvSpPr>
            <a:spLocks noGrp="1"/>
          </p:cNvSpPr>
          <p:nvPr>
            <p:ph type="pic" idx="5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42"/>
          <p:cNvSpPr>
            <a:spLocks noGrp="1"/>
          </p:cNvSpPr>
          <p:nvPr>
            <p:ph type="pic" idx="6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42"/>
          <p:cNvSpPr>
            <a:spLocks noGrp="1"/>
          </p:cNvSpPr>
          <p:nvPr>
            <p:ph type="pic" idx="7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"/>
          <p:cNvSpPr txBox="1">
            <a:spLocks noGrp="1"/>
          </p:cNvSpPr>
          <p:nvPr>
            <p:ph type="body" idx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sz="40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4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4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4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4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5"/>
          <p:cNvSpPr txBox="1">
            <a:spLocks noGrp="1"/>
          </p:cNvSpPr>
          <p:nvPr>
            <p:ph type="title"/>
          </p:nvPr>
        </p:nvSpPr>
        <p:spPr>
          <a:xfrm>
            <a:off x="713225" y="1408500"/>
            <a:ext cx="37914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45"/>
          <p:cNvSpPr txBox="1">
            <a:spLocks noGrp="1"/>
          </p:cNvSpPr>
          <p:nvPr>
            <p:ph type="subTitle" idx="1"/>
          </p:nvPr>
        </p:nvSpPr>
        <p:spPr>
          <a:xfrm>
            <a:off x="1287300" y="3096300"/>
            <a:ext cx="26433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subTitle" idx="2"/>
          </p:nvPr>
        </p:nvSpPr>
        <p:spPr>
          <a:xfrm>
            <a:off x="5553200" y="1839900"/>
            <a:ext cx="25329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7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7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7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7"/>
          <p:cNvSpPr txBox="1">
            <a:spLocks noGrp="1"/>
          </p:cNvSpPr>
          <p:nvPr>
            <p:ph type="body" idx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7"/>
          <p:cNvSpPr txBox="1">
            <a:spLocks noGrp="1"/>
          </p:cNvSpPr>
          <p:nvPr>
            <p:ph type="body" idx="2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1" name="Google Shape;131;p47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>
            <a:spLocks noGrp="1"/>
          </p:cNvSpPr>
          <p:nvPr>
            <p:ph type="subTitle" idx="1"/>
          </p:nvPr>
        </p:nvSpPr>
        <p:spPr>
          <a:xfrm>
            <a:off x="2642575" y="3821575"/>
            <a:ext cx="38589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ctrTitle"/>
          </p:nvPr>
        </p:nvSpPr>
        <p:spPr>
          <a:xfrm>
            <a:off x="2035783" y="962526"/>
            <a:ext cx="5072433" cy="228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 sz="4800" b="1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9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0" descr="E:\002-KIMS BUSINESS\007-02-Fullslidesppt-Contents\20161228\02-edu\bulb-item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0" descr="E:\002-KIMS BUSINESS\007-02-Fullslidesppt-Contents\20161228\02-edu\bulb-item.png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0" descr="LOGO UNIVERSITAS NUSA PUTRA - International Relation Office of Nusa Putra  Universi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0"/>
          <p:cNvSpPr txBox="1">
            <a:spLocks noGrp="1"/>
          </p:cNvSpPr>
          <p:nvPr>
            <p:ph type="body" idx="1"/>
          </p:nvPr>
        </p:nvSpPr>
        <p:spPr>
          <a:xfrm>
            <a:off x="2676242" y="1185745"/>
            <a:ext cx="5720476" cy="3515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title"/>
          </p:nvPr>
        </p:nvSpPr>
        <p:spPr>
          <a:xfrm>
            <a:off x="2676242" y="178246"/>
            <a:ext cx="5720477" cy="66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ubTitle" idx="1"/>
          </p:nvPr>
        </p:nvSpPr>
        <p:spPr>
          <a:xfrm>
            <a:off x="2134475" y="1740650"/>
            <a:ext cx="2143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ubTitle" idx="2"/>
          </p:nvPr>
        </p:nvSpPr>
        <p:spPr>
          <a:xfrm>
            <a:off x="2134475" y="2072100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ubTitle" idx="3"/>
          </p:nvPr>
        </p:nvSpPr>
        <p:spPr>
          <a:xfrm>
            <a:off x="5614825" y="1740650"/>
            <a:ext cx="2857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ubTitle" idx="4"/>
          </p:nvPr>
        </p:nvSpPr>
        <p:spPr>
          <a:xfrm>
            <a:off x="5614825" y="2072100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subTitle" idx="5"/>
          </p:nvPr>
        </p:nvSpPr>
        <p:spPr>
          <a:xfrm>
            <a:off x="2134475" y="3188975"/>
            <a:ext cx="2143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ubTitle" idx="6"/>
          </p:nvPr>
        </p:nvSpPr>
        <p:spPr>
          <a:xfrm>
            <a:off x="2134475" y="3560489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ubTitle" idx="7"/>
          </p:nvPr>
        </p:nvSpPr>
        <p:spPr>
          <a:xfrm>
            <a:off x="5614825" y="3188975"/>
            <a:ext cx="2354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subTitle" idx="8"/>
          </p:nvPr>
        </p:nvSpPr>
        <p:spPr>
          <a:xfrm>
            <a:off x="5614825" y="3560489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title" idx="9"/>
          </p:nvPr>
        </p:nvSpPr>
        <p:spPr>
          <a:xfrm>
            <a:off x="1010653" y="1751831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title" idx="13"/>
          </p:nvPr>
        </p:nvSpPr>
        <p:spPr>
          <a:xfrm>
            <a:off x="4481728" y="1751831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title" idx="14"/>
          </p:nvPr>
        </p:nvSpPr>
        <p:spPr>
          <a:xfrm>
            <a:off x="1010653" y="3223656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title" idx="15"/>
          </p:nvPr>
        </p:nvSpPr>
        <p:spPr>
          <a:xfrm>
            <a:off x="4481728" y="3223656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38" name="Google Shape;38;p31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genda Layout">
  <p:cSld name="1_Agenda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2" descr="E:\002-KIMS BUSINESS\007-02-Fullslidesppt-Contents\20161228\02-edu\bulb-item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2" descr="LOGO UNIVERSITAS NUSA PUTRA - International Relation Office of Nusa Putra 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1809548" y="274638"/>
            <a:ext cx="648742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1809548" y="1559076"/>
            <a:ext cx="6487429" cy="330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3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" name="Google Shape;51;p34"/>
          <p:cNvSpPr>
            <a:spLocks noGrp="1"/>
          </p:cNvSpPr>
          <p:nvPr>
            <p:ph type="pic" idx="2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" name="Google Shape;52;p34"/>
          <p:cNvSpPr>
            <a:spLocks noGrp="1"/>
          </p:cNvSpPr>
          <p:nvPr>
            <p:ph type="pic" idx="3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34"/>
          <p:cNvSpPr>
            <a:spLocks noGrp="1"/>
          </p:cNvSpPr>
          <p:nvPr>
            <p:ph type="pic" idx="4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34"/>
          <p:cNvSpPr>
            <a:spLocks noGrp="1"/>
          </p:cNvSpPr>
          <p:nvPr>
            <p:ph type="pic" idx="5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34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Google Shape;56;p34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34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Google Shape;58;p34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9" name="Google Shape;59;p34" descr="LOGO UNIVERSITAS NUSA PUTRA - International Relation Office of Nusa Putra 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4"/>
          <p:cNvSpPr txBox="1">
            <a:spLocks noGrp="1"/>
          </p:cNvSpPr>
          <p:nvPr>
            <p:ph type="title"/>
          </p:nvPr>
        </p:nvSpPr>
        <p:spPr>
          <a:xfrm>
            <a:off x="327260" y="274639"/>
            <a:ext cx="7988968" cy="62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1"/>
          </p:nvPr>
        </p:nvSpPr>
        <p:spPr>
          <a:xfrm>
            <a:off x="355600" y="902437"/>
            <a:ext cx="6305550" cy="3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6" name="Google Shape;66;p35" descr="D:\Fullppt\005-PNG이미지\노트북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5"/>
          <p:cNvSpPr>
            <a:spLocks noGrp="1"/>
          </p:cNvSpPr>
          <p:nvPr>
            <p:ph type="pic" idx="3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35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35" descr="LOGO UNIVERSITAS NUSA PUTRA - International Relation Office of Nusa Putra 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6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36" descr="D:\Fullppt\PNG이미지\핸드폰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6"/>
          <p:cNvSpPr>
            <a:spLocks noGrp="1"/>
          </p:cNvSpPr>
          <p:nvPr>
            <p:ph type="pic" idx="3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6" name="Google Shape;76;p36"/>
          <p:cNvSpPr>
            <a:spLocks noGrp="1"/>
          </p:cNvSpPr>
          <p:nvPr>
            <p:ph type="pic" idx="4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77" name="Google Shape;77;p36" descr="LOGO UNIVERSITAS NUSA PUTRA - International Relation Office of Nusa Putra 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title"/>
          </p:nvPr>
        </p:nvSpPr>
        <p:spPr>
          <a:xfrm>
            <a:off x="524022" y="942206"/>
            <a:ext cx="776806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PENGENALAN GIT &amp; IDE PYTHON</a:t>
            </a: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body" idx="1"/>
          </p:nvPr>
        </p:nvSpPr>
        <p:spPr>
          <a:xfrm>
            <a:off x="1836277" y="4064222"/>
            <a:ext cx="5471445" cy="53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Alun Sujjada, S.Kom.,M.T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GIT di Windows</a:t>
            </a:r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sesuai tipe sistem operasi pada komputer (32bit / 64bit) dan install sesuai intruksi.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628650" y="967598"/>
            <a:ext cx="6417845" cy="4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4D4D4D"/>
                </a:solidFill>
                <a:latin typeface="PT Sans"/>
                <a:ea typeface="PT Sans"/>
                <a:cs typeface="PT Sans"/>
                <a:sym typeface="PT Sans"/>
              </a:rPr>
              <a:t>Download Git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Git</a:t>
            </a:r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Menggunakan akun GitHub.com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Jika belum memiliki akun, daftaran diri terlebih dahulu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Selanjutnya login awal pada Git  menggunakan </a:t>
            </a:r>
            <a:r>
              <a:rPr lang="en-US" b="1"/>
              <a:t>Command Prompt</a:t>
            </a:r>
            <a:r>
              <a:rPr lang="en-US"/>
              <a:t>  (Windows) atau </a:t>
            </a:r>
            <a:r>
              <a:rPr lang="en-US" b="1"/>
              <a:t>Command Line </a:t>
            </a:r>
            <a:r>
              <a:rPr lang="en-US"/>
              <a:t>(Linux) 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Masukan username GitHub menggunakan perintah di bawah ini.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 txBox="1"/>
          <p:nvPr/>
        </p:nvSpPr>
        <p:spPr>
          <a:xfrm>
            <a:off x="628650" y="3868125"/>
            <a:ext cx="491993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 config --global user.name "UsernameAnda"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Github.com</a:t>
            </a:r>
            <a:endParaRPr/>
          </a:p>
        </p:txBody>
      </p:sp>
      <p:sp>
        <p:nvSpPr>
          <p:cNvPr id="247" name="Google Shape;247;p15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Github dan Git memiliki hubungan khusus, yaitu Git yang berperan sebagai version control system dan Github menjadi hosting atau sebagai penyimpan kode pemrograman.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Buat Repository di Github.com</a:t>
            </a:r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Klik tombol New pada menu Repositories untuk membuat repository baru</a:t>
            </a:r>
            <a:endParaRPr sz="1800"/>
          </a:p>
        </p:txBody>
      </p:sp>
      <p:pic>
        <p:nvPicPr>
          <p:cNvPr id="254" name="Google Shape;254;p16" descr="cara install git"/>
          <p:cNvPicPr preferRelativeResize="0"/>
          <p:nvPr/>
        </p:nvPicPr>
        <p:blipFill rotWithShape="1">
          <a:blip r:embed="rId3">
            <a:alphaModFix/>
          </a:blip>
          <a:srcRect r="42562"/>
          <a:stretch/>
        </p:blipFill>
        <p:spPr>
          <a:xfrm>
            <a:off x="628650" y="2082750"/>
            <a:ext cx="8074006" cy="169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Buat Repository di Github.com</a:t>
            </a:r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4944979" y="1541388"/>
            <a:ext cx="3910263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chemeClr val="accent2"/>
                </a:solidFill>
                <a:latin typeface="PT Serif"/>
                <a:ea typeface="PT Serif"/>
                <a:cs typeface="PT Serif"/>
                <a:sym typeface="PT Serif"/>
              </a:rPr>
              <a:t>Nama Repository: </a:t>
            </a:r>
            <a: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/>
            </a:r>
            <a:b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</a:br>
            <a: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identitas repository yang dibuat.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rgbClr val="4D4D4D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chemeClr val="accent2"/>
                </a:solidFill>
                <a:latin typeface="PT Serif"/>
                <a:ea typeface="PT Serif"/>
                <a:cs typeface="PT Serif"/>
                <a:sym typeface="PT Serif"/>
              </a:rPr>
              <a:t>Deskripsi Repository 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deskripsi dari repository.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chemeClr val="accent2"/>
                </a:solidFill>
                <a:latin typeface="PT Serif"/>
                <a:ea typeface="PT Serif"/>
                <a:cs typeface="PT Serif"/>
                <a:sym typeface="PT Serif"/>
              </a:rPr>
              <a:t>Jenis Repository</a:t>
            </a:r>
            <a:endParaRPr>
              <a:solidFill>
                <a:schemeClr val="accent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Public,</a:t>
            </a:r>
            <a: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 orang lain dapat melihat repository yang Anda buat.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Private</a:t>
            </a:r>
            <a:r>
              <a:rPr lang="en-US" b="0" i="0">
                <a:solidFill>
                  <a:srgbClr val="4D4D4D"/>
                </a:solidFill>
                <a:latin typeface="PT Serif"/>
                <a:ea typeface="PT Serif"/>
                <a:cs typeface="PT Serif"/>
                <a:sym typeface="PT Serif"/>
              </a:rPr>
              <a:t>, repository tersebut hanya bisa diakses oleh Anda.</a:t>
            </a:r>
            <a:endParaRPr/>
          </a:p>
        </p:txBody>
      </p:sp>
      <p:pic>
        <p:nvPicPr>
          <p:cNvPr id="261" name="Google Shape;2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082" y="1511166"/>
            <a:ext cx="4244490" cy="292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Buat Folder pada Windows</a:t>
            </a:r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Buat folder pada local disk komputer.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Fungsinya untuk menyimpan update file dari repository GitHub yang telah dibuat.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Buka folder tersebut dengan cara klik kanan lalu pilih Git Bash Here.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</a:endParaRPr>
          </a:p>
        </p:txBody>
      </p:sp>
      <p:pic>
        <p:nvPicPr>
          <p:cNvPr id="268" name="Google Shape;268;p18" descr="cara install g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314" y="2946734"/>
            <a:ext cx="58388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Buat Folder pada Windows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Buat folder pada local disk komputer.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Fungsinya untuk menyimpan update file dari repository GitHub yang telah dibuat.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62626"/>
                </a:solidFill>
              </a:rPr>
              <a:t>Buka folder tersebut dengan cara klik kanan lalu pilih Git Bash Here.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</a:endParaRPr>
          </a:p>
        </p:txBody>
      </p:sp>
      <p:pic>
        <p:nvPicPr>
          <p:cNvPr id="275" name="Google Shape;275;p19" descr="cara install g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314" y="2946734"/>
            <a:ext cx="58388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Ubah Folder Menjadi Repository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Setelah itu, ubah folder tersebut menjadi repository menggunakan perintah berikut: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Hasil:</a:t>
            </a:r>
            <a:endParaRPr/>
          </a:p>
        </p:txBody>
      </p:sp>
      <p:pic>
        <p:nvPicPr>
          <p:cNvPr id="282" name="Google Shape;28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3123447"/>
            <a:ext cx="5598218" cy="83494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0"/>
          <p:cNvSpPr txBox="1"/>
          <p:nvPr/>
        </p:nvSpPr>
        <p:spPr>
          <a:xfrm>
            <a:off x="676275" y="1971441"/>
            <a:ext cx="8258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 init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Tambahkan File ke Repository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i="0"/>
              <a:t>Buat file di folder yang sudah dibuat (Test Git). </a:t>
            </a:r>
            <a:br>
              <a:rPr lang="en-US" i="0"/>
            </a:br>
            <a:r>
              <a:rPr lang="en-US" i="0"/>
              <a:t>Contohnya, di sini kami membuat file </a:t>
            </a:r>
            <a:r>
              <a:rPr lang="en-US" b="1" i="0"/>
              <a:t>test.py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i="0"/>
              <a:t>Buka GitBash lalu masukkan perintah berikut</a:t>
            </a:r>
            <a:endParaRPr i="0"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i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i="0"/>
              <a:t>Perintah diatas tidak akan menghasilkan output apa pun.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i="0"/>
          </a:p>
        </p:txBody>
      </p:sp>
      <p:sp>
        <p:nvSpPr>
          <p:cNvPr id="290" name="Google Shape;290;p21"/>
          <p:cNvSpPr txBox="1"/>
          <p:nvPr/>
        </p:nvSpPr>
        <p:spPr>
          <a:xfrm>
            <a:off x="965033" y="2387084"/>
            <a:ext cx="165782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 add test.py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Buat Commit 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Commit berfungsi untuk menambahkan update file serta komentar.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Jadi setiap kontributor bisa memberikan konfirmasi update file di proyek yang sedang dikerjakan.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Masukkan perintah berikut untuk membuat Commit: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i="0"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Hasil:</a:t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736432" y="2956761"/>
            <a:ext cx="3081293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 commit -m "first commit"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431" y="3960416"/>
            <a:ext cx="4298501" cy="90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body" idx="1"/>
          </p:nvPr>
        </p:nvSpPr>
        <p:spPr>
          <a:xfrm>
            <a:off x="2676242" y="1185745"/>
            <a:ext cx="5720476" cy="3515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adalah bahasa pemrograman. Dibuat oleh Guido van Rossum dan pertama kali dirilis pada tahun 1991</a:t>
            </a:r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2676241" y="575041"/>
            <a:ext cx="5720477" cy="66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Python</a:t>
            </a:r>
            <a:endParaRPr dirty="0"/>
          </a:p>
        </p:txBody>
      </p:sp>
      <p:sp>
        <p:nvSpPr>
          <p:cNvPr id="150" name="Google Shape;150;p3"/>
          <p:cNvSpPr txBox="1"/>
          <p:nvPr/>
        </p:nvSpPr>
        <p:spPr>
          <a:xfrm>
            <a:off x="3162749" y="2683129"/>
            <a:ext cx="4973409" cy="177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endParaRPr sz="20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1" name="Google Shape;151;p3" descr="Python Concepts - Wik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107" y="2571750"/>
            <a:ext cx="1559664" cy="155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 descr="Sejarah – sharing about everyth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8393" y="2150418"/>
            <a:ext cx="1663607" cy="20795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3;p2"/>
          <p:cNvSpPr txBox="1">
            <a:spLocks/>
          </p:cNvSpPr>
          <p:nvPr/>
        </p:nvSpPr>
        <p:spPr>
          <a:xfrm>
            <a:off x="2450452" y="-9779"/>
            <a:ext cx="5072433" cy="51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  <a:buSzPts val="3800"/>
            </a:pPr>
            <a:r>
              <a:rPr lang="en-US" dirty="0" smtClean="0"/>
              <a:t>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 Repository Github</a:t>
            </a:r>
            <a:endParaRPr/>
          </a:p>
        </p:txBody>
      </p:sp>
      <p:sp>
        <p:nvSpPr>
          <p:cNvPr id="304" name="Google Shape;304;p23"/>
          <p:cNvSpPr txBox="1">
            <a:spLocks noGrp="1"/>
          </p:cNvSpPr>
          <p:nvPr>
            <p:ph type="body" idx="1"/>
          </p:nvPr>
        </p:nvSpPr>
        <p:spPr>
          <a:xfrm>
            <a:off x="628651" y="1541388"/>
            <a:ext cx="8226592" cy="338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Remote repository berfungsi untuk mengupload file yang telah Anda buat sebelumnya di local disk.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Masukkan perintah berikut ini dan sesuaikan </a:t>
            </a:r>
            <a:r>
              <a:rPr lang="en-US" b="1" i="0"/>
              <a:t>user</a:t>
            </a:r>
            <a:r>
              <a:rPr lang="en-US" i="0"/>
              <a:t> dan </a:t>
            </a:r>
            <a:r>
              <a:rPr lang="en-US" b="1" i="0"/>
              <a:t>repository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Perintah di atas tidak akan menghasilkan output apa pun.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/>
          </a:p>
        </p:txBody>
      </p:sp>
      <p:sp>
        <p:nvSpPr>
          <p:cNvPr id="305" name="Google Shape;305;p23"/>
          <p:cNvSpPr txBox="1"/>
          <p:nvPr/>
        </p:nvSpPr>
        <p:spPr>
          <a:xfrm>
            <a:off x="736432" y="2956761"/>
            <a:ext cx="650530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 remote add origin https://github.com/</a:t>
            </a: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repository</a:t>
            </a: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.git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Push ke GitHub </a:t>
            </a:r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Langkah terakhir adalah push ke GitHub Push ini berfungsi untuk mengupload hasil akhir dari langkah-langkah di atas.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Masukkan perintah berikut untuk melakukan push ke GitHub: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Perintah di atas akan menampilkan pop up sign in GitHub. Anda perlu login untuk melanjutkan proses push ke GitHub.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724903" y="2655971"/>
            <a:ext cx="24978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 push -u origin main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Cek File </a:t>
            </a:r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Setelah itu, cek repository yang telah dibuat dengan mengunjungi website github dan repository yang di buat sebelumnya.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akan mendapati file-file yang telah ditambahkan sebelumnya.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Pada tutorial yaitu </a:t>
            </a:r>
            <a:r>
              <a:rPr lang="en-US" b="1"/>
              <a:t>test.py</a:t>
            </a:r>
            <a:r>
              <a:rPr lang="en-US"/>
              <a:t>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Google Shape;3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3092354"/>
            <a:ext cx="6817895" cy="205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>
            <a:spLocks noGrp="1"/>
          </p:cNvSpPr>
          <p:nvPr>
            <p:ph type="subTitle" idx="1"/>
          </p:nvPr>
        </p:nvSpPr>
        <p:spPr>
          <a:xfrm>
            <a:off x="2642575" y="3821575"/>
            <a:ext cx="38589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</a:pPr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ctrTitle"/>
          </p:nvPr>
        </p:nvSpPr>
        <p:spPr>
          <a:xfrm>
            <a:off x="2035783" y="962526"/>
            <a:ext cx="5072433" cy="228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TERIMAKASIH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Kenapa Python ?</a:t>
            </a:r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subTitle" idx="1"/>
          </p:nvPr>
        </p:nvSpPr>
        <p:spPr>
          <a:xfrm>
            <a:off x="2134475" y="1740650"/>
            <a:ext cx="2143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Mudah Dimengerti</a:t>
            </a: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ubTitle" idx="2"/>
          </p:nvPr>
        </p:nvSpPr>
        <p:spPr>
          <a:xfrm>
            <a:off x="2134475" y="2072100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Syntax yang simple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subTitle" idx="3"/>
          </p:nvPr>
        </p:nvSpPr>
        <p:spPr>
          <a:xfrm>
            <a:off x="5614825" y="1740650"/>
            <a:ext cx="2857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 Platform</a:t>
            </a:r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subTitle" idx="4"/>
          </p:nvPr>
        </p:nvSpPr>
        <p:spPr>
          <a:xfrm>
            <a:off x="5614825" y="2072100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Web Deveplopment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Mobile Apps</a:t>
            </a:r>
            <a:br>
              <a:rPr lang="en-US"/>
            </a:br>
            <a:r>
              <a:rPr lang="en-US"/>
              <a:t>Desktop App</a:t>
            </a:r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subTitle" idx="5"/>
          </p:nvPr>
        </p:nvSpPr>
        <p:spPr>
          <a:xfrm>
            <a:off x="2134475" y="3188975"/>
            <a:ext cx="2143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Gratis</a:t>
            </a:r>
            <a:endParaRPr/>
          </a:p>
        </p:txBody>
      </p:sp>
      <p:sp>
        <p:nvSpPr>
          <p:cNvPr id="163" name="Google Shape;163;p4"/>
          <p:cNvSpPr txBox="1">
            <a:spLocks noGrp="1"/>
          </p:cNvSpPr>
          <p:nvPr>
            <p:ph type="subTitle" idx="6"/>
          </p:nvPr>
        </p:nvSpPr>
        <p:spPr>
          <a:xfrm>
            <a:off x="2134475" y="3560489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Gratis di download dan dipakai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subTitle" idx="7"/>
          </p:nvPr>
        </p:nvSpPr>
        <p:spPr>
          <a:xfrm>
            <a:off x="5614825" y="3188975"/>
            <a:ext cx="2354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TREND</a:t>
            </a: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subTitle" idx="8"/>
          </p:nvPr>
        </p:nvSpPr>
        <p:spPr>
          <a:xfrm>
            <a:off x="5614825" y="3560489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Banyak digunakan diberbagai bidang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 idx="9"/>
          </p:nvPr>
        </p:nvSpPr>
        <p:spPr>
          <a:xfrm>
            <a:off x="1010653" y="1751831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title" idx="13"/>
          </p:nvPr>
        </p:nvSpPr>
        <p:spPr>
          <a:xfrm>
            <a:off x="4481728" y="1751831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title" idx="14"/>
          </p:nvPr>
        </p:nvSpPr>
        <p:spPr>
          <a:xfrm>
            <a:off x="1010653" y="3223656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69" name="Google Shape;169;p4"/>
          <p:cNvSpPr txBox="1">
            <a:spLocks noGrp="1"/>
          </p:cNvSpPr>
          <p:nvPr>
            <p:ph type="title" idx="15"/>
          </p:nvPr>
        </p:nvSpPr>
        <p:spPr>
          <a:xfrm>
            <a:off x="4481728" y="3223656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1809548" y="274638"/>
            <a:ext cx="648742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Kenapa Python?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body" idx="1"/>
          </p:nvPr>
        </p:nvSpPr>
        <p:spPr>
          <a:xfrm>
            <a:off x="1809548" y="1559076"/>
            <a:ext cx="6487429" cy="330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2"/>
                </a:solidFill>
              </a:rPr>
              <a:t>Python digunakan untuk: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● Data Science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● Machine Learning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● Data Analysis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● Artificial Intelligent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Kenapa Populer?</a:t>
            </a:r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793317" y="1579575"/>
            <a:ext cx="1302461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en-US" sz="4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 ++</a:t>
            </a:r>
            <a:endParaRPr sz="40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1721" y="1368297"/>
            <a:ext cx="2884467" cy="120345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793316" y="2779864"/>
            <a:ext cx="1302461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</a:t>
            </a:r>
            <a:endParaRPr sz="28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1722" y="2661124"/>
            <a:ext cx="2884466" cy="899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626456" y="3991101"/>
            <a:ext cx="1469321" cy="6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</a:t>
            </a:r>
            <a:endParaRPr sz="28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75047" y="4049934"/>
            <a:ext cx="2884466" cy="37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1959467" y="848796"/>
            <a:ext cx="6385761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PayCharm</a:t>
            </a:r>
            <a:endParaRPr dirty="0"/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PayCharm adalah IDE lintas platform yang digunakan untuk pemrograman python. Platform ini adalah salah satu editor python IDE terbaik yang dapat digunakan di berbagai sistem, seperti Windows, MacOS, dan Linux.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62626"/>
                </a:solidFill>
              </a:rPr>
              <a:t>Official Website: </a:t>
            </a:r>
            <a:r>
              <a:rPr lang="en-US" b="1">
                <a:solidFill>
                  <a:schemeClr val="accent2"/>
                </a:solidFill>
              </a:rPr>
              <a:t>https://www.jetbrains.com/pycharm/</a:t>
            </a:r>
            <a:endParaRPr/>
          </a:p>
        </p:txBody>
      </p:sp>
      <p:pic>
        <p:nvPicPr>
          <p:cNvPr id="200" name="Google Shape;200;p8" descr="PyCharm - Wikipedia bahasa Indonesia, ensiklopedia beb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609" y="114367"/>
            <a:ext cx="1314316" cy="13143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3;p7"/>
          <p:cNvSpPr txBox="1">
            <a:spLocks/>
          </p:cNvSpPr>
          <p:nvPr/>
        </p:nvSpPr>
        <p:spPr>
          <a:xfrm>
            <a:off x="1028767" y="-479088"/>
            <a:ext cx="5072433" cy="102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  <a:buSzPts val="3800"/>
            </a:pPr>
            <a:r>
              <a:rPr lang="en-US" dirty="0" smtClean="0"/>
              <a:t>IDE PYTHON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2129588" y="274638"/>
            <a:ext cx="6385761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Anaconda</a:t>
            </a:r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Anaconda adalah distributor bahasa pemrograman python dan R untuk komputasi ilmiah seperti data science, machine learning, pemrosesan data dengan skala besar, analisis deskriptif, dan lain sebagainya yang bertujuan untuk menyederhanakan manajemen dan penerapan paket.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62626"/>
                </a:solidFill>
              </a:rPr>
              <a:t>Official Website: </a:t>
            </a:r>
            <a:r>
              <a:rPr lang="en-US" b="1">
                <a:solidFill>
                  <a:schemeClr val="accent2"/>
                </a:solidFill>
              </a:rPr>
              <a:t>http://www.anaconda.com/</a:t>
            </a:r>
            <a:endParaRPr/>
          </a:p>
        </p:txBody>
      </p:sp>
      <p:pic>
        <p:nvPicPr>
          <p:cNvPr id="207" name="Google Shape;207;p9" descr="Image result for anaconda python adala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516" y="130426"/>
            <a:ext cx="2275973" cy="113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body" idx="1"/>
          </p:nvPr>
        </p:nvSpPr>
        <p:spPr>
          <a:xfrm>
            <a:off x="2676242" y="1185745"/>
            <a:ext cx="5720476" cy="3515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Git adalah salah satu sistem pengontrol versi (Version Control System) pada proyek perangkat lunak yang diciptakan oleh Linus Torvalds</a:t>
            </a:r>
            <a:endParaRPr sz="2000"/>
          </a:p>
        </p:txBody>
      </p:sp>
      <p:sp>
        <p:nvSpPr>
          <p:cNvPr id="219" name="Google Shape;219;p11"/>
          <p:cNvSpPr txBox="1">
            <a:spLocks noGrp="1"/>
          </p:cNvSpPr>
          <p:nvPr>
            <p:ph type="title"/>
          </p:nvPr>
        </p:nvSpPr>
        <p:spPr>
          <a:xfrm>
            <a:off x="2676242" y="178246"/>
            <a:ext cx="5720477" cy="66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 itu GIT?</a:t>
            </a:r>
            <a:endParaRPr/>
          </a:p>
        </p:txBody>
      </p:sp>
      <p:pic>
        <p:nvPicPr>
          <p:cNvPr id="220" name="Google Shape;220;p11" descr="Apa itu Git dan Kenapa Penting bagi Programmer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6242" y="2237873"/>
            <a:ext cx="4403558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809548" y="274638"/>
            <a:ext cx="648742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GIT?</a:t>
            </a:r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1"/>
          </p:nvPr>
        </p:nvSpPr>
        <p:spPr>
          <a:xfrm>
            <a:off x="1809548" y="1559076"/>
            <a:ext cx="3351999" cy="330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Fungsi Git adalah untuk mengatur versi dari source code program dengan memberikan tanda baris dan kode mana yang ditambah atau diganti</a:t>
            </a:r>
            <a:endParaRPr sz="2000"/>
          </a:p>
        </p:txBody>
      </p:sp>
      <p:pic>
        <p:nvPicPr>
          <p:cNvPr id="227" name="Google Shape;227;p12" descr="What is version control?. Learn to manage your code better with a… | by  Onejohi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2021" y="1268413"/>
            <a:ext cx="3678331" cy="2798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_daspro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On-screen Show (16:9)</PresentationFormat>
  <Paragraphs>138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PT Sans</vt:lpstr>
      <vt:lpstr>Arial</vt:lpstr>
      <vt:lpstr>Tahoma</vt:lpstr>
      <vt:lpstr>Livvic</vt:lpstr>
      <vt:lpstr>PT Serif</vt:lpstr>
      <vt:lpstr>Source Sans Pro</vt:lpstr>
      <vt:lpstr>Lato</vt:lpstr>
      <vt:lpstr>Roboto</vt:lpstr>
      <vt:lpstr>theme_daspro</vt:lpstr>
      <vt:lpstr>Section Break Slide Master</vt:lpstr>
      <vt:lpstr>PENGENALAN GIT &amp; IDE PYTHON</vt:lpstr>
      <vt:lpstr>Apa itu Python</vt:lpstr>
      <vt:lpstr>Kenapa Python ?</vt:lpstr>
      <vt:lpstr>Kenapa Python?</vt:lpstr>
      <vt:lpstr>Kenapa Populer?</vt:lpstr>
      <vt:lpstr>PayCharm</vt:lpstr>
      <vt:lpstr>Anaconda</vt:lpstr>
      <vt:lpstr>Apa itu GIT?</vt:lpstr>
      <vt:lpstr>Fungsi GIT?</vt:lpstr>
      <vt:lpstr>Install GIT di Windows</vt:lpstr>
      <vt:lpstr>Login Git</vt:lpstr>
      <vt:lpstr>Login Github.com</vt:lpstr>
      <vt:lpstr>Buat Repository di Github.com</vt:lpstr>
      <vt:lpstr>Buat Repository di Github.com</vt:lpstr>
      <vt:lpstr>Buat Folder pada Windows</vt:lpstr>
      <vt:lpstr>Buat Folder pada Windows</vt:lpstr>
      <vt:lpstr>Ubah Folder Menjadi Repository</vt:lpstr>
      <vt:lpstr>Tambahkan File ke Repository</vt:lpstr>
      <vt:lpstr>Buat Commit </vt:lpstr>
      <vt:lpstr>Remote Repository Github</vt:lpstr>
      <vt:lpstr>Push ke GitHub </vt:lpstr>
      <vt:lpstr>Cek File </vt:lpstr>
      <vt:lpstr>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GIT &amp; IDE PYTHON</dc:title>
  <dc:creator>Nusa Putra</dc:creator>
  <cp:lastModifiedBy>EKO</cp:lastModifiedBy>
  <cp:revision>1</cp:revision>
  <dcterms:modified xsi:type="dcterms:W3CDTF">2022-12-15T08:19:27Z</dcterms:modified>
</cp:coreProperties>
</file>