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57" r:id="rId4"/>
    <p:sldId id="258" r:id="rId5"/>
    <p:sldId id="259" r:id="rId6"/>
    <p:sldId id="260" r:id="rId7"/>
    <p:sldId id="261" r:id="rId8"/>
    <p:sldId id="262" r:id="rId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21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648510C-C1C5-44EE-B2F4-85EA6C06FC5A}" type="datetimeFigureOut">
              <a:rPr lang="id-ID" smtClean="0"/>
              <a:t>27/09/2015</a:t>
            </a:fld>
            <a:endParaRPr lang="id-ID"/>
          </a:p>
        </p:txBody>
      </p:sp>
      <p:sp>
        <p:nvSpPr>
          <p:cNvPr id="8" name="Slide Number Placeholder 7"/>
          <p:cNvSpPr>
            <a:spLocks noGrp="1"/>
          </p:cNvSpPr>
          <p:nvPr>
            <p:ph type="sldNum" sz="quarter" idx="11"/>
          </p:nvPr>
        </p:nvSpPr>
        <p:spPr/>
        <p:txBody>
          <a:bodyPr/>
          <a:lstStyle/>
          <a:p>
            <a:fld id="{7997891B-C965-431F-832D-EAA631036DB9}" type="slidenum">
              <a:rPr lang="id-ID" smtClean="0"/>
              <a:t>‹#›</a:t>
            </a:fld>
            <a:endParaRPr lang="id-ID"/>
          </a:p>
        </p:txBody>
      </p:sp>
      <p:sp>
        <p:nvSpPr>
          <p:cNvPr id="9" name="Footer Placeholder 8"/>
          <p:cNvSpPr>
            <a:spLocks noGrp="1"/>
          </p:cNvSpPr>
          <p:nvPr>
            <p:ph type="ftr" sz="quarter" idx="12"/>
          </p:nvPr>
        </p:nvSpPr>
        <p:spPr/>
        <p:txBody>
          <a:bodyPr/>
          <a:lstStyle/>
          <a:p>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48510C-C1C5-44EE-B2F4-85EA6C06FC5A}" type="datetimeFigureOut">
              <a:rPr lang="id-ID" smtClean="0"/>
              <a:t>27/09/2015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997891B-C965-431F-832D-EAA631036DB9}"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48510C-C1C5-44EE-B2F4-85EA6C06FC5A}" type="datetimeFigureOut">
              <a:rPr lang="id-ID" smtClean="0"/>
              <a:t>27/09/2015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997891B-C965-431F-832D-EAA631036DB9}"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0648510C-C1C5-44EE-B2F4-85EA6C06FC5A}" type="datetimeFigureOut">
              <a:rPr lang="id-ID" smtClean="0"/>
              <a:t>27/09/2015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997891B-C965-431F-832D-EAA631036DB9}"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48510C-C1C5-44EE-B2F4-85EA6C06FC5A}" type="datetimeFigureOut">
              <a:rPr lang="id-ID" smtClean="0"/>
              <a:t>27/09/2015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997891B-C965-431F-832D-EAA631036DB9}" type="slidenum">
              <a:rPr lang="id-ID" smtClean="0"/>
              <a:t>‹#›</a:t>
            </a:fld>
            <a:endParaRPr lang="id-ID"/>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648510C-C1C5-44EE-B2F4-85EA6C06FC5A}" type="datetimeFigureOut">
              <a:rPr lang="id-ID" smtClean="0"/>
              <a:t>27/09/2015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997891B-C965-431F-832D-EAA631036DB9}" type="slidenum">
              <a:rPr lang="id-ID" smtClean="0"/>
              <a:t>‹#›</a:t>
            </a:fld>
            <a:endParaRPr lang="id-ID"/>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648510C-C1C5-44EE-B2F4-85EA6C06FC5A}" type="datetimeFigureOut">
              <a:rPr lang="id-ID" smtClean="0"/>
              <a:t>27/09/2015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997891B-C965-431F-832D-EAA631036DB9}" type="slidenum">
              <a:rPr lang="id-ID" smtClean="0"/>
              <a:t>‹#›</a:t>
            </a:fld>
            <a:endParaRPr lang="id-ID"/>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48510C-C1C5-44EE-B2F4-85EA6C06FC5A}" type="datetimeFigureOut">
              <a:rPr lang="id-ID" smtClean="0"/>
              <a:t>27/09/2015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997891B-C965-431F-832D-EAA631036DB9}"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8510C-C1C5-44EE-B2F4-85EA6C06FC5A}" type="datetimeFigureOut">
              <a:rPr lang="id-ID" smtClean="0"/>
              <a:t>27/09/2015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997891B-C965-431F-832D-EAA631036DB9}"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48510C-C1C5-44EE-B2F4-85EA6C06FC5A}" type="datetimeFigureOut">
              <a:rPr lang="id-ID" smtClean="0"/>
              <a:t>27/09/2015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997891B-C965-431F-832D-EAA631036DB9}"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48510C-C1C5-44EE-B2F4-85EA6C06FC5A}" type="datetimeFigureOut">
              <a:rPr lang="id-ID" smtClean="0"/>
              <a:t>27/09/2015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997891B-C965-431F-832D-EAA631036DB9}"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0648510C-C1C5-44EE-B2F4-85EA6C06FC5A}" type="datetimeFigureOut">
              <a:rPr lang="id-ID" smtClean="0"/>
              <a:t>27/09/2015</a:t>
            </a:fld>
            <a:endParaRPr lang="id-ID"/>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id-ID"/>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997891B-C965-431F-832D-EAA631036DB9}" type="slidenum">
              <a:rPr lang="id-ID" smtClean="0"/>
              <a:t>‹#›</a:t>
            </a:fld>
            <a:endParaRPr lang="id-ID"/>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72400" cy="1595263"/>
          </a:xfrm>
        </p:spPr>
        <p:txBody>
          <a:bodyPr/>
          <a:lstStyle/>
          <a:p>
            <a:r>
              <a:rPr lang="id-ID" sz="4800" dirty="0" smtClean="0"/>
              <a:t>RPL</a:t>
            </a:r>
            <a:br>
              <a:rPr lang="id-ID" sz="4800" dirty="0" smtClean="0"/>
            </a:br>
            <a:r>
              <a:rPr lang="id-ID" sz="4800" dirty="0" smtClean="0"/>
              <a:t>Rekayasa Perangkat Lunak</a:t>
            </a:r>
            <a:endParaRPr lang="id-ID" sz="4800" dirty="0"/>
          </a:p>
        </p:txBody>
      </p:sp>
      <p:sp>
        <p:nvSpPr>
          <p:cNvPr id="3" name="Subtitle 2"/>
          <p:cNvSpPr>
            <a:spLocks noGrp="1"/>
          </p:cNvSpPr>
          <p:nvPr>
            <p:ph type="subTitle" idx="1"/>
          </p:nvPr>
        </p:nvSpPr>
        <p:spPr>
          <a:xfrm>
            <a:off x="1371600" y="3789040"/>
            <a:ext cx="6400800" cy="2383160"/>
          </a:xfrm>
        </p:spPr>
        <p:txBody>
          <a:bodyPr/>
          <a:lstStyle/>
          <a:p>
            <a:pPr algn="l"/>
            <a:r>
              <a:rPr lang="id-ID" dirty="0" smtClean="0"/>
              <a:t>Nama	: Eko Prasetyo Kurniawan</a:t>
            </a:r>
          </a:p>
          <a:p>
            <a:pPr algn="l"/>
            <a:r>
              <a:rPr lang="id-ID" dirty="0" smtClean="0"/>
              <a:t>NIM		: 1421024184</a:t>
            </a:r>
          </a:p>
          <a:p>
            <a:pPr algn="l"/>
            <a:r>
              <a:rPr lang="id-ID" dirty="0" smtClean="0"/>
              <a:t>Kelas		: MI 7 / 3</a:t>
            </a:r>
            <a:endParaRPr lang="id-ID" dirty="0"/>
          </a:p>
        </p:txBody>
      </p:sp>
      <p:sp>
        <p:nvSpPr>
          <p:cNvPr id="4" name="TextBox 3"/>
          <p:cNvSpPr txBox="1"/>
          <p:nvPr/>
        </p:nvSpPr>
        <p:spPr>
          <a:xfrm>
            <a:off x="2915816" y="2463279"/>
            <a:ext cx="3168352" cy="461665"/>
          </a:xfrm>
          <a:prstGeom prst="rect">
            <a:avLst/>
          </a:prstGeom>
          <a:noFill/>
        </p:spPr>
        <p:txBody>
          <a:bodyPr wrap="square" rtlCol="0">
            <a:spAutoFit/>
          </a:bodyPr>
          <a:lstStyle/>
          <a:p>
            <a:pPr algn="ctr"/>
            <a:r>
              <a:rPr lang="id-ID" sz="2400" dirty="0" smtClean="0"/>
              <a:t>Teguh Pribadi, S.Pd.</a:t>
            </a:r>
            <a:endParaRPr lang="id-ID" sz="2400" dirty="0"/>
          </a:p>
        </p:txBody>
      </p:sp>
    </p:spTree>
    <p:extLst>
      <p:ext uri="{BB962C8B-B14F-4D97-AF65-F5344CB8AC3E}">
        <p14:creationId xmlns:p14="http://schemas.microsoft.com/office/powerpoint/2010/main" val="374846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Sistem operasi dibuat dengan apa?</a:t>
            </a:r>
            <a:endParaRPr lang="id-ID" dirty="0"/>
          </a:p>
        </p:txBody>
      </p:sp>
      <p:sp>
        <p:nvSpPr>
          <p:cNvPr id="3" name="Content Placeholder 2"/>
          <p:cNvSpPr>
            <a:spLocks noGrp="1"/>
          </p:cNvSpPr>
          <p:nvPr>
            <p:ph idx="1"/>
          </p:nvPr>
        </p:nvSpPr>
        <p:spPr>
          <a:xfrm>
            <a:off x="467544" y="2332037"/>
            <a:ext cx="8229600" cy="4525963"/>
          </a:xfrm>
        </p:spPr>
        <p:txBody>
          <a:bodyPr>
            <a:normAutofit/>
          </a:bodyPr>
          <a:lstStyle/>
          <a:p>
            <a:r>
              <a:rPr lang="id-ID" sz="4000" b="1" dirty="0" smtClean="0"/>
              <a:t>Sebuah Sistem Operasi dibuat dengan menggunakan bahasa pemrograman dengan mengkombinasikan berbagai algoritma pemrograman.</a:t>
            </a:r>
            <a:endParaRPr lang="id-ID" sz="4000" b="1" dirty="0"/>
          </a:p>
        </p:txBody>
      </p:sp>
    </p:spTree>
    <p:extLst>
      <p:ext uri="{BB962C8B-B14F-4D97-AF65-F5344CB8AC3E}">
        <p14:creationId xmlns:p14="http://schemas.microsoft.com/office/powerpoint/2010/main" val="3271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848"/>
            <a:ext cx="8229600" cy="1143000"/>
          </a:xfrm>
        </p:spPr>
        <p:txBody>
          <a:bodyPr>
            <a:noAutofit/>
          </a:bodyPr>
          <a:lstStyle/>
          <a:p>
            <a:pPr>
              <a:lnSpc>
                <a:spcPct val="100000"/>
              </a:lnSpc>
            </a:pPr>
            <a:r>
              <a:rPr lang="id-ID" sz="2800" b="1" dirty="0" smtClean="0"/>
              <a:t>MITOS 1 PENGEMBANG</a:t>
            </a:r>
            <a:br>
              <a:rPr lang="id-ID" sz="2800" b="1" dirty="0" smtClean="0"/>
            </a:br>
            <a:r>
              <a:rPr lang="id-ID" sz="2800" b="1" dirty="0" smtClean="0"/>
              <a:t>“Project manager (PM) sebagai penanggung jawab PL dituntut menjaga budget, jadwal, kualitas”</a:t>
            </a:r>
            <a:endParaRPr lang="id-ID" sz="2800" dirty="0"/>
          </a:p>
        </p:txBody>
      </p:sp>
      <p:sp>
        <p:nvSpPr>
          <p:cNvPr id="3" name="Content Placeholder 2"/>
          <p:cNvSpPr>
            <a:spLocks noGrp="1"/>
          </p:cNvSpPr>
          <p:nvPr>
            <p:ph idx="1"/>
          </p:nvPr>
        </p:nvSpPr>
        <p:spPr>
          <a:xfrm>
            <a:off x="457200" y="1927373"/>
            <a:ext cx="8229600" cy="4525963"/>
          </a:xfrm>
        </p:spPr>
        <p:txBody>
          <a:bodyPr>
            <a:normAutofit/>
          </a:bodyPr>
          <a:lstStyle/>
          <a:p>
            <a:pPr algn="just"/>
            <a:r>
              <a:rPr lang="id-ID" dirty="0" smtClean="0"/>
              <a:t>Mitos</a:t>
            </a:r>
          </a:p>
          <a:p>
            <a:pPr marL="0" indent="0" algn="just">
              <a:buNone/>
            </a:pPr>
            <a:r>
              <a:rPr lang="id-ID" dirty="0" smtClean="0"/>
              <a:t>PM membelikan alat bantu pengembangan  yang super canggih, bahkan komputer generasi terbaru.</a:t>
            </a:r>
          </a:p>
          <a:p>
            <a:pPr algn="just"/>
            <a:r>
              <a:rPr lang="id-ID" dirty="0" smtClean="0"/>
              <a:t>Fakta</a:t>
            </a:r>
          </a:p>
          <a:p>
            <a:pPr marL="0" indent="0" algn="just">
              <a:buNone/>
            </a:pPr>
            <a:r>
              <a:rPr lang="id-ID" dirty="0" smtClean="0"/>
              <a:t>tools lebih penting daripada perangkat keras untuk mendapatkan kualitas dan </a:t>
            </a:r>
          </a:p>
          <a:p>
            <a:pPr marL="0" indent="0" algn="just">
              <a:buNone/>
            </a:pPr>
            <a:r>
              <a:rPr lang="id-ID" dirty="0" smtClean="0"/>
              <a:t>produktifitas yang baik, tapi banyak  pengembang perangkat lunak yang tidak </a:t>
            </a:r>
          </a:p>
          <a:p>
            <a:pPr marL="0" indent="0" algn="just">
              <a:buNone/>
            </a:pPr>
            <a:r>
              <a:rPr lang="id-ID" dirty="0" smtClean="0"/>
              <a:t>menyadarinya.</a:t>
            </a:r>
          </a:p>
        </p:txBody>
      </p:sp>
    </p:spTree>
    <p:extLst>
      <p:ext uri="{BB962C8B-B14F-4D97-AF65-F5344CB8AC3E}">
        <p14:creationId xmlns:p14="http://schemas.microsoft.com/office/powerpoint/2010/main" val="462457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525963"/>
          </a:xfrm>
        </p:spPr>
        <p:txBody>
          <a:bodyPr>
            <a:normAutofit/>
          </a:bodyPr>
          <a:lstStyle/>
          <a:p>
            <a:pPr algn="just"/>
            <a:r>
              <a:rPr lang="id-ID" dirty="0" smtClean="0"/>
              <a:t>Mitos</a:t>
            </a:r>
          </a:p>
          <a:p>
            <a:pPr marL="0" indent="0" algn="just">
              <a:buNone/>
            </a:pPr>
            <a:r>
              <a:rPr lang="id-ID" dirty="0" smtClean="0"/>
              <a:t>Jika dikejar jadwal, apakah solusinya menambah</a:t>
            </a:r>
          </a:p>
          <a:p>
            <a:pPr marL="0" indent="0" algn="just">
              <a:buNone/>
            </a:pPr>
            <a:r>
              <a:rPr lang="id-ID" dirty="0" smtClean="0"/>
              <a:t>programmer  yang mengerjakan?</a:t>
            </a:r>
          </a:p>
          <a:p>
            <a:pPr algn="just"/>
            <a:r>
              <a:rPr lang="id-ID" dirty="0" smtClean="0"/>
              <a:t>Fakta</a:t>
            </a:r>
          </a:p>
          <a:p>
            <a:pPr marL="0" indent="0" algn="just">
              <a:buNone/>
            </a:pPr>
            <a:r>
              <a:rPr lang="id-ID" dirty="0" smtClean="0"/>
              <a:t>Membuat perangkat lunak bukan proses mekanis seperti industri manufaktur. Jika kita menambah orang pada proyek yang terlambat itu justru akan lebih terlambat </a:t>
            </a:r>
            <a:endParaRPr lang="id-ID" dirty="0"/>
          </a:p>
        </p:txBody>
      </p:sp>
    </p:spTree>
    <p:extLst>
      <p:ext uri="{BB962C8B-B14F-4D97-AF65-F5344CB8AC3E}">
        <p14:creationId xmlns:p14="http://schemas.microsoft.com/office/powerpoint/2010/main" val="1481217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0000"/>
              </a:lnSpc>
            </a:pPr>
            <a:r>
              <a:rPr lang="id-ID" sz="2800" b="1" dirty="0" smtClean="0"/>
              <a:t>MITOS 2 – Klien</a:t>
            </a:r>
            <a:br>
              <a:rPr lang="id-ID" sz="2800" b="1" dirty="0" smtClean="0"/>
            </a:br>
            <a:r>
              <a:rPr lang="sv-SE" sz="2800" b="1" dirty="0" smtClean="0"/>
              <a:t>“Ada anggapan bahwa developer kurang</a:t>
            </a:r>
            <a:br>
              <a:rPr lang="sv-SE" sz="2800" b="1" dirty="0" smtClean="0"/>
            </a:br>
            <a:r>
              <a:rPr lang="sv-SE" sz="2800" b="1" dirty="0" smtClean="0"/>
              <a:t>menguasai/berusaha”</a:t>
            </a:r>
            <a:endParaRPr lang="id-ID" sz="2800" b="1" dirty="0"/>
          </a:p>
        </p:txBody>
      </p:sp>
      <p:sp>
        <p:nvSpPr>
          <p:cNvPr id="3" name="Content Placeholder 2"/>
          <p:cNvSpPr>
            <a:spLocks noGrp="1"/>
          </p:cNvSpPr>
          <p:nvPr>
            <p:ph idx="1"/>
          </p:nvPr>
        </p:nvSpPr>
        <p:spPr/>
        <p:txBody>
          <a:bodyPr>
            <a:normAutofit lnSpcReduction="10000"/>
          </a:bodyPr>
          <a:lstStyle/>
          <a:p>
            <a:pPr algn="just"/>
            <a:r>
              <a:rPr lang="id-ID" dirty="0" smtClean="0"/>
              <a:t>Mitos</a:t>
            </a:r>
          </a:p>
          <a:p>
            <a:pPr marL="0" indent="0" algn="just">
              <a:buNone/>
            </a:pPr>
            <a:r>
              <a:rPr lang="id-ID" dirty="0" smtClean="0"/>
              <a:t>Kalimat umum yang menyatakan objektif sudah cukup untuk coding. “Lain waktu nanti kita perinci lagi”.</a:t>
            </a:r>
            <a:endParaRPr lang="id-ID" dirty="0"/>
          </a:p>
          <a:p>
            <a:pPr algn="just"/>
            <a:r>
              <a:rPr lang="id-ID" dirty="0" smtClean="0"/>
              <a:t>Fakta</a:t>
            </a:r>
          </a:p>
          <a:p>
            <a:pPr marL="0" indent="0" algn="just">
              <a:buNone/>
            </a:pPr>
            <a:r>
              <a:rPr lang="id-ID" dirty="0" smtClean="0"/>
              <a:t>Definisi yang tidak jelas, justru akan menggagalkan usaha pengembangan perangkat lunak. Justru diperlukan deskripsi formal dan detil dari domain informasi, fungsi, performansi, antarmuka, batasan desain, dan kriteria validasi. Karakteristik ini hanya bias didapat melalui komunikasi total antara pelanggan dan pengembang. </a:t>
            </a:r>
            <a:endParaRPr lang="id-ID" dirty="0"/>
          </a:p>
        </p:txBody>
      </p:sp>
    </p:spTree>
    <p:extLst>
      <p:ext uri="{BB962C8B-B14F-4D97-AF65-F5344CB8AC3E}">
        <p14:creationId xmlns:p14="http://schemas.microsoft.com/office/powerpoint/2010/main" val="1787279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5245"/>
            <a:ext cx="8229600" cy="5318051"/>
          </a:xfrm>
        </p:spPr>
        <p:txBody>
          <a:bodyPr>
            <a:normAutofit/>
          </a:bodyPr>
          <a:lstStyle/>
          <a:p>
            <a:pPr algn="just"/>
            <a:r>
              <a:rPr lang="id-ID" dirty="0" smtClean="0"/>
              <a:t>Mitos</a:t>
            </a:r>
          </a:p>
          <a:p>
            <a:pPr marL="0" indent="0" algn="just">
              <a:buNone/>
            </a:pPr>
            <a:r>
              <a:rPr lang="id-ID" dirty="0" smtClean="0"/>
              <a:t>Kebutuhan proyek akan terus berubah, tapi perubahan ini akan dapat ditanggapi dengan mudah karena PL itu bersifat fleksibel.</a:t>
            </a:r>
          </a:p>
          <a:p>
            <a:pPr algn="just"/>
            <a:r>
              <a:rPr lang="id-ID" dirty="0" smtClean="0"/>
              <a:t>Fakta</a:t>
            </a:r>
          </a:p>
          <a:p>
            <a:pPr marL="0" indent="0" algn="just">
              <a:buNone/>
            </a:pPr>
            <a:r>
              <a:rPr lang="id-ID" dirty="0" smtClean="0"/>
              <a:t>memang betul kebutuhan perangkat lunak akan berubah, namun dampaknya tergantung pada waktu pemunculannya. Jika muncul pada tahap definisi, pengaruhnya tidak banyak, lebih kebelakang dampaknya akan lebih besar.</a:t>
            </a:r>
            <a:endParaRPr lang="id-ID" dirty="0"/>
          </a:p>
        </p:txBody>
      </p:sp>
    </p:spTree>
    <p:extLst>
      <p:ext uri="{BB962C8B-B14F-4D97-AF65-F5344CB8AC3E}">
        <p14:creationId xmlns:p14="http://schemas.microsoft.com/office/powerpoint/2010/main" val="1177429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smtClean="0"/>
              <a:t>MITOS 3 - Pengembang</a:t>
            </a:r>
            <a:br>
              <a:rPr lang="pt-BR" dirty="0" smtClean="0"/>
            </a:br>
            <a:r>
              <a:rPr lang="pt-BR" dirty="0" smtClean="0"/>
              <a:t>“PL itu program”</a:t>
            </a:r>
            <a:endParaRPr lang="id-ID" dirty="0"/>
          </a:p>
        </p:txBody>
      </p:sp>
      <p:sp>
        <p:nvSpPr>
          <p:cNvPr id="3" name="Content Placeholder 2"/>
          <p:cNvSpPr>
            <a:spLocks noGrp="1"/>
          </p:cNvSpPr>
          <p:nvPr>
            <p:ph idx="1"/>
          </p:nvPr>
        </p:nvSpPr>
        <p:spPr/>
        <p:txBody>
          <a:bodyPr/>
          <a:lstStyle/>
          <a:p>
            <a:pPr algn="just"/>
            <a:r>
              <a:rPr lang="id-ID" dirty="0" smtClean="0"/>
              <a:t>Mitos</a:t>
            </a:r>
          </a:p>
          <a:p>
            <a:pPr marL="0" indent="0" algn="just">
              <a:buNone/>
            </a:pPr>
            <a:r>
              <a:rPr lang="id-ID" dirty="0" smtClean="0"/>
              <a:t>Selama program belum berjalan, sulit untuk mengetahui kualitasnya.</a:t>
            </a:r>
          </a:p>
          <a:p>
            <a:pPr algn="just"/>
            <a:r>
              <a:rPr lang="id-ID" dirty="0" smtClean="0"/>
              <a:t>Fakta</a:t>
            </a:r>
          </a:p>
          <a:p>
            <a:pPr marL="0" indent="0" algn="just">
              <a:buNone/>
            </a:pPr>
            <a:r>
              <a:rPr lang="id-ID" dirty="0" smtClean="0"/>
              <a:t>Software reviewadalah cara efektif untuk mencari Software defect daripada tahap pengujian </a:t>
            </a:r>
          </a:p>
        </p:txBody>
      </p:sp>
    </p:spTree>
    <p:extLst>
      <p:ext uri="{BB962C8B-B14F-4D97-AF65-F5344CB8AC3E}">
        <p14:creationId xmlns:p14="http://schemas.microsoft.com/office/powerpoint/2010/main" val="197463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algn="just"/>
            <a:r>
              <a:rPr lang="id-ID" dirty="0" smtClean="0"/>
              <a:t>Mitos</a:t>
            </a:r>
          </a:p>
          <a:p>
            <a:pPr marL="0" indent="0" algn="just">
              <a:buNone/>
            </a:pPr>
            <a:r>
              <a:rPr lang="id-ID" dirty="0" smtClean="0"/>
              <a:t>Faktor penentu suksesnya proyek adalah program berjalan tanpa error. </a:t>
            </a:r>
          </a:p>
          <a:p>
            <a:pPr algn="just"/>
            <a:r>
              <a:rPr lang="id-ID" dirty="0" smtClean="0"/>
              <a:t>Fakta</a:t>
            </a:r>
          </a:p>
          <a:p>
            <a:pPr marL="0" indent="0" algn="just">
              <a:buNone/>
            </a:pPr>
            <a:r>
              <a:rPr lang="id-ID" dirty="0" smtClean="0"/>
              <a:t>rogram hanyalah salah satu  komponen dari perangkat lunak. Dokumentasi penting sebagai dasar pengembangan yang sukses serta sebagai penunjuk untuk pemeliharaan perangkat lunak </a:t>
            </a:r>
            <a:endParaRPr lang="id-ID" dirty="0"/>
          </a:p>
        </p:txBody>
      </p:sp>
    </p:spTree>
    <p:extLst>
      <p:ext uri="{BB962C8B-B14F-4D97-AF65-F5344CB8AC3E}">
        <p14:creationId xmlns:p14="http://schemas.microsoft.com/office/powerpoint/2010/main" val="239629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70</TotalTime>
  <Words>294</Words>
  <Application>Microsoft Office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Executive</vt:lpstr>
      <vt:lpstr>RPL Rekayasa Perangkat Lunak</vt:lpstr>
      <vt:lpstr>Sistem operasi dibuat dengan apa?</vt:lpstr>
      <vt:lpstr>MITOS 1 PENGEMBANG “Project manager (PM) sebagai penanggung jawab PL dituntut menjaga budget, jadwal, kualitas”</vt:lpstr>
      <vt:lpstr>PowerPoint Presentation</vt:lpstr>
      <vt:lpstr>MITOS 2 – Klien “Ada anggapan bahwa developer kurang menguasai/berusaha”</vt:lpstr>
      <vt:lpstr>PowerPoint Presentation</vt:lpstr>
      <vt:lpstr>MITOS 3 - Pengembang “PL itu program”</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TOMMY</dc:creator>
  <cp:lastModifiedBy>TOMMY</cp:lastModifiedBy>
  <cp:revision>6</cp:revision>
  <dcterms:created xsi:type="dcterms:W3CDTF">2015-09-27T05:53:02Z</dcterms:created>
  <dcterms:modified xsi:type="dcterms:W3CDTF">2015-09-27T07:03:03Z</dcterms:modified>
</cp:coreProperties>
</file>