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57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Ekow</a:t>
            </a:r>
            <a:r>
              <a:rPr lang="en-GB" dirty="0" smtClean="0"/>
              <a:t> </a:t>
            </a:r>
            <a:r>
              <a:rPr lang="en-GB" dirty="0" err="1" smtClean="0"/>
              <a:t>asante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051208"/>
            <a:ext cx="8846626" cy="17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effort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4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  -    Entity Relationship Diagrams (ERDs)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User Stories and Use Cases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Any and all wire-frames (hand drawn WFs are just as acceptable as digital ones)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What went well / what didn't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Things that had had to be abandoned this sprint, and therefore pushed to the next sprint (with supporting reasoning)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Estimated work effort (time spent) of the project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What you would do differently if asked to start again</a:t>
            </a:r>
            <a:r>
              <a:rPr lang="en-GB"/>
              <a:t/>
            </a:r>
            <a:br>
              <a:rPr lang="en-GB"/>
            </a:br>
            <a:r>
              <a:rPr lang="en-GB"/>
              <a:t>    -    Any other documentation / information that can help justify your decisions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5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doc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87" t="16821" r="36694" b="32081"/>
          <a:stretch/>
        </p:blipFill>
        <p:spPr>
          <a:xfrm>
            <a:off x="2252312" y="1152983"/>
            <a:ext cx="7623208" cy="54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Wireframe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98" y="1853248"/>
            <a:ext cx="6492803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went well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could go better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sprint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Mobile</a:t>
            </a:r>
          </a:p>
          <a:p>
            <a:r>
              <a:rPr lang="en-GB" dirty="0" smtClean="0"/>
              <a:t>Connect to </a:t>
            </a:r>
            <a:r>
              <a:rPr lang="en-GB" dirty="0" err="1" smtClean="0"/>
              <a:t>imdb</a:t>
            </a:r>
            <a:endParaRPr lang="en-GB" dirty="0" smtClean="0"/>
          </a:p>
          <a:p>
            <a:r>
              <a:rPr lang="en-GB" dirty="0" smtClean="0"/>
              <a:t>Better recommendation</a:t>
            </a:r>
          </a:p>
          <a:p>
            <a:r>
              <a:rPr lang="en-GB" dirty="0" smtClean="0"/>
              <a:t>Show trailer</a:t>
            </a:r>
          </a:p>
          <a:p>
            <a:r>
              <a:rPr lang="en-GB" dirty="0" smtClean="0"/>
              <a:t>Game page</a:t>
            </a:r>
          </a:p>
          <a:p>
            <a:r>
              <a:rPr lang="en-GB" dirty="0" smtClean="0"/>
              <a:t>purchase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65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Intro</vt:lpstr>
      <vt:lpstr>Design doc</vt:lpstr>
      <vt:lpstr>ERD</vt:lpstr>
      <vt:lpstr>User Stories</vt:lpstr>
      <vt:lpstr>Wireframe</vt:lpstr>
      <vt:lpstr>What went well</vt:lpstr>
      <vt:lpstr>What could go better</vt:lpstr>
      <vt:lpstr>Next sprint</vt:lpstr>
      <vt:lpstr>Work effort</vt:lpstr>
      <vt:lpstr>Next time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2019-11-19T18:17:07Z</dcterms:created>
  <dcterms:modified xsi:type="dcterms:W3CDTF">2019-11-19T18:50:31Z</dcterms:modified>
</cp:coreProperties>
</file>