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71" r:id="rId6"/>
    <p:sldId id="262" r:id="rId7"/>
    <p:sldId id="263" r:id="rId8"/>
    <p:sldId id="269" r:id="rId9"/>
    <p:sldId id="270" r:id="rId10"/>
    <p:sldId id="267" r:id="rId11"/>
    <p:sldId id="257" r:id="rId12"/>
    <p:sldId id="268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70-4E04-9201-55877405204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Front End</c:v>
                </c:pt>
                <c:pt idx="1">
                  <c:v>Back End</c:v>
                </c:pt>
                <c:pt idx="2">
                  <c:v>Testing</c:v>
                </c:pt>
                <c:pt idx="3">
                  <c:v>Integration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0-4E04-9201-5587740520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98F06-CE18-4F60-BCAB-7FA99DA4996B}" type="doc">
      <dgm:prSet loTypeId="urn:microsoft.com/office/officeart/2018/5/layout/CenteredIconLabelDescriptionList" loCatId="icon" qsTypeId="urn:microsoft.com/office/officeart/2005/8/quickstyle/3d2" qsCatId="3D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2B278D2-49C9-4B0E-BD83-072F9BBA41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err="1"/>
            <a:t>Ekow</a:t>
          </a:r>
          <a:r>
            <a:rPr lang="en-GB" dirty="0"/>
            <a:t> </a:t>
          </a:r>
          <a:r>
            <a:rPr lang="en-GB" dirty="0" smtClean="0"/>
            <a:t>Asante</a:t>
          </a:r>
          <a:endParaRPr lang="en-GB" dirty="0"/>
        </a:p>
      </dgm:t>
    </dgm:pt>
    <dgm:pt modelId="{4FF5B97E-AE96-4A93-98D8-5C8950E9688E}" type="parTrans" cxnId="{F797422D-0E61-4BA7-8F6E-71B377149379}">
      <dgm:prSet/>
      <dgm:spPr/>
      <dgm:t>
        <a:bodyPr/>
        <a:lstStyle/>
        <a:p>
          <a:endParaRPr lang="en-US"/>
        </a:p>
      </dgm:t>
    </dgm:pt>
    <dgm:pt modelId="{1041BA86-FB41-40F5-8651-7CA09D9BBCA8}" type="sibTrans" cxnId="{F797422D-0E61-4BA7-8F6E-71B377149379}">
      <dgm:prSet/>
      <dgm:spPr/>
      <dgm:t>
        <a:bodyPr/>
        <a:lstStyle/>
        <a:p>
          <a:endParaRPr lang="en-US"/>
        </a:p>
      </dgm:t>
    </dgm:pt>
    <dgm:pt modelId="{DB053FF7-965B-4C8D-A924-28D5107144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The Great Game Recommender </a:t>
          </a:r>
          <a:endParaRPr lang="en-US"/>
        </a:p>
      </dgm:t>
    </dgm:pt>
    <dgm:pt modelId="{7DDF392C-DB31-430A-B0D9-64B8298B0274}" type="parTrans" cxnId="{82423F73-9D3B-4878-9265-6278A324673D}">
      <dgm:prSet/>
      <dgm:spPr/>
      <dgm:t>
        <a:bodyPr/>
        <a:lstStyle/>
        <a:p>
          <a:endParaRPr lang="en-US"/>
        </a:p>
      </dgm:t>
    </dgm:pt>
    <dgm:pt modelId="{1D0A332E-AD77-4150-9002-603EE546485C}" type="sibTrans" cxnId="{82423F73-9D3B-4878-9265-6278A324673D}">
      <dgm:prSet/>
      <dgm:spPr/>
      <dgm:t>
        <a:bodyPr/>
        <a:lstStyle/>
        <a:p>
          <a:endParaRPr lang="en-US"/>
        </a:p>
      </dgm:t>
    </dgm:pt>
    <dgm:pt modelId="{F46763B5-2BC4-4684-8F9D-6699E2F485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new way to find your next game</a:t>
          </a:r>
          <a:endParaRPr lang="en-US"/>
        </a:p>
      </dgm:t>
    </dgm:pt>
    <dgm:pt modelId="{DEF05DA6-8232-4C61-B333-DC40A0E80314}" type="parTrans" cxnId="{166EC457-A58E-438C-8EEB-7AB50EC2B25D}">
      <dgm:prSet/>
      <dgm:spPr/>
      <dgm:t>
        <a:bodyPr/>
        <a:lstStyle/>
        <a:p>
          <a:endParaRPr lang="en-US"/>
        </a:p>
      </dgm:t>
    </dgm:pt>
    <dgm:pt modelId="{E2BC9EA4-1EB5-46C1-BD35-D75CE6A8013C}" type="sibTrans" cxnId="{166EC457-A58E-438C-8EEB-7AB50EC2B25D}">
      <dgm:prSet/>
      <dgm:spPr/>
      <dgm:t>
        <a:bodyPr/>
        <a:lstStyle/>
        <a:p>
          <a:endParaRPr lang="en-US"/>
        </a:p>
      </dgm:t>
    </dgm:pt>
    <dgm:pt modelId="{4BAA3F71-D8AD-4243-873D-0973A4907A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Recommendations based </a:t>
          </a:r>
          <a:r>
            <a:rPr lang="en-GB" dirty="0" smtClean="0"/>
            <a:t>on user </a:t>
          </a:r>
          <a:r>
            <a:rPr lang="en-GB" dirty="0"/>
            <a:t>preferences</a:t>
          </a:r>
          <a:endParaRPr lang="en-US" dirty="0"/>
        </a:p>
      </dgm:t>
    </dgm:pt>
    <dgm:pt modelId="{2686F941-15E0-4D45-8EEF-7A8EC5AA3E5D}" type="parTrans" cxnId="{34C28F05-0E90-4D18-9B69-F231775248C8}">
      <dgm:prSet/>
      <dgm:spPr/>
      <dgm:t>
        <a:bodyPr/>
        <a:lstStyle/>
        <a:p>
          <a:endParaRPr lang="en-US"/>
        </a:p>
      </dgm:t>
    </dgm:pt>
    <dgm:pt modelId="{BA012605-EE7B-4D70-8DEB-C386CE5825CC}" type="sibTrans" cxnId="{34C28F05-0E90-4D18-9B69-F231775248C8}">
      <dgm:prSet/>
      <dgm:spPr/>
      <dgm:t>
        <a:bodyPr/>
        <a:lstStyle/>
        <a:p>
          <a:endParaRPr lang="en-US"/>
        </a:p>
      </dgm:t>
    </dgm:pt>
    <dgm:pt modelId="{AED30FC8-00BC-4A54-A102-B6E3E6D434F2}" type="pres">
      <dgm:prSet presAssocID="{53B98F06-CE18-4F60-BCAB-7FA99DA499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A8B1D8-E150-4F52-83A8-24C855316C4E}" type="pres">
      <dgm:prSet presAssocID="{42B278D2-49C9-4B0E-BD83-072F9BBA413C}" presName="compNode" presStyleCnt="0"/>
      <dgm:spPr/>
    </dgm:pt>
    <dgm:pt modelId="{F715C62E-D7BC-4462-8799-D79A302F4BCA}" type="pres">
      <dgm:prSet presAssocID="{42B278D2-49C9-4B0E-BD83-072F9BBA413C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F1BDF4-37CC-43C4-BAA2-EDDA16C18465}" type="pres">
      <dgm:prSet presAssocID="{42B278D2-49C9-4B0E-BD83-072F9BBA413C}" presName="iconSpace" presStyleCnt="0"/>
      <dgm:spPr/>
    </dgm:pt>
    <dgm:pt modelId="{D31A0FE3-D7BC-4BFB-8BAC-6D5E936890D4}" type="pres">
      <dgm:prSet presAssocID="{42B278D2-49C9-4B0E-BD83-072F9BBA413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3DA405-3F61-43E2-870E-CC52E011E481}" type="pres">
      <dgm:prSet presAssocID="{42B278D2-49C9-4B0E-BD83-072F9BBA413C}" presName="txSpace" presStyleCnt="0"/>
      <dgm:spPr/>
    </dgm:pt>
    <dgm:pt modelId="{AD6E7D1A-5DA5-498E-B0EB-0776ECBFC864}" type="pres">
      <dgm:prSet presAssocID="{42B278D2-49C9-4B0E-BD83-072F9BBA413C}" presName="desTx" presStyleLbl="revTx" presStyleIdx="1" presStyleCnt="4">
        <dgm:presLayoutVars/>
      </dgm:prSet>
      <dgm:spPr/>
    </dgm:pt>
    <dgm:pt modelId="{7EEA29EF-34D1-479F-BBAC-5C60045CDD0E}" type="pres">
      <dgm:prSet presAssocID="{1041BA86-FB41-40F5-8651-7CA09D9BBCA8}" presName="sibTrans" presStyleCnt="0"/>
      <dgm:spPr/>
    </dgm:pt>
    <dgm:pt modelId="{D4EE9D64-EEB2-444C-A073-12D44EE6580F}" type="pres">
      <dgm:prSet presAssocID="{DB053FF7-965B-4C8D-A924-28D510714457}" presName="compNode" presStyleCnt="0"/>
      <dgm:spPr/>
    </dgm:pt>
    <dgm:pt modelId="{C0BF8C9F-DAC4-4B17-B6EE-757BECC94041}" type="pres">
      <dgm:prSet presAssocID="{DB053FF7-965B-4C8D-A924-28D5107144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0939B4C-226E-426B-A41F-B1D9DA23F392}" type="pres">
      <dgm:prSet presAssocID="{DB053FF7-965B-4C8D-A924-28D510714457}" presName="iconSpace" presStyleCnt="0"/>
      <dgm:spPr/>
    </dgm:pt>
    <dgm:pt modelId="{395475C4-01DA-4858-95BB-F3EDF750FF68}" type="pres">
      <dgm:prSet presAssocID="{DB053FF7-965B-4C8D-A924-28D51071445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389211-6BBA-4946-8166-A5860564A0C4}" type="pres">
      <dgm:prSet presAssocID="{DB053FF7-965B-4C8D-A924-28D510714457}" presName="txSpace" presStyleCnt="0"/>
      <dgm:spPr/>
    </dgm:pt>
    <dgm:pt modelId="{B285604C-BA14-4C23-B496-BBC4F659B871}" type="pres">
      <dgm:prSet presAssocID="{DB053FF7-965B-4C8D-A924-28D510714457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166EC457-A58E-438C-8EEB-7AB50EC2B25D}" srcId="{DB053FF7-965B-4C8D-A924-28D510714457}" destId="{F46763B5-2BC4-4684-8F9D-6699E2F4858A}" srcOrd="0" destOrd="0" parTransId="{DEF05DA6-8232-4C61-B333-DC40A0E80314}" sibTransId="{E2BC9EA4-1EB5-46C1-BD35-D75CE6A8013C}"/>
    <dgm:cxn modelId="{F797422D-0E61-4BA7-8F6E-71B377149379}" srcId="{53B98F06-CE18-4F60-BCAB-7FA99DA4996B}" destId="{42B278D2-49C9-4B0E-BD83-072F9BBA413C}" srcOrd="0" destOrd="0" parTransId="{4FF5B97E-AE96-4A93-98D8-5C8950E9688E}" sibTransId="{1041BA86-FB41-40F5-8651-7CA09D9BBCA8}"/>
    <dgm:cxn modelId="{E0AB5AE1-A7D8-497B-B1E1-8CB57DD70C96}" type="presOf" srcId="{DB053FF7-965B-4C8D-A924-28D510714457}" destId="{395475C4-01DA-4858-95BB-F3EDF750FF68}" srcOrd="0" destOrd="0" presId="urn:microsoft.com/office/officeart/2018/5/layout/CenteredIconLabelDescriptionList"/>
    <dgm:cxn modelId="{F19BD374-AF9D-48CE-B2E1-F76E7A888BBC}" type="presOf" srcId="{53B98F06-CE18-4F60-BCAB-7FA99DA4996B}" destId="{AED30FC8-00BC-4A54-A102-B6E3E6D434F2}" srcOrd="0" destOrd="0" presId="urn:microsoft.com/office/officeart/2018/5/layout/CenteredIconLabelDescriptionList"/>
    <dgm:cxn modelId="{7DC0B565-116C-45BB-88A1-B59F7B3EC547}" type="presOf" srcId="{42B278D2-49C9-4B0E-BD83-072F9BBA413C}" destId="{D31A0FE3-D7BC-4BFB-8BAC-6D5E936890D4}" srcOrd="0" destOrd="0" presId="urn:microsoft.com/office/officeart/2018/5/layout/CenteredIconLabelDescriptionList"/>
    <dgm:cxn modelId="{C6AA908D-A768-4DB5-871E-7AC265674ABE}" type="presOf" srcId="{F46763B5-2BC4-4684-8F9D-6699E2F4858A}" destId="{B285604C-BA14-4C23-B496-BBC4F659B871}" srcOrd="0" destOrd="0" presId="urn:microsoft.com/office/officeart/2018/5/layout/CenteredIconLabelDescriptionList"/>
    <dgm:cxn modelId="{82423F73-9D3B-4878-9265-6278A324673D}" srcId="{53B98F06-CE18-4F60-BCAB-7FA99DA4996B}" destId="{DB053FF7-965B-4C8D-A924-28D510714457}" srcOrd="1" destOrd="0" parTransId="{7DDF392C-DB31-430A-B0D9-64B8298B0274}" sibTransId="{1D0A332E-AD77-4150-9002-603EE546485C}"/>
    <dgm:cxn modelId="{7CD7ECFA-80F0-46FE-9A7B-3205E801B9FF}" type="presOf" srcId="{4BAA3F71-D8AD-4243-873D-0973A4907A9C}" destId="{B285604C-BA14-4C23-B496-BBC4F659B871}" srcOrd="0" destOrd="1" presId="urn:microsoft.com/office/officeart/2018/5/layout/CenteredIconLabelDescriptionList"/>
    <dgm:cxn modelId="{34C28F05-0E90-4D18-9B69-F231775248C8}" srcId="{DB053FF7-965B-4C8D-A924-28D510714457}" destId="{4BAA3F71-D8AD-4243-873D-0973A4907A9C}" srcOrd="1" destOrd="0" parTransId="{2686F941-15E0-4D45-8EEF-7A8EC5AA3E5D}" sibTransId="{BA012605-EE7B-4D70-8DEB-C386CE5825CC}"/>
    <dgm:cxn modelId="{8BD2BBCC-FDFC-45B8-A7E2-C504E30A9206}" type="presParOf" srcId="{AED30FC8-00BC-4A54-A102-B6E3E6D434F2}" destId="{08A8B1D8-E150-4F52-83A8-24C855316C4E}" srcOrd="0" destOrd="0" presId="urn:microsoft.com/office/officeart/2018/5/layout/CenteredIconLabelDescriptionList"/>
    <dgm:cxn modelId="{BD804ED3-6A35-4595-B3BB-29CE6D9D11AA}" type="presParOf" srcId="{08A8B1D8-E150-4F52-83A8-24C855316C4E}" destId="{F715C62E-D7BC-4462-8799-D79A302F4BCA}" srcOrd="0" destOrd="0" presId="urn:microsoft.com/office/officeart/2018/5/layout/CenteredIconLabelDescriptionList"/>
    <dgm:cxn modelId="{0179EF3D-013E-42B3-B629-138DC767813A}" type="presParOf" srcId="{08A8B1D8-E150-4F52-83A8-24C855316C4E}" destId="{A4F1BDF4-37CC-43C4-BAA2-EDDA16C18465}" srcOrd="1" destOrd="0" presId="urn:microsoft.com/office/officeart/2018/5/layout/CenteredIconLabelDescriptionList"/>
    <dgm:cxn modelId="{E4EB6CF3-7341-4720-8712-13DBD2F33A1B}" type="presParOf" srcId="{08A8B1D8-E150-4F52-83A8-24C855316C4E}" destId="{D31A0FE3-D7BC-4BFB-8BAC-6D5E936890D4}" srcOrd="2" destOrd="0" presId="urn:microsoft.com/office/officeart/2018/5/layout/CenteredIconLabelDescriptionList"/>
    <dgm:cxn modelId="{858A1F9A-C373-4918-8703-F8B553D3FA75}" type="presParOf" srcId="{08A8B1D8-E150-4F52-83A8-24C855316C4E}" destId="{2B3DA405-3F61-43E2-870E-CC52E011E481}" srcOrd="3" destOrd="0" presId="urn:microsoft.com/office/officeart/2018/5/layout/CenteredIconLabelDescriptionList"/>
    <dgm:cxn modelId="{975FF4F5-8C8C-4F21-B644-30956B0BABD8}" type="presParOf" srcId="{08A8B1D8-E150-4F52-83A8-24C855316C4E}" destId="{AD6E7D1A-5DA5-498E-B0EB-0776ECBFC864}" srcOrd="4" destOrd="0" presId="urn:microsoft.com/office/officeart/2018/5/layout/CenteredIconLabelDescriptionList"/>
    <dgm:cxn modelId="{A47C94FD-902C-423E-9454-43F0F4B11FDA}" type="presParOf" srcId="{AED30FC8-00BC-4A54-A102-B6E3E6D434F2}" destId="{7EEA29EF-34D1-479F-BBAC-5C60045CDD0E}" srcOrd="1" destOrd="0" presId="urn:microsoft.com/office/officeart/2018/5/layout/CenteredIconLabelDescriptionList"/>
    <dgm:cxn modelId="{3935B066-467C-48BA-9B52-F936A980ACF8}" type="presParOf" srcId="{AED30FC8-00BC-4A54-A102-B6E3E6D434F2}" destId="{D4EE9D64-EEB2-444C-A073-12D44EE6580F}" srcOrd="2" destOrd="0" presId="urn:microsoft.com/office/officeart/2018/5/layout/CenteredIconLabelDescriptionList"/>
    <dgm:cxn modelId="{B77D5707-D66C-47B9-8C9E-81423E50BC8F}" type="presParOf" srcId="{D4EE9D64-EEB2-444C-A073-12D44EE6580F}" destId="{C0BF8C9F-DAC4-4B17-B6EE-757BECC94041}" srcOrd="0" destOrd="0" presId="urn:microsoft.com/office/officeart/2018/5/layout/CenteredIconLabelDescriptionList"/>
    <dgm:cxn modelId="{C404D48E-2950-4478-A7D8-172C38B49EF9}" type="presParOf" srcId="{D4EE9D64-EEB2-444C-A073-12D44EE6580F}" destId="{10939B4C-226E-426B-A41F-B1D9DA23F392}" srcOrd="1" destOrd="0" presId="urn:microsoft.com/office/officeart/2018/5/layout/CenteredIconLabelDescriptionList"/>
    <dgm:cxn modelId="{BE5D8A1D-1995-4741-B12E-B74103005D37}" type="presParOf" srcId="{D4EE9D64-EEB2-444C-A073-12D44EE6580F}" destId="{395475C4-01DA-4858-95BB-F3EDF750FF68}" srcOrd="2" destOrd="0" presId="urn:microsoft.com/office/officeart/2018/5/layout/CenteredIconLabelDescriptionList"/>
    <dgm:cxn modelId="{CA5A7F01-EDB9-4C59-A869-CDF855E44F31}" type="presParOf" srcId="{D4EE9D64-EEB2-444C-A073-12D44EE6580F}" destId="{4F389211-6BBA-4946-8166-A5860564A0C4}" srcOrd="3" destOrd="0" presId="urn:microsoft.com/office/officeart/2018/5/layout/CenteredIconLabelDescriptionList"/>
    <dgm:cxn modelId="{59A8A49F-54A0-4CD8-8189-B0790EA3B553}" type="presParOf" srcId="{D4EE9D64-EEB2-444C-A073-12D44EE6580F}" destId="{B285604C-BA14-4C23-B496-BBC4F659B8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0683-873B-4A1F-9C3F-F98F784F88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EA77C4-2F19-4480-B9B7-AE0AF7CB4AF7}">
      <dgm:prSet/>
      <dgm:spPr/>
      <dgm:t>
        <a:bodyPr/>
        <a:lstStyle/>
        <a:p>
          <a:pPr>
            <a:defRPr cap="all"/>
          </a:pPr>
          <a:r>
            <a:rPr lang="en-GB" b="0" i="0"/>
            <a:t>As a user I want  to register so that I can become a member </a:t>
          </a:r>
          <a:endParaRPr lang="en-US"/>
        </a:p>
      </dgm:t>
    </dgm:pt>
    <dgm:pt modelId="{F7C88941-3431-4346-B2C8-B2AF65E44AB7}" type="parTrans" cxnId="{BDB388A7-088A-4B4D-861E-05F22CD58ECC}">
      <dgm:prSet/>
      <dgm:spPr/>
      <dgm:t>
        <a:bodyPr/>
        <a:lstStyle/>
        <a:p>
          <a:endParaRPr lang="en-US"/>
        </a:p>
      </dgm:t>
    </dgm:pt>
    <dgm:pt modelId="{C33AD4E5-9D22-4E6E-8789-4417768EE443}" type="sibTrans" cxnId="{BDB388A7-088A-4B4D-861E-05F22CD58ECC}">
      <dgm:prSet/>
      <dgm:spPr/>
      <dgm:t>
        <a:bodyPr/>
        <a:lstStyle/>
        <a:p>
          <a:endParaRPr lang="en-US"/>
        </a:p>
      </dgm:t>
    </dgm:pt>
    <dgm:pt modelId="{2941F962-9B47-486C-9610-1DD59DE3D2D7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fill in the form so that I can get a recommendation</a:t>
          </a:r>
          <a:endParaRPr lang="en-US"/>
        </a:p>
      </dgm:t>
    </dgm:pt>
    <dgm:pt modelId="{95421F61-0AB6-41EA-B08E-01BC417FF912}" type="parTrans" cxnId="{EB0131BD-CA9F-44DF-9372-AAAAABC8FDE7}">
      <dgm:prSet/>
      <dgm:spPr/>
      <dgm:t>
        <a:bodyPr/>
        <a:lstStyle/>
        <a:p>
          <a:endParaRPr lang="en-US"/>
        </a:p>
      </dgm:t>
    </dgm:pt>
    <dgm:pt modelId="{EFB0BDA3-CD80-40A1-A477-F8DF0F1F9BCD}" type="sibTrans" cxnId="{EB0131BD-CA9F-44DF-9372-AAAAABC8FDE7}">
      <dgm:prSet/>
      <dgm:spPr/>
      <dgm:t>
        <a:bodyPr/>
        <a:lstStyle/>
        <a:p>
          <a:endParaRPr lang="en-US"/>
        </a:p>
      </dgm:t>
    </dgm:pt>
    <dgm:pt modelId="{37C4D60F-4651-4866-869B-C945FB6773CF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edit my details so I can feel better about myself</a:t>
          </a:r>
          <a:endParaRPr lang="en-US"/>
        </a:p>
      </dgm:t>
    </dgm:pt>
    <dgm:pt modelId="{A4AD55FE-E38F-497A-99CC-30F4EDEA1620}" type="parTrans" cxnId="{74DD17FE-9067-477A-8479-26CCC94BCD0D}">
      <dgm:prSet/>
      <dgm:spPr/>
      <dgm:t>
        <a:bodyPr/>
        <a:lstStyle/>
        <a:p>
          <a:endParaRPr lang="en-US"/>
        </a:p>
      </dgm:t>
    </dgm:pt>
    <dgm:pt modelId="{8A8E33BB-3D9F-4220-844F-880C3F97204C}" type="sibTrans" cxnId="{74DD17FE-9067-477A-8479-26CCC94BCD0D}">
      <dgm:prSet/>
      <dgm:spPr/>
      <dgm:t>
        <a:bodyPr/>
        <a:lstStyle/>
        <a:p>
          <a:endParaRPr lang="en-US"/>
        </a:p>
      </dgm:t>
    </dgm:pt>
    <dgm:pt modelId="{1E9D787F-5E74-4602-A8AC-789F023537A4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delete my account so that my information is not stored</a:t>
          </a:r>
          <a:endParaRPr lang="en-US"/>
        </a:p>
      </dgm:t>
    </dgm:pt>
    <dgm:pt modelId="{15B07DA9-C06D-4948-96DC-4872ACE75FB8}" type="parTrans" cxnId="{E4802055-19CF-43BD-AF2F-B42DB5678E88}">
      <dgm:prSet/>
      <dgm:spPr/>
      <dgm:t>
        <a:bodyPr/>
        <a:lstStyle/>
        <a:p>
          <a:endParaRPr lang="en-US"/>
        </a:p>
      </dgm:t>
    </dgm:pt>
    <dgm:pt modelId="{A809EB5E-B1B8-4213-B6A2-2EC5072582BC}" type="sibTrans" cxnId="{E4802055-19CF-43BD-AF2F-B42DB5678E88}">
      <dgm:prSet/>
      <dgm:spPr/>
      <dgm:t>
        <a:bodyPr/>
        <a:lstStyle/>
        <a:p>
          <a:endParaRPr lang="en-US"/>
        </a:p>
      </dgm:t>
    </dgm:pt>
    <dgm:pt modelId="{499FFAE5-0CC9-40E1-A73F-ACB30BC2115C}" type="pres">
      <dgm:prSet presAssocID="{D2390683-873B-4A1F-9C3F-F98F784F88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76FDD-04BE-46EC-892D-29D4DCD97562}" type="pres">
      <dgm:prSet presAssocID="{A1EA77C4-2F19-4480-B9B7-AE0AF7CB4AF7}" presName="compNode" presStyleCnt="0"/>
      <dgm:spPr/>
    </dgm:pt>
    <dgm:pt modelId="{7FC1D402-24B5-4665-B936-FB2DD47B49F9}" type="pres">
      <dgm:prSet presAssocID="{A1EA77C4-2F19-4480-B9B7-AE0AF7CB4AF7}" presName="iconBgRect" presStyleLbl="bgShp" presStyleIdx="0" presStyleCnt="4"/>
      <dgm:spPr/>
    </dgm:pt>
    <dgm:pt modelId="{44A47B12-BCD9-40EA-BC8E-6C8471499CC8}" type="pres">
      <dgm:prSet presAssocID="{A1EA77C4-2F19-4480-B9B7-AE0AF7CB4A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2B7012-A02E-4FC9-A984-6D163F2E0EEA}" type="pres">
      <dgm:prSet presAssocID="{A1EA77C4-2F19-4480-B9B7-AE0AF7CB4AF7}" presName="spaceRect" presStyleCnt="0"/>
      <dgm:spPr/>
    </dgm:pt>
    <dgm:pt modelId="{D6C27E7A-FB0B-4D67-A435-AF58C40F6483}" type="pres">
      <dgm:prSet presAssocID="{A1EA77C4-2F19-4480-B9B7-AE0AF7CB4AF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FD46A2-55CF-4DA3-9D71-134292E158D9}" type="pres">
      <dgm:prSet presAssocID="{C33AD4E5-9D22-4E6E-8789-4417768EE443}" presName="sibTrans" presStyleCnt="0"/>
      <dgm:spPr/>
    </dgm:pt>
    <dgm:pt modelId="{603F10FF-EFE8-4B99-82F0-A6FAC09110DF}" type="pres">
      <dgm:prSet presAssocID="{2941F962-9B47-486C-9610-1DD59DE3D2D7}" presName="compNode" presStyleCnt="0"/>
      <dgm:spPr/>
    </dgm:pt>
    <dgm:pt modelId="{59ED4F31-36C1-492F-B37E-0119F14F6459}" type="pres">
      <dgm:prSet presAssocID="{2941F962-9B47-486C-9610-1DD59DE3D2D7}" presName="iconBgRect" presStyleLbl="bgShp" presStyleIdx="1" presStyleCnt="4"/>
      <dgm:spPr/>
    </dgm:pt>
    <dgm:pt modelId="{2336B1C0-CEC9-4F45-ABA9-0325E63B3435}" type="pres">
      <dgm:prSet presAssocID="{2941F962-9B47-486C-9610-1DD59DE3D2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12974E6E-A9C3-4BA6-82B1-133A9BB94542}" type="pres">
      <dgm:prSet presAssocID="{2941F962-9B47-486C-9610-1DD59DE3D2D7}" presName="spaceRect" presStyleCnt="0"/>
      <dgm:spPr/>
    </dgm:pt>
    <dgm:pt modelId="{0079AAC4-5C7A-420F-BB60-24D2E7FB7DEB}" type="pres">
      <dgm:prSet presAssocID="{2941F962-9B47-486C-9610-1DD59DE3D2D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3EEF8B-48A1-486A-8BD5-C02435F1294E}" type="pres">
      <dgm:prSet presAssocID="{EFB0BDA3-CD80-40A1-A477-F8DF0F1F9BCD}" presName="sibTrans" presStyleCnt="0"/>
      <dgm:spPr/>
    </dgm:pt>
    <dgm:pt modelId="{3B3A6B6B-2779-4BA5-96E6-68E65BDA7961}" type="pres">
      <dgm:prSet presAssocID="{37C4D60F-4651-4866-869B-C945FB6773CF}" presName="compNode" presStyleCnt="0"/>
      <dgm:spPr/>
    </dgm:pt>
    <dgm:pt modelId="{A6629E00-CB0F-4E42-8A5E-F82DC9644177}" type="pres">
      <dgm:prSet presAssocID="{37C4D60F-4651-4866-869B-C945FB6773CF}" presName="iconBgRect" presStyleLbl="bgShp" presStyleIdx="2" presStyleCnt="4"/>
      <dgm:spPr/>
    </dgm:pt>
    <dgm:pt modelId="{9A00F84B-24E8-444D-8E6B-FAE686D9FF69}" type="pres">
      <dgm:prSet presAssocID="{37C4D60F-4651-4866-869B-C945FB6773C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EF21A9E-8509-4461-951B-47758C2C2D3E}" type="pres">
      <dgm:prSet presAssocID="{37C4D60F-4651-4866-869B-C945FB6773CF}" presName="spaceRect" presStyleCnt="0"/>
      <dgm:spPr/>
    </dgm:pt>
    <dgm:pt modelId="{24166831-7CEE-4E80-8B19-F2B1EFD2C520}" type="pres">
      <dgm:prSet presAssocID="{37C4D60F-4651-4866-869B-C945FB6773CF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D8FAFAF-F1E2-4EAD-8C40-3905156F7D87}" type="pres">
      <dgm:prSet presAssocID="{8A8E33BB-3D9F-4220-844F-880C3F97204C}" presName="sibTrans" presStyleCnt="0"/>
      <dgm:spPr/>
    </dgm:pt>
    <dgm:pt modelId="{01577EB1-AB36-473C-BE82-CAACAD302502}" type="pres">
      <dgm:prSet presAssocID="{1E9D787F-5E74-4602-A8AC-789F023537A4}" presName="compNode" presStyleCnt="0"/>
      <dgm:spPr/>
    </dgm:pt>
    <dgm:pt modelId="{70CC4EE3-A852-4226-A049-D89BA9C6190E}" type="pres">
      <dgm:prSet presAssocID="{1E9D787F-5E74-4602-A8AC-789F023537A4}" presName="iconBgRect" presStyleLbl="bgShp" presStyleIdx="3" presStyleCnt="4"/>
      <dgm:spPr/>
    </dgm:pt>
    <dgm:pt modelId="{779A02A3-2B65-4D67-B71E-73210EDF65B7}" type="pres">
      <dgm:prSet presAssocID="{1E9D787F-5E74-4602-A8AC-789F023537A4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0148694-A1CE-4ED7-9ADC-49F59B3B62C6}" type="pres">
      <dgm:prSet presAssocID="{1E9D787F-5E74-4602-A8AC-789F023537A4}" presName="spaceRect" presStyleCnt="0"/>
      <dgm:spPr/>
    </dgm:pt>
    <dgm:pt modelId="{AE9D1809-AED8-4F95-B992-F03E9CECBD6C}" type="pres">
      <dgm:prSet presAssocID="{1E9D787F-5E74-4602-A8AC-789F023537A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388A7-088A-4B4D-861E-05F22CD58ECC}" srcId="{D2390683-873B-4A1F-9C3F-F98F784F8811}" destId="{A1EA77C4-2F19-4480-B9B7-AE0AF7CB4AF7}" srcOrd="0" destOrd="0" parTransId="{F7C88941-3431-4346-B2C8-B2AF65E44AB7}" sibTransId="{C33AD4E5-9D22-4E6E-8789-4417768EE443}"/>
    <dgm:cxn modelId="{42A98E38-9C3B-420C-ACCE-5CFC50D434F1}" type="presOf" srcId="{D2390683-873B-4A1F-9C3F-F98F784F8811}" destId="{499FFAE5-0CC9-40E1-A73F-ACB30BC2115C}" srcOrd="0" destOrd="0" presId="urn:microsoft.com/office/officeart/2018/5/layout/IconCircleLabelList"/>
    <dgm:cxn modelId="{6AC7821A-573B-452D-96F8-9E02952B31D1}" type="presOf" srcId="{37C4D60F-4651-4866-869B-C945FB6773CF}" destId="{24166831-7CEE-4E80-8B19-F2B1EFD2C520}" srcOrd="0" destOrd="0" presId="urn:microsoft.com/office/officeart/2018/5/layout/IconCircleLabelList"/>
    <dgm:cxn modelId="{4843DBA3-2EC5-4A16-BD0F-A57E5929B06B}" type="presOf" srcId="{1E9D787F-5E74-4602-A8AC-789F023537A4}" destId="{AE9D1809-AED8-4F95-B992-F03E9CECBD6C}" srcOrd="0" destOrd="0" presId="urn:microsoft.com/office/officeart/2018/5/layout/IconCircleLabelList"/>
    <dgm:cxn modelId="{EB0131BD-CA9F-44DF-9372-AAAAABC8FDE7}" srcId="{D2390683-873B-4A1F-9C3F-F98F784F8811}" destId="{2941F962-9B47-486C-9610-1DD59DE3D2D7}" srcOrd="1" destOrd="0" parTransId="{95421F61-0AB6-41EA-B08E-01BC417FF912}" sibTransId="{EFB0BDA3-CD80-40A1-A477-F8DF0F1F9BCD}"/>
    <dgm:cxn modelId="{209B053C-CECC-40B5-9279-A7D0966A970B}" type="presOf" srcId="{2941F962-9B47-486C-9610-1DD59DE3D2D7}" destId="{0079AAC4-5C7A-420F-BB60-24D2E7FB7DEB}" srcOrd="0" destOrd="0" presId="urn:microsoft.com/office/officeart/2018/5/layout/IconCircleLabelList"/>
    <dgm:cxn modelId="{74DD17FE-9067-477A-8479-26CCC94BCD0D}" srcId="{D2390683-873B-4A1F-9C3F-F98F784F8811}" destId="{37C4D60F-4651-4866-869B-C945FB6773CF}" srcOrd="2" destOrd="0" parTransId="{A4AD55FE-E38F-497A-99CC-30F4EDEA1620}" sibTransId="{8A8E33BB-3D9F-4220-844F-880C3F97204C}"/>
    <dgm:cxn modelId="{81EEC85B-F9BF-41D4-B40C-8608CBC3C841}" type="presOf" srcId="{A1EA77C4-2F19-4480-B9B7-AE0AF7CB4AF7}" destId="{D6C27E7A-FB0B-4D67-A435-AF58C40F6483}" srcOrd="0" destOrd="0" presId="urn:microsoft.com/office/officeart/2018/5/layout/IconCircleLabelList"/>
    <dgm:cxn modelId="{E4802055-19CF-43BD-AF2F-B42DB5678E88}" srcId="{D2390683-873B-4A1F-9C3F-F98F784F8811}" destId="{1E9D787F-5E74-4602-A8AC-789F023537A4}" srcOrd="3" destOrd="0" parTransId="{15B07DA9-C06D-4948-96DC-4872ACE75FB8}" sibTransId="{A809EB5E-B1B8-4213-B6A2-2EC5072582BC}"/>
    <dgm:cxn modelId="{409D3859-ADD0-4A67-BD7B-C4653C317664}" type="presParOf" srcId="{499FFAE5-0CC9-40E1-A73F-ACB30BC2115C}" destId="{ECF76FDD-04BE-46EC-892D-29D4DCD97562}" srcOrd="0" destOrd="0" presId="urn:microsoft.com/office/officeart/2018/5/layout/IconCircleLabelList"/>
    <dgm:cxn modelId="{4F34827A-597C-4E45-9F1F-2C63C25ED31E}" type="presParOf" srcId="{ECF76FDD-04BE-46EC-892D-29D4DCD97562}" destId="{7FC1D402-24B5-4665-B936-FB2DD47B49F9}" srcOrd="0" destOrd="0" presId="urn:microsoft.com/office/officeart/2018/5/layout/IconCircleLabelList"/>
    <dgm:cxn modelId="{9B3B1598-B154-4C9D-B9FC-3DA81D1D800E}" type="presParOf" srcId="{ECF76FDD-04BE-46EC-892D-29D4DCD97562}" destId="{44A47B12-BCD9-40EA-BC8E-6C8471499CC8}" srcOrd="1" destOrd="0" presId="urn:microsoft.com/office/officeart/2018/5/layout/IconCircleLabelList"/>
    <dgm:cxn modelId="{AFAF75E8-552F-4586-BAA6-1761B610DBF4}" type="presParOf" srcId="{ECF76FDD-04BE-46EC-892D-29D4DCD97562}" destId="{6A2B7012-A02E-4FC9-A984-6D163F2E0EEA}" srcOrd="2" destOrd="0" presId="urn:microsoft.com/office/officeart/2018/5/layout/IconCircleLabelList"/>
    <dgm:cxn modelId="{2A19BD32-0589-4D9D-AD0F-897D1FB22D3B}" type="presParOf" srcId="{ECF76FDD-04BE-46EC-892D-29D4DCD97562}" destId="{D6C27E7A-FB0B-4D67-A435-AF58C40F6483}" srcOrd="3" destOrd="0" presId="urn:microsoft.com/office/officeart/2018/5/layout/IconCircleLabelList"/>
    <dgm:cxn modelId="{5D10F188-5DBF-4079-9BE6-5D31D8287668}" type="presParOf" srcId="{499FFAE5-0CC9-40E1-A73F-ACB30BC2115C}" destId="{34FD46A2-55CF-4DA3-9D71-134292E158D9}" srcOrd="1" destOrd="0" presId="urn:microsoft.com/office/officeart/2018/5/layout/IconCircleLabelList"/>
    <dgm:cxn modelId="{E57AC612-FC61-4D15-B036-D6FE0314A06F}" type="presParOf" srcId="{499FFAE5-0CC9-40E1-A73F-ACB30BC2115C}" destId="{603F10FF-EFE8-4B99-82F0-A6FAC09110DF}" srcOrd="2" destOrd="0" presId="urn:microsoft.com/office/officeart/2018/5/layout/IconCircleLabelList"/>
    <dgm:cxn modelId="{FFA4FBA0-47AE-4C2F-9722-5EA9986AF142}" type="presParOf" srcId="{603F10FF-EFE8-4B99-82F0-A6FAC09110DF}" destId="{59ED4F31-36C1-492F-B37E-0119F14F6459}" srcOrd="0" destOrd="0" presId="urn:microsoft.com/office/officeart/2018/5/layout/IconCircleLabelList"/>
    <dgm:cxn modelId="{C21FCA16-1E6F-4F95-B35E-2D02C3FCE2D7}" type="presParOf" srcId="{603F10FF-EFE8-4B99-82F0-A6FAC09110DF}" destId="{2336B1C0-CEC9-4F45-ABA9-0325E63B3435}" srcOrd="1" destOrd="0" presId="urn:microsoft.com/office/officeart/2018/5/layout/IconCircleLabelList"/>
    <dgm:cxn modelId="{FC8E9DB7-87AE-4F4A-B9DC-B8C6D81E6F39}" type="presParOf" srcId="{603F10FF-EFE8-4B99-82F0-A6FAC09110DF}" destId="{12974E6E-A9C3-4BA6-82B1-133A9BB94542}" srcOrd="2" destOrd="0" presId="urn:microsoft.com/office/officeart/2018/5/layout/IconCircleLabelList"/>
    <dgm:cxn modelId="{042ED8E1-2D89-4776-86EA-F8246A778583}" type="presParOf" srcId="{603F10FF-EFE8-4B99-82F0-A6FAC09110DF}" destId="{0079AAC4-5C7A-420F-BB60-24D2E7FB7DEB}" srcOrd="3" destOrd="0" presId="urn:microsoft.com/office/officeart/2018/5/layout/IconCircleLabelList"/>
    <dgm:cxn modelId="{A345F520-4FB5-4389-9E1B-D211F69092BF}" type="presParOf" srcId="{499FFAE5-0CC9-40E1-A73F-ACB30BC2115C}" destId="{B03EEF8B-48A1-486A-8BD5-C02435F1294E}" srcOrd="3" destOrd="0" presId="urn:microsoft.com/office/officeart/2018/5/layout/IconCircleLabelList"/>
    <dgm:cxn modelId="{560B7E3D-018E-4B4D-8D62-2521D34BD54C}" type="presParOf" srcId="{499FFAE5-0CC9-40E1-A73F-ACB30BC2115C}" destId="{3B3A6B6B-2779-4BA5-96E6-68E65BDA7961}" srcOrd="4" destOrd="0" presId="urn:microsoft.com/office/officeart/2018/5/layout/IconCircleLabelList"/>
    <dgm:cxn modelId="{5DA4361A-F3BB-47DA-925D-8F771F297CA2}" type="presParOf" srcId="{3B3A6B6B-2779-4BA5-96E6-68E65BDA7961}" destId="{A6629E00-CB0F-4E42-8A5E-F82DC9644177}" srcOrd="0" destOrd="0" presId="urn:microsoft.com/office/officeart/2018/5/layout/IconCircleLabelList"/>
    <dgm:cxn modelId="{5B2F21DC-7195-42E7-8975-F3D8E395DBE9}" type="presParOf" srcId="{3B3A6B6B-2779-4BA5-96E6-68E65BDA7961}" destId="{9A00F84B-24E8-444D-8E6B-FAE686D9FF69}" srcOrd="1" destOrd="0" presId="urn:microsoft.com/office/officeart/2018/5/layout/IconCircleLabelList"/>
    <dgm:cxn modelId="{4308426F-B7CB-4A97-8431-DE7E1235CF42}" type="presParOf" srcId="{3B3A6B6B-2779-4BA5-96E6-68E65BDA7961}" destId="{7EF21A9E-8509-4461-951B-47758C2C2D3E}" srcOrd="2" destOrd="0" presId="urn:microsoft.com/office/officeart/2018/5/layout/IconCircleLabelList"/>
    <dgm:cxn modelId="{3D3F828D-E211-4F98-A3A1-41F57D0B0439}" type="presParOf" srcId="{3B3A6B6B-2779-4BA5-96E6-68E65BDA7961}" destId="{24166831-7CEE-4E80-8B19-F2B1EFD2C520}" srcOrd="3" destOrd="0" presId="urn:microsoft.com/office/officeart/2018/5/layout/IconCircleLabelList"/>
    <dgm:cxn modelId="{7C0C3A56-3DAC-4E21-80D3-65512405809C}" type="presParOf" srcId="{499FFAE5-0CC9-40E1-A73F-ACB30BC2115C}" destId="{5D8FAFAF-F1E2-4EAD-8C40-3905156F7D87}" srcOrd="5" destOrd="0" presId="urn:microsoft.com/office/officeart/2018/5/layout/IconCircleLabelList"/>
    <dgm:cxn modelId="{03A2FF2D-31CB-4A74-9B57-15AF967CE5AB}" type="presParOf" srcId="{499FFAE5-0CC9-40E1-A73F-ACB30BC2115C}" destId="{01577EB1-AB36-473C-BE82-CAACAD302502}" srcOrd="6" destOrd="0" presId="urn:microsoft.com/office/officeart/2018/5/layout/IconCircleLabelList"/>
    <dgm:cxn modelId="{4E100E02-F4B8-4ACA-A966-5EB94FE89E90}" type="presParOf" srcId="{01577EB1-AB36-473C-BE82-CAACAD302502}" destId="{70CC4EE3-A852-4226-A049-D89BA9C6190E}" srcOrd="0" destOrd="0" presId="urn:microsoft.com/office/officeart/2018/5/layout/IconCircleLabelList"/>
    <dgm:cxn modelId="{57395212-ED22-4E04-8D93-ACBD1B7FE402}" type="presParOf" srcId="{01577EB1-AB36-473C-BE82-CAACAD302502}" destId="{779A02A3-2B65-4D67-B71E-73210EDF65B7}" srcOrd="1" destOrd="0" presId="urn:microsoft.com/office/officeart/2018/5/layout/IconCircleLabelList"/>
    <dgm:cxn modelId="{9F8F3DD1-754C-4358-9657-12CC61742E97}" type="presParOf" srcId="{01577EB1-AB36-473C-BE82-CAACAD302502}" destId="{F0148694-A1CE-4ED7-9ADC-49F59B3B62C6}" srcOrd="2" destOrd="0" presId="urn:microsoft.com/office/officeart/2018/5/layout/IconCircleLabelList"/>
    <dgm:cxn modelId="{4A9B3374-DFF0-493B-943F-06375A0DAD1E}" type="presParOf" srcId="{01577EB1-AB36-473C-BE82-CAACAD302502}" destId="{AE9D1809-AED8-4F95-B992-F03E9CECBD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C62E-D7BC-4462-8799-D79A302F4BCA}">
      <dsp:nvSpPr>
        <dsp:cNvPr id="0" name=""/>
        <dsp:cNvSpPr/>
      </dsp:nvSpPr>
      <dsp:spPr>
        <a:xfrm>
          <a:off x="2153684" y="10224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A0FE3-D7BC-4BFB-8BAC-6D5E936890D4}">
      <dsp:nvSpPr>
        <dsp:cNvPr id="0" name=""/>
        <dsp:cNvSpPr/>
      </dsp:nvSpPr>
      <dsp:spPr>
        <a:xfrm>
          <a:off x="749684" y="17518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100" kern="1200" dirty="0" err="1"/>
            <a:t>Ekow</a:t>
          </a:r>
          <a:r>
            <a:rPr lang="en-GB" sz="2100" kern="1200" dirty="0"/>
            <a:t> </a:t>
          </a:r>
          <a:r>
            <a:rPr lang="en-GB" sz="2100" kern="1200" dirty="0" smtClean="0"/>
            <a:t>Asante</a:t>
          </a:r>
          <a:endParaRPr lang="en-GB" sz="2100" kern="1200" dirty="0"/>
        </a:p>
      </dsp:txBody>
      <dsp:txXfrm>
        <a:off x="749684" y="1751832"/>
        <a:ext cx="4320000" cy="648000"/>
      </dsp:txXfrm>
    </dsp:sp>
    <dsp:sp modelId="{AD6E7D1A-5DA5-498E-B0EB-0776ECBFC864}">
      <dsp:nvSpPr>
        <dsp:cNvPr id="0" name=""/>
        <dsp:cNvSpPr/>
      </dsp:nvSpPr>
      <dsp:spPr>
        <a:xfrm>
          <a:off x="749684" y="2463828"/>
          <a:ext cx="4320000" cy="8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F8C9F-DAC4-4B17-B6EE-757BECC94041}">
      <dsp:nvSpPr>
        <dsp:cNvPr id="0" name=""/>
        <dsp:cNvSpPr/>
      </dsp:nvSpPr>
      <dsp:spPr>
        <a:xfrm>
          <a:off x="7229685" y="1022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75C4-01DA-4858-95BB-F3EDF750FF68}">
      <dsp:nvSpPr>
        <dsp:cNvPr id="0" name=""/>
        <dsp:cNvSpPr/>
      </dsp:nvSpPr>
      <dsp:spPr>
        <a:xfrm>
          <a:off x="5825684" y="17518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100" kern="1200"/>
            <a:t>The Great Game Recommender </a:t>
          </a:r>
          <a:endParaRPr lang="en-US" sz="2100" kern="1200"/>
        </a:p>
      </dsp:txBody>
      <dsp:txXfrm>
        <a:off x="5825684" y="1751832"/>
        <a:ext cx="4320000" cy="648000"/>
      </dsp:txXfrm>
    </dsp:sp>
    <dsp:sp modelId="{B285604C-BA14-4C23-B496-BBC4F659B871}">
      <dsp:nvSpPr>
        <dsp:cNvPr id="0" name=""/>
        <dsp:cNvSpPr/>
      </dsp:nvSpPr>
      <dsp:spPr>
        <a:xfrm>
          <a:off x="5825684" y="2463828"/>
          <a:ext cx="4320000" cy="8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A new way to find your next game</a:t>
          </a:r>
          <a:endParaRPr lang="en-US" sz="1600" kern="120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Recommendations based </a:t>
          </a:r>
          <a:r>
            <a:rPr lang="en-GB" sz="1600" kern="1200" dirty="0" smtClean="0"/>
            <a:t>on user </a:t>
          </a:r>
          <a:r>
            <a:rPr lang="en-GB" sz="1600" kern="1200" dirty="0"/>
            <a:t>preferences</a:t>
          </a:r>
          <a:endParaRPr lang="en-US" sz="1600" kern="1200" dirty="0"/>
        </a:p>
      </dsp:txBody>
      <dsp:txXfrm>
        <a:off x="5825684" y="2463828"/>
        <a:ext cx="4320000" cy="838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D402-24B5-4665-B936-FB2DD47B49F9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7B12-BCD9-40EA-BC8E-6C8471499CC8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7E7A-FB0B-4D67-A435-AF58C40F6483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user I want  to register so that I can become a member </a:t>
          </a:r>
          <a:endParaRPr lang="en-US" sz="1200" kern="1200"/>
        </a:p>
      </dsp:txBody>
      <dsp:txXfrm>
        <a:off x="89042" y="2289522"/>
        <a:ext cx="2368460" cy="720000"/>
      </dsp:txXfrm>
    </dsp:sp>
    <dsp:sp modelId="{59ED4F31-36C1-492F-B37E-0119F14F6459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6B1C0-CEC9-4F45-ABA9-0325E63B343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9AAC4-5C7A-420F-BB60-24D2E7FB7DEB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member I want to fill in the form so that I can get a recommendation</a:t>
          </a:r>
          <a:endParaRPr lang="en-US" sz="1200" kern="1200"/>
        </a:p>
      </dsp:txBody>
      <dsp:txXfrm>
        <a:off x="2871984" y="2289522"/>
        <a:ext cx="2368460" cy="720000"/>
      </dsp:txXfrm>
    </dsp:sp>
    <dsp:sp modelId="{A6629E00-CB0F-4E42-8A5E-F82DC9644177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0F84B-24E8-444D-8E6B-FAE686D9FF69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66831-7CEE-4E80-8B19-F2B1EFD2C520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member I want to edit my details so I can feel better about myself</a:t>
          </a:r>
          <a:endParaRPr lang="en-US" sz="1200" kern="1200"/>
        </a:p>
      </dsp:txBody>
      <dsp:txXfrm>
        <a:off x="5654925" y="2289522"/>
        <a:ext cx="2368460" cy="720000"/>
      </dsp:txXfrm>
    </dsp:sp>
    <dsp:sp modelId="{70CC4EE3-A852-4226-A049-D89BA9C6190E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02A3-2B65-4D67-B71E-73210EDF65B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1809-AED8-4F95-B992-F03E9CECBD6C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member I want to delete my account so that my information is not stored</a:t>
          </a:r>
          <a:endParaRPr lang="en-US" sz="12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509179"/>
            <a:ext cx="8825658" cy="33295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Created by: Ekow </a:t>
            </a:r>
            <a:r>
              <a:rPr lang="en-GB" dirty="0" err="1">
                <a:solidFill>
                  <a:schemeClr val="bg1"/>
                </a:solidFill>
              </a:rPr>
              <a:t>asante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-34024"/>
            <a:ext cx="12208005" cy="23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1B5-3461-484E-A6E5-D9A6C02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didn’t make it to the final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1D71-9DCC-4843-BDA7-68A885A7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recommendations displayed</a:t>
            </a:r>
          </a:p>
          <a:p>
            <a:r>
              <a:rPr lang="en-GB" dirty="0"/>
              <a:t>Guest recommendations</a:t>
            </a:r>
          </a:p>
          <a:p>
            <a:r>
              <a:rPr lang="en-GB" dirty="0"/>
              <a:t>Deeper user customisation</a:t>
            </a:r>
          </a:p>
          <a:p>
            <a:r>
              <a:rPr lang="en-GB" dirty="0"/>
              <a:t>Game box art display</a:t>
            </a:r>
          </a:p>
          <a:p>
            <a:r>
              <a:rPr lang="en-GB" dirty="0"/>
              <a:t>Game additional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Database and testing was straightforward</a:t>
            </a:r>
          </a:p>
          <a:p>
            <a:r>
              <a:rPr lang="en-GB" dirty="0"/>
              <a:t>Website was functional early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could go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More intuitive website design</a:t>
            </a:r>
          </a:p>
          <a:p>
            <a:r>
              <a:rPr lang="en-GB" dirty="0"/>
              <a:t>Better time management </a:t>
            </a:r>
          </a:p>
          <a:p>
            <a:r>
              <a:rPr lang="en-GB" dirty="0"/>
              <a:t>More features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B7A-4846-436F-BD4A-2E55C433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dirty="0" smtClean="0"/>
              <a:t>Retrospective continued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BD2B-1A36-4842-B8ED-F7B59EE3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could’ve been done </a:t>
            </a:r>
            <a:r>
              <a:rPr lang="en-GB" dirty="0" smtClean="0"/>
              <a:t>differently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Games with one general genre</a:t>
            </a:r>
          </a:p>
          <a:p>
            <a:r>
              <a:rPr lang="en-GB" dirty="0" smtClean="0"/>
              <a:t>Games page showing all games in the database</a:t>
            </a:r>
          </a:p>
          <a:p>
            <a:r>
              <a:rPr lang="en-GB" dirty="0" smtClean="0"/>
              <a:t>Recommendations not tied to members</a:t>
            </a:r>
          </a:p>
          <a:p>
            <a:r>
              <a:rPr lang="en-GB" dirty="0" smtClean="0"/>
              <a:t>Homepage with links to other pages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Mobile support</a:t>
            </a:r>
          </a:p>
          <a:p>
            <a:r>
              <a:rPr lang="en-GB" dirty="0"/>
              <a:t>Connect to IMDB</a:t>
            </a:r>
          </a:p>
          <a:p>
            <a:r>
              <a:rPr lang="en-GB" dirty="0"/>
              <a:t>Better recommendations(more options)</a:t>
            </a:r>
          </a:p>
          <a:p>
            <a:r>
              <a:rPr lang="en-GB" dirty="0"/>
              <a:t>Show trailer</a:t>
            </a:r>
          </a:p>
          <a:p>
            <a:r>
              <a:rPr lang="en-GB" dirty="0"/>
              <a:t>Game page</a:t>
            </a:r>
          </a:p>
          <a:p>
            <a:r>
              <a:rPr lang="en-GB" dirty="0"/>
              <a:t>Purchase</a:t>
            </a:r>
          </a:p>
          <a:p>
            <a:r>
              <a:rPr lang="en-GB" dirty="0"/>
              <a:t>Community recommended games</a:t>
            </a:r>
          </a:p>
          <a:p>
            <a:r>
              <a:rPr lang="en-GB" dirty="0"/>
              <a:t>Upcoming games </a:t>
            </a:r>
          </a:p>
        </p:txBody>
      </p:sp>
    </p:spTree>
    <p:extLst>
      <p:ext uri="{BB962C8B-B14F-4D97-AF65-F5344CB8AC3E}">
        <p14:creationId xmlns:p14="http://schemas.microsoft.com/office/powerpoint/2010/main" val="11266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Majority of the time was spent on the front end </a:t>
            </a:r>
            <a:r>
              <a:rPr lang="en-GB" dirty="0" smtClean="0"/>
              <a:t>design and functionality.60%</a:t>
            </a:r>
            <a:endParaRPr lang="en-GB" dirty="0"/>
          </a:p>
          <a:p>
            <a:r>
              <a:rPr lang="en-GB" dirty="0"/>
              <a:t>Adequate time was spent on the back end to reach its MVP </a:t>
            </a:r>
            <a:r>
              <a:rPr lang="en-GB" dirty="0" smtClean="0"/>
              <a:t>state.20%</a:t>
            </a:r>
            <a:endParaRPr lang="en-GB" dirty="0"/>
          </a:p>
          <a:p>
            <a:r>
              <a:rPr lang="en-GB" dirty="0"/>
              <a:t>Automated Testing had the lowest time allocation </a:t>
            </a:r>
            <a:r>
              <a:rPr lang="en-GB" dirty="0" smtClean="0"/>
              <a:t>10%</a:t>
            </a:r>
          </a:p>
          <a:p>
            <a:r>
              <a:rPr lang="en-GB" dirty="0" smtClean="0"/>
              <a:t>Integration of complete system. 10%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7801258"/>
              </p:ext>
            </p:extLst>
          </p:nvPr>
        </p:nvGraphicFramePr>
        <p:xfrm>
          <a:off x="5654493" y="2056092"/>
          <a:ext cx="5878946" cy="366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7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896-6C6D-4931-9F60-E1921B5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609714"/>
            <a:ext cx="9404723" cy="140053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E60-7205-4D97-99FA-930CC8DD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61849"/>
            <a:ext cx="8946541" cy="137608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28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06E69-0AE3-4244-902A-D6F331AB7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0951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25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-    What went well / what didn't</a:t>
            </a:r>
            <a:br>
              <a:rPr lang="en-GB" dirty="0"/>
            </a:br>
            <a:r>
              <a:rPr lang="en-GB" dirty="0"/>
              <a:t>    -    Things that had had to be abandoned this sprint, and therefore pushed to the next sprint (with supporting reasoning)</a:t>
            </a:r>
            <a:br>
              <a:rPr lang="en-GB" dirty="0"/>
            </a:br>
            <a:r>
              <a:rPr lang="en-GB" dirty="0"/>
              <a:t>    -    Estimated work effort (time spent) of the project</a:t>
            </a:r>
            <a:br>
              <a:rPr lang="en-GB" dirty="0"/>
            </a:br>
            <a:r>
              <a:rPr lang="en-GB" dirty="0"/>
              <a:t>    -    What you would do differently if asked to start again</a:t>
            </a:r>
            <a:br>
              <a:rPr lang="en-GB" dirty="0"/>
            </a:br>
            <a:r>
              <a:rPr lang="en-GB" dirty="0"/>
              <a:t>    -    Any other documentation / information that can help justify your decisions</a:t>
            </a:r>
          </a:p>
        </p:txBody>
      </p:sp>
    </p:spTree>
    <p:extLst>
      <p:ext uri="{BB962C8B-B14F-4D97-AF65-F5344CB8AC3E}">
        <p14:creationId xmlns:p14="http://schemas.microsoft.com/office/powerpoint/2010/main" val="1953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ERD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245EB-EB67-4C2E-A357-DBE0DFB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3 Tables</a:t>
            </a:r>
          </a:p>
          <a:p>
            <a:r>
              <a:rPr lang="en-US" sz="1400">
                <a:solidFill>
                  <a:srgbClr val="FFFFFF"/>
                </a:solidFill>
              </a:rPr>
              <a:t>Full CRUD on users</a:t>
            </a:r>
          </a:p>
          <a:p>
            <a:r>
              <a:rPr lang="en-US" sz="1400">
                <a:solidFill>
                  <a:srgbClr val="FFFFFF"/>
                </a:solidFill>
              </a:rPr>
              <a:t>Games has one to many recommendations</a:t>
            </a:r>
          </a:p>
          <a:p>
            <a:r>
              <a:rPr lang="en-US" sz="1400">
                <a:solidFill>
                  <a:srgbClr val="FFFFFF"/>
                </a:solidFill>
              </a:rPr>
              <a:t>Users has one to many recommendations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6807DB9A-4B60-4418-AE62-A92540355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16821" r="36694" b="32081"/>
          <a:stretch/>
        </p:blipFill>
        <p:spPr>
          <a:xfrm>
            <a:off x="5336219" y="1447799"/>
            <a:ext cx="592031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4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Trello Board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5" r="17780" b="35596"/>
          <a:stretch/>
        </p:blipFill>
        <p:spPr>
          <a:xfrm>
            <a:off x="111655" y="1456266"/>
            <a:ext cx="11908794" cy="47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User Stories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C7F6C3D-EB75-42FE-9E56-9CC2E8247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347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4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30086" y="2741668"/>
            <a:ext cx="5233195" cy="3309997"/>
          </a:xfrm>
          <a:prstGeom prst="rect">
            <a:avLst/>
          </a:prstGeom>
          <a:effectLst/>
        </p:spPr>
      </p:pic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7045F-12F9-4414-BC3D-0059B4A1C9D4}"/>
              </a:ext>
            </a:extLst>
          </p:cNvPr>
          <p:cNvSpPr txBox="1"/>
          <p:nvPr/>
        </p:nvSpPr>
        <p:spPr>
          <a:xfrm>
            <a:off x="2954853" y="1863350"/>
            <a:ext cx="1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726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F351B-250E-4F57-9CE8-CACCE6CFB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4" y="1854820"/>
            <a:ext cx="7150714" cy="4022278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35E5B-39E6-4B82-A561-B7510B706ED7}"/>
              </a:ext>
            </a:extLst>
          </p:cNvPr>
          <p:cNvSpPr txBox="1"/>
          <p:nvPr/>
        </p:nvSpPr>
        <p:spPr>
          <a:xfrm>
            <a:off x="2593908" y="1141407"/>
            <a:ext cx="245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Recommendations Page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35E5B-39E6-4B82-A561-B7510B706ED7}"/>
              </a:ext>
            </a:extLst>
          </p:cNvPr>
          <p:cNvSpPr txBox="1"/>
          <p:nvPr/>
        </p:nvSpPr>
        <p:spPr>
          <a:xfrm>
            <a:off x="3103932" y="1309300"/>
            <a:ext cx="245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Login Page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23374" t="21545" r="23247" b="23031"/>
          <a:stretch/>
        </p:blipFill>
        <p:spPr>
          <a:xfrm>
            <a:off x="1224257" y="2404533"/>
            <a:ext cx="4885267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279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Introduction</vt:lpstr>
      <vt:lpstr>Design doc</vt:lpstr>
      <vt:lpstr>ERD</vt:lpstr>
      <vt:lpstr>Trello Board</vt:lpstr>
      <vt:lpstr>User Stories</vt:lpstr>
      <vt:lpstr>Wireframes</vt:lpstr>
      <vt:lpstr>Wireframes</vt:lpstr>
      <vt:lpstr>Wireframes</vt:lpstr>
      <vt:lpstr>What didn’t make it to the final build</vt:lpstr>
      <vt:lpstr>Retrospective</vt:lpstr>
      <vt:lpstr>Retrospective continued </vt:lpstr>
      <vt:lpstr>Next sprint</vt:lpstr>
      <vt:lpstr>Work effort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Ekow Asante</dc:creator>
  <cp:lastModifiedBy>Admin</cp:lastModifiedBy>
  <cp:revision>6</cp:revision>
  <dcterms:created xsi:type="dcterms:W3CDTF">2019-11-20T00:21:49Z</dcterms:created>
  <dcterms:modified xsi:type="dcterms:W3CDTF">2019-11-20T09:36:39Z</dcterms:modified>
</cp:coreProperties>
</file>