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9" r:id="rId4"/>
    <p:sldId id="260" r:id="rId5"/>
    <p:sldId id="262" r:id="rId6"/>
    <p:sldId id="263" r:id="rId7"/>
    <p:sldId id="257" r:id="rId8"/>
    <p:sldId id="258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Ekow</a:t>
            </a:r>
            <a:r>
              <a:rPr lang="en-GB" dirty="0" smtClean="0"/>
              <a:t> </a:t>
            </a:r>
            <a:r>
              <a:rPr lang="en-GB" dirty="0" err="1" smtClean="0"/>
              <a:t>asante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3051208"/>
            <a:ext cx="8846626" cy="172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35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 effort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74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32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25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doc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56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087" t="16821" r="36694" b="32081"/>
          <a:stretch/>
        </p:blipFill>
        <p:spPr>
          <a:xfrm>
            <a:off x="2252312" y="1152983"/>
            <a:ext cx="7623208" cy="545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4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Stories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44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Wireframe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998" y="1853248"/>
            <a:ext cx="6492803" cy="41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07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went well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08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could go better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84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sprint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Mobile</a:t>
            </a:r>
          </a:p>
          <a:p>
            <a:r>
              <a:rPr lang="en-GB" dirty="0" smtClean="0"/>
              <a:t>Connect to </a:t>
            </a:r>
            <a:r>
              <a:rPr lang="en-GB" dirty="0" err="1" smtClean="0"/>
              <a:t>imdb</a:t>
            </a:r>
            <a:endParaRPr lang="en-GB" dirty="0" smtClean="0"/>
          </a:p>
          <a:p>
            <a:r>
              <a:rPr lang="en-GB" dirty="0" smtClean="0"/>
              <a:t>Better recommendation</a:t>
            </a:r>
          </a:p>
          <a:p>
            <a:r>
              <a:rPr lang="en-GB" dirty="0" smtClean="0"/>
              <a:t>Show trailer</a:t>
            </a:r>
          </a:p>
          <a:p>
            <a:r>
              <a:rPr lang="en-GB" dirty="0" smtClean="0"/>
              <a:t>Game page</a:t>
            </a:r>
          </a:p>
          <a:p>
            <a:r>
              <a:rPr lang="en-GB" dirty="0" smtClean="0"/>
              <a:t>purchase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658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33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PowerPoint Presentation</vt:lpstr>
      <vt:lpstr>Intro</vt:lpstr>
      <vt:lpstr>Design doc</vt:lpstr>
      <vt:lpstr>ERD</vt:lpstr>
      <vt:lpstr>User Stories</vt:lpstr>
      <vt:lpstr>Wireframe</vt:lpstr>
      <vt:lpstr>What went well</vt:lpstr>
      <vt:lpstr>What could go better</vt:lpstr>
      <vt:lpstr>Next sprint</vt:lpstr>
      <vt:lpstr>Work effort</vt:lpstr>
      <vt:lpstr>Next time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2019-11-19T18:17:07Z</dcterms:created>
  <dcterms:modified xsi:type="dcterms:W3CDTF">2019-11-19T18:42:07Z</dcterms:modified>
</cp:coreProperties>
</file>