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avenPro-bold.fntdata"/><Relationship Id="rId10" Type="http://schemas.openxmlformats.org/officeDocument/2006/relationships/slide" Target="slides/slide5.xml"/><Relationship Id="rId21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41a414e4b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41a414e4b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41a414e4b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41a414e4b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41a414e4b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41a414e4b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1a414e4b0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1a414e4b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41a414e4b0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41a414e4b0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41a414e4b0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41a414e4b0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41d164e1db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41d164e1db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41a414e4b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41a414e4b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41a414e4b0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41a414e4b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41a414e4b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41a414e4b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Analysis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Rohan Pandit, Ekow Andoh, Nancy Jarman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Optimization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565750" y="1367050"/>
            <a:ext cx="4866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Included only highest performing stocks (DIS, JPM, JNJ, SPG, WMT)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Expected Return: 0.0005119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Risk Factor:  0.01017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Weights: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WMT: 0.1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SPG: 0.1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JNJ: 0.1825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JPM: 0.2175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DIS: 0.4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Takeaways: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Higher performers given higher weights, like before (DIS highest, then JNJ and JPM, finally WMT and SPG)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Expected Return almost doubled (increased by factor of about 1.7)</a:t>
            </a:r>
            <a:endParaRPr/>
          </a:p>
        </p:txBody>
      </p:sp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1675" y="835388"/>
            <a:ext cx="3472724" cy="347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Portfolio did not perform well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May be worthwhile to look into other stocks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More weight should be allocated to WMT, DIS, JPM, JNJ, SPG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</a:t>
            </a:r>
            <a:r>
              <a:rPr lang="en"/>
              <a:t>dentify behavior, evaluate performance and predict stock prices with ml techniques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Stock close prices from 12 companies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Stock data from 2009 to 2019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Assign weights to each stock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alculated the annual average returns and annual return variance of each stock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silhouette method to find best number of clusters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725" y="2571751"/>
            <a:ext cx="4483826" cy="23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4025" y="2978050"/>
            <a:ext cx="2066050" cy="169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Analytics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ompare portfolio performance to the S&amp;P 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Beta = 0.907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Alpha = -0.46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Sharpe Ratio = -0.145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Time-Series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680200"/>
            <a:ext cx="5129100" cy="28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Used ARIMA model which is one of the most useful and accurate models in making predictions about future trends.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objective is to forecast the entire returns series from breakpoint onwards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initialized a </a:t>
            </a:r>
            <a:r>
              <a:rPr lang="en"/>
              <a:t>series</a:t>
            </a:r>
            <a:r>
              <a:rPr lang="en"/>
              <a:t> in which it stored the actual returns and another </a:t>
            </a:r>
            <a:r>
              <a:rPr lang="en"/>
              <a:t>series</a:t>
            </a:r>
            <a:r>
              <a:rPr lang="en"/>
              <a:t> to store the forecasted returns. 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 the ARIMA model fits the time series of the close price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the model is built, to forecast future stock prices, forecast.arima was used to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Predict the future price of stock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stored our prediction in a variable, fit.forecast</a:t>
            </a:r>
            <a:endParaRPr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5825" y="3353750"/>
            <a:ext cx="2471024" cy="13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Series Takeaways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6792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need to be careful when using this result as it is most likely dominated by a number of influential observations and is not reflective of the </a:t>
            </a:r>
            <a:r>
              <a:rPr lang="en"/>
              <a:t>general</a:t>
            </a:r>
            <a:r>
              <a:rPr lang="en"/>
              <a:t> trend.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Our main source came from yahoo </a:t>
            </a:r>
            <a:r>
              <a:rPr lang="en"/>
              <a:t>finance</a:t>
            </a:r>
            <a:r>
              <a:rPr lang="en"/>
              <a:t>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Might not provide a comprehensive list of all important factors that took place over the past 10 years.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are limitations and shortcomings that can be improved on through our data collection and </a:t>
            </a:r>
            <a:r>
              <a:rPr lang="en"/>
              <a:t>further</a:t>
            </a:r>
            <a:r>
              <a:rPr lang="en"/>
              <a:t> analysis.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Portfolio Optimization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analyzing, we want to optimize our portfolio to have the highest expected return and lowest risk.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was accomplished using the PortfolioAnalytics library in R.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We used the Efficient Frontier to analyze the risk-reward ratio.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Efficient Frontier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632600" y="1408975"/>
            <a:ext cx="4543200" cy="31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Introduced by Nobel Laureate Harry Markowitz,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 metric used by many investors to try and optimize a selected portfolio.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Quantifies risk vs. return.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Creates an optimal set of portfolios that give you the lowest level of risk for a selected value of expected return.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is shown on the x-axis, while the expected returns are shown on the y-axis.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8200" y="1750275"/>
            <a:ext cx="3663401" cy="2017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Optimization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594600" y="1520375"/>
            <a:ext cx="48246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Included all stocks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Expected Return: 0.0003113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Risk Factor: 0.01026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Weights: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DIS: 0.3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GE, WMT, SPG, MS, CVX, IBM, XOM: 0.1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Takeaways: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DIS -&gt; highest performer -&gt; highest weight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stocks in bottom right (high risk, low reward)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Can we do better?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250" y="1080300"/>
            <a:ext cx="3545624" cy="354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