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050BF-56D5-4A49-A486-E76125822E3A}" v="47" dt="2019-11-13T20:07:55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6F38-3EA9-4B69-B175-504085C6A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4F4D5-D04E-46EB-A217-B5837FE14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0C3A6-2A1B-4884-8ABD-A8DA9358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94E1-ACEE-4176-8CDC-23F07569780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CEC2C-8F3E-4B5C-ADC1-A51FE917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11E55-CF14-4AAD-BCF8-D8029D93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FE99-D8CF-45A8-AEBF-F6A76B47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4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2A2B-BA91-4A83-AB97-965DD0C1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67533-4FCF-4179-877C-A3C406376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AA39F-D0C6-42DB-8B21-BC76E6B4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94E1-ACEE-4176-8CDC-23F07569780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4CFBC-927A-4C4E-9B7A-D84A18A4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CC4A-15D7-4A9C-9AC4-19C42F9A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FE99-D8CF-45A8-AEBF-F6A76B47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0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AC977-EA49-4E24-96A7-86B2CF747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DACAE-79D3-449D-9DC8-A6446FA23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89637-245E-47E3-B1D3-4095E176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94E1-ACEE-4176-8CDC-23F07569780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39009-0B16-4458-9A81-508BA8B1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10C25-AE92-4B13-B3BE-7DFE2971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FE99-D8CF-45A8-AEBF-F6A76B47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7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79ED-7071-492D-BAF6-7C7427F6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59590-51DC-43E5-B5FD-3A9F35E16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D389D-54D8-4002-A4EF-FAA2AD73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94E1-ACEE-4176-8CDC-23F07569780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BE494-FD42-4AE7-B172-1A9FC63B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DB23D-E560-4149-B4F1-F8C55828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FE99-D8CF-45A8-AEBF-F6A76B47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8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EB62-5373-46B0-A757-1EB9FCD6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B0D38-B9D6-402D-9329-A9ABF0B05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F7A0F-F6FE-4A5B-ABEB-ECC64F7F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94E1-ACEE-4176-8CDC-23F07569780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2820C-F2EA-4B1F-A48D-566D09D41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E39BB-C3E5-490A-9F95-1F2CB9AC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FE99-D8CF-45A8-AEBF-F6A76B47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1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BDB6-C1E4-4D78-B5DA-895F9EA1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1B7E5-9AE0-48EE-9E4B-D3EF113FA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12F58-7149-4507-A82F-A7530F64E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1ABD7-8866-4C65-A106-6A4A616F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94E1-ACEE-4176-8CDC-23F07569780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4BC09-E9BA-4140-8584-A2726D7D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CB24F-2363-4D04-ACDE-C2245EBF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FE99-D8CF-45A8-AEBF-F6A76B47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4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1CFF-608C-467D-8141-F58A001E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CE9E7-AC04-451F-B66E-52E9F1652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7F6DB-68BC-49E3-A2D9-799BF77CA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42EC2-AE10-4483-A6CA-A2DC1F4AB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231FC-7E25-4CFE-ADB7-7E0C92708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AD4FC-6737-43DA-813A-50E787BA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94E1-ACEE-4176-8CDC-23F07569780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DEE0B-1F4B-4718-A017-DC8A612C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6AA26-B955-4DC6-8DAB-F14A3474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FE99-D8CF-45A8-AEBF-F6A76B47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0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FB2A-DFB1-4D30-8824-CADEA4F8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343C6-9579-4AE1-B8C6-03C262CE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94E1-ACEE-4176-8CDC-23F07569780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18F8C-6A78-4C0D-890C-67B031A0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8F3AC-BCB4-49BE-9C6B-97C02D8C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FE99-D8CF-45A8-AEBF-F6A76B47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4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1146C-B567-4E51-A0A0-F6BF34A4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94E1-ACEE-4176-8CDC-23F07569780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2CDBF-0498-41B3-9148-20D481B7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1C97A-BADD-4571-9D2C-8012D3B2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FE99-D8CF-45A8-AEBF-F6A76B47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4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9813-DA42-4DF6-BF58-A6E892C53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5E6A2-C9B5-46CD-9849-87BB7C638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0A221-5D49-4DC9-8406-DDDC94B1B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38784-28B7-455D-95DC-18D73624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94E1-ACEE-4176-8CDC-23F07569780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67C6C-B964-40D7-96D2-51A6C8BF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1216C-1A0C-4E87-A685-F9A08CF5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FE99-D8CF-45A8-AEBF-F6A76B47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5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450F-47CB-4EC9-85AD-3AE044CE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FD921E-D400-4F4F-B117-6967A76D3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4FBEB-D7BB-4D43-9035-677B4EA68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92318-26B0-4FDB-BDAE-0BAF5D20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94E1-ACEE-4176-8CDC-23F07569780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E29EB-A067-423C-899D-FE9F9D84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5FE5B-ABB6-4ADE-A2E1-BB91CB53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FE99-D8CF-45A8-AEBF-F6A76B47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2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A8317-1352-43DF-A61D-38DE7951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1B350-2584-40A5-A30E-84B7E5CCC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255DC-3563-41E1-9CC8-9A65036FF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94E1-ACEE-4176-8CDC-23F07569780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79C4C-C546-4E34-9AB0-9B0A2912B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1B597-127C-40E5-B23B-860A68D2B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7FE99-D8CF-45A8-AEBF-F6A76B47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0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F0A5-1E84-429A-BE86-79E34332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25" y="-101296"/>
            <a:ext cx="3544142" cy="3881444"/>
          </a:xfrm>
        </p:spPr>
        <p:txBody>
          <a:bodyPr>
            <a:normAutofit/>
          </a:bodyPr>
          <a:lstStyle/>
          <a:p>
            <a:r>
              <a:rPr lang="en-US" dirty="0"/>
              <a:t>Mouse</a:t>
            </a:r>
            <a:br>
              <a:rPr lang="en-US" dirty="0"/>
            </a:br>
            <a:r>
              <a:rPr lang="en-US" dirty="0"/>
              <a:t>Control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1DB99-9AA7-4DBD-8D23-19E81D421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8174" y="304057"/>
            <a:ext cx="6324598" cy="5412920"/>
          </a:xfrm>
        </p:spPr>
        <p:txBody>
          <a:bodyPr anchor="ctr"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THRESHOLD = the mouse's sensitivity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Blocking Methods = while the mouse is stationary the script is waiting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F1C9A-73D3-41C6-82F8-0BC18D822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798" y="1679101"/>
            <a:ext cx="3249450" cy="896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BAFB5A-B594-435F-B194-136727964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54" y="4124200"/>
            <a:ext cx="10656732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3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F0A5-1E84-429A-BE86-79E34332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25" y="-101296"/>
            <a:ext cx="3544142" cy="3881444"/>
          </a:xfrm>
        </p:spPr>
        <p:txBody>
          <a:bodyPr>
            <a:normAutofit/>
          </a:bodyPr>
          <a:lstStyle/>
          <a:p>
            <a:r>
              <a:rPr lang="en-US" dirty="0"/>
              <a:t>Direction Detector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1DB99-9AA7-4DBD-8D23-19E81D421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8174" y="304057"/>
            <a:ext cx="6324598" cy="5412920"/>
          </a:xfrm>
        </p:spPr>
        <p:txBody>
          <a:bodyPr anchor="ctr">
            <a:normAutofit/>
          </a:bodyPr>
          <a:lstStyle/>
          <a:p>
            <a:r>
              <a:rPr lang="en-US" dirty="0"/>
              <a:t>QUEUE_SIZE =   the number of consecutive frames to analyze</a:t>
            </a:r>
            <a:br>
              <a:rPr lang="en-US" sz="2400" dirty="0"/>
            </a:br>
            <a:endParaRPr lang="en-US" sz="2400" dirty="0"/>
          </a:p>
          <a:p>
            <a:r>
              <a:rPr lang="en-US" dirty="0"/>
              <a:t>THRESHOLD =   the minimum average motion required in either axis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F2499-A341-44BF-B867-F0679A893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017" y="3582186"/>
            <a:ext cx="10386523" cy="245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Mouse Control  </vt:lpstr>
      <vt:lpstr>Direction Detector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Chima Ani</dc:creator>
  <cp:lastModifiedBy>Chima Ani</cp:lastModifiedBy>
  <cp:revision>3</cp:revision>
  <dcterms:created xsi:type="dcterms:W3CDTF">2019-11-13T18:21:21Z</dcterms:created>
  <dcterms:modified xsi:type="dcterms:W3CDTF">2019-11-13T20:11:58Z</dcterms:modified>
</cp:coreProperties>
</file>