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9" r:id="rId3"/>
    <p:sldId id="258" r:id="rId4"/>
    <p:sldId id="260" r:id="rId5"/>
    <p:sldId id="281" r:id="rId6"/>
    <p:sldId id="282" r:id="rId7"/>
    <p:sldId id="283" r:id="rId8"/>
    <p:sldId id="261" r:id="rId9"/>
    <p:sldId id="280" r:id="rId10"/>
    <p:sldId id="262" r:id="rId11"/>
    <p:sldId id="279" r:id="rId12"/>
    <p:sldId id="263" r:id="rId13"/>
    <p:sldId id="264" r:id="rId14"/>
    <p:sldId id="278" r:id="rId15"/>
    <p:sldId id="267" r:id="rId16"/>
    <p:sldId id="284"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8E7105F-DFBE-4B0F-92C1-5BC6B5892E45}" type="datetimeFigureOut">
              <a:rPr lang="en-US" smtClean="0"/>
              <a:t>11/24/2019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DBF6ABB-C502-4B4D-BB55-A3B98FE5622E}"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E7105F-DFBE-4B0F-92C1-5BC6B5892E45}"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F6ABB-C502-4B4D-BB55-A3B98FE562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E7105F-DFBE-4B0F-92C1-5BC6B5892E45}"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F6ABB-C502-4B4D-BB55-A3B98FE5622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8E7105F-DFBE-4B0F-92C1-5BC6B5892E45}"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F6ABB-C502-4B4D-BB55-A3B98FE5622E}"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8E7105F-DFBE-4B0F-92C1-5BC6B5892E45}" type="datetimeFigureOut">
              <a:rPr lang="en-US" smtClean="0"/>
              <a:t>11/24/2019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DBF6ABB-C502-4B4D-BB55-A3B98FE5622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E7105F-DFBE-4B0F-92C1-5BC6B5892E45}"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F6ABB-C502-4B4D-BB55-A3B98FE5622E}"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8E7105F-DFBE-4B0F-92C1-5BC6B5892E45}" type="datetimeFigureOut">
              <a:rPr lang="en-US" smtClean="0"/>
              <a:t>11/24/2019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BF6ABB-C502-4B4D-BB55-A3B98FE5622E}"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8E7105F-DFBE-4B0F-92C1-5BC6B5892E45}" type="datetimeFigureOut">
              <a:rPr lang="en-US" smtClean="0"/>
              <a:t>11/24/2019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BF6ABB-C502-4B4D-BB55-A3B98FE562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E7105F-DFBE-4B0F-92C1-5BC6B5892E45}" type="datetimeFigureOut">
              <a:rPr lang="en-US" smtClean="0"/>
              <a:t>11/24/2019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BF6ABB-C502-4B4D-BB55-A3B98FE562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8E7105F-DFBE-4B0F-92C1-5BC6B5892E45}"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F6ABB-C502-4B4D-BB55-A3B98FE5622E}"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8E7105F-DFBE-4B0F-92C1-5BC6B5892E45}" type="datetimeFigureOut">
              <a:rPr lang="en-US" smtClean="0"/>
              <a:t>11/24/2019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DBF6ABB-C502-4B4D-BB55-A3B98FE5622E}"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8E7105F-DFBE-4B0F-92C1-5BC6B5892E45}" type="datetimeFigureOut">
              <a:rPr lang="en-US" smtClean="0"/>
              <a:t>11/24/2019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DBF6ABB-C502-4B4D-BB55-A3B98FE5622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685800"/>
            <a:ext cx="8458200" cy="2133600"/>
          </a:xfrm>
        </p:spPr>
        <p:txBody>
          <a:bodyPr>
            <a:normAutofit/>
          </a:bodyPr>
          <a:lstStyle/>
          <a:p>
            <a:r>
              <a:rPr lang="en-US" dirty="0" err="1" smtClean="0"/>
              <a:t>Cse</a:t>
            </a:r>
            <a:r>
              <a:rPr lang="en-US" dirty="0" smtClean="0"/>
              <a:t>  299 Presentation on </a:t>
            </a:r>
          </a:p>
          <a:p>
            <a:endParaRPr lang="en-US" dirty="0" smtClean="0"/>
          </a:p>
          <a:p>
            <a:r>
              <a:rPr lang="en-US" sz="2800" b="1" dirty="0" err="1" smtClean="0"/>
              <a:t>Arduino</a:t>
            </a:r>
            <a:r>
              <a:rPr lang="en-US" sz="2800" b="1" dirty="0" smtClean="0"/>
              <a:t> Based Obstacle Detecting Car with Radar and Fire extinguish  system</a:t>
            </a:r>
            <a:endParaRPr lang="en-US" dirty="0" smtClean="0"/>
          </a:p>
        </p:txBody>
      </p:sp>
      <p:sp>
        <p:nvSpPr>
          <p:cNvPr id="4" name="Title 3"/>
          <p:cNvSpPr>
            <a:spLocks noGrp="1"/>
          </p:cNvSpPr>
          <p:nvPr>
            <p:ph type="ctrTitle"/>
          </p:nvPr>
        </p:nvSpPr>
        <p:spPr>
          <a:xfrm>
            <a:off x="457200" y="3276600"/>
            <a:ext cx="8229600" cy="32004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solidFill>
              <a:schemeClr val="accent2">
                <a:lumMod val="50000"/>
              </a:schemeClr>
            </a:solidFill>
          </a:ln>
        </p:spPr>
        <p:txBody>
          <a:bodyPr>
            <a:normAutofit fontScale="90000"/>
          </a:bodyPr>
          <a:lstStyle/>
          <a:p>
            <a:r>
              <a:rPr lang="en-US" sz="4400" b="1" dirty="0" smtClean="0"/>
              <a:t> </a:t>
            </a:r>
            <a:r>
              <a:rPr lang="en-US" b="1" dirty="0" smtClean="0"/>
              <a:t/>
            </a:r>
            <a:br>
              <a:rPr lang="en-US" b="1" dirty="0" smtClean="0"/>
            </a:br>
            <a:r>
              <a:rPr lang="en-US" b="1" dirty="0" smtClean="0"/>
              <a:t/>
            </a:r>
            <a:br>
              <a:rPr lang="en-US" b="1" dirty="0" smtClean="0"/>
            </a:br>
            <a:r>
              <a:rPr lang="en-US" b="1" dirty="0" smtClean="0"/>
              <a:t>Project Member: </a:t>
            </a:r>
            <a:br>
              <a:rPr lang="en-US" b="1" dirty="0" smtClean="0"/>
            </a:br>
            <a:r>
              <a:rPr lang="en-US" b="1" dirty="0" smtClean="0"/>
              <a:t>1. Mohammad Bin </a:t>
            </a:r>
            <a:r>
              <a:rPr lang="en-US" b="1" dirty="0" err="1" smtClean="0"/>
              <a:t>Khasru</a:t>
            </a:r>
            <a:r>
              <a:rPr lang="en-US" b="1" dirty="0" smtClean="0"/>
              <a:t> (     )</a:t>
            </a:r>
            <a:br>
              <a:rPr lang="en-US" b="1" dirty="0" smtClean="0"/>
            </a:br>
            <a:r>
              <a:rPr lang="en-US" b="1" dirty="0" smtClean="0"/>
              <a:t>2.Rafid Hassan(        )</a:t>
            </a:r>
            <a:br>
              <a:rPr lang="en-US" b="1" dirty="0" smtClean="0"/>
            </a:br>
            <a:r>
              <a:rPr lang="en-US" b="1" dirty="0" smtClean="0"/>
              <a:t>3.Khadizatul Kubra ( 1620070042)</a:t>
            </a:r>
            <a:br>
              <a:rPr lang="en-US" b="1" dirty="0" smtClean="0"/>
            </a:br>
            <a:r>
              <a:rPr lang="en-US" b="1" dirty="0" smtClean="0"/>
              <a:t/>
            </a:r>
            <a:br>
              <a:rPr lang="en-US" b="1" dirty="0" smtClean="0"/>
            </a:b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Diagram</a:t>
            </a:r>
            <a:endParaRPr lang="en-US" dirty="0"/>
          </a:p>
        </p:txBody>
      </p:sp>
      <p:pic>
        <p:nvPicPr>
          <p:cNvPr id="4" name="Content Placeholder 3" descr="obstacle-avoiding-car-8-638.jpg"/>
          <p:cNvPicPr>
            <a:picLocks noGrp="1" noChangeAspect="1"/>
          </p:cNvPicPr>
          <p:nvPr>
            <p:ph sz="quarter" idx="1"/>
          </p:nvPr>
        </p:nvPicPr>
        <p:blipFill>
          <a:blip r:embed="rId2" cstate="print"/>
          <a:srcRect l="-157" t="11587"/>
          <a:stretch>
            <a:fillRect/>
          </a:stretch>
        </p:blipFill>
        <p:spPr>
          <a:xfrm>
            <a:off x="838200" y="1375178"/>
            <a:ext cx="7582935" cy="502562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 </a:t>
            </a:r>
            <a:endParaRPr lang="en-US" dirty="0"/>
          </a:p>
        </p:txBody>
      </p:sp>
      <p:pic>
        <p:nvPicPr>
          <p:cNvPr id="4" name="Content Placeholder 3" descr="obstacle-avoiding-car-5-638.jpg"/>
          <p:cNvPicPr>
            <a:picLocks noGrp="1" noChangeAspect="1"/>
          </p:cNvPicPr>
          <p:nvPr>
            <p:ph sz="quarter" idx="1"/>
          </p:nvPr>
        </p:nvPicPr>
        <p:blipFill>
          <a:blip r:embed="rId2" cstate="print"/>
          <a:stretch>
            <a:fillRect/>
          </a:stretch>
        </p:blipFill>
        <p:spPr>
          <a:xfrm>
            <a:off x="457200" y="1452562"/>
            <a:ext cx="8077200" cy="517683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a:t>
            </a:r>
            <a:endParaRPr lang="en-US" dirty="0"/>
          </a:p>
        </p:txBody>
      </p:sp>
      <p:sp>
        <p:nvSpPr>
          <p:cNvPr id="3" name="Content Placeholder 2"/>
          <p:cNvSpPr>
            <a:spLocks noGrp="1"/>
          </p:cNvSpPr>
          <p:nvPr>
            <p:ph sz="quarter" idx="1"/>
          </p:nvPr>
        </p:nvSpPr>
        <p:spPr/>
        <p:txBody>
          <a:bodyPr>
            <a:normAutofit fontScale="92500"/>
          </a:bodyPr>
          <a:lstStyle/>
          <a:p>
            <a:r>
              <a:rPr lang="en-US" dirty="0" smtClean="0"/>
              <a:t>The Obstacle Avoidance vehicle uses Ultrasonic Sensor for its movements. </a:t>
            </a:r>
            <a:r>
              <a:rPr lang="en-US" dirty="0" err="1" smtClean="0"/>
              <a:t>Arduino</a:t>
            </a:r>
            <a:r>
              <a:rPr lang="en-US" dirty="0" smtClean="0"/>
              <a:t> is used to </a:t>
            </a:r>
            <a:r>
              <a:rPr lang="en-US" dirty="0" err="1" smtClean="0"/>
              <a:t>archieve</a:t>
            </a:r>
            <a:r>
              <a:rPr lang="en-US" dirty="0" smtClean="0"/>
              <a:t> the desired operation.</a:t>
            </a:r>
          </a:p>
          <a:p>
            <a:r>
              <a:rPr lang="en-US" dirty="0" smtClean="0"/>
              <a:t>The motors are connected through motor driver IC to </a:t>
            </a:r>
            <a:r>
              <a:rPr lang="en-US" dirty="0" err="1" smtClean="0"/>
              <a:t>Arduino</a:t>
            </a:r>
            <a:r>
              <a:rPr lang="en-US" dirty="0" smtClean="0"/>
              <a:t>. The ultrasonic sensor is attached in front of the robot.</a:t>
            </a:r>
          </a:p>
          <a:p>
            <a:r>
              <a:rPr lang="en-US" dirty="0" smtClean="0"/>
              <a:t>Whenever the robot is going on the desired path the ultrasonic sensor transmits the ultrasonic waves continuously from its sensor head.</a:t>
            </a:r>
          </a:p>
          <a:p>
            <a:r>
              <a:rPr lang="en-US" dirty="0" smtClean="0"/>
              <a:t>Whenever an obstacle comes ahead of it the ultrasonic waves are reflected back from an object and that information is passed to the </a:t>
            </a:r>
            <a:r>
              <a:rPr lang="en-US" dirty="0" err="1" smtClean="0"/>
              <a:t>Arduino</a:t>
            </a:r>
            <a:r>
              <a:rPr lang="en-US" dirty="0" smtClean="0"/>
              <a:t> Uno.</a:t>
            </a:r>
          </a:p>
          <a:p>
            <a:r>
              <a:rPr lang="en-US" dirty="0" smtClean="0"/>
              <a:t>The radar will give the Graphical View of the object.</a:t>
            </a: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381000"/>
            <a:ext cx="8077200" cy="5638800"/>
          </a:xfrm>
        </p:spPr>
        <p:txBody>
          <a:bodyPr/>
          <a:lstStyle/>
          <a:p>
            <a:r>
              <a:rPr lang="en-US" dirty="0" smtClean="0"/>
              <a:t>The </a:t>
            </a:r>
            <a:r>
              <a:rPr lang="en-US" dirty="0" err="1" smtClean="0"/>
              <a:t>Arduino</a:t>
            </a:r>
            <a:r>
              <a:rPr lang="en-US" dirty="0" smtClean="0"/>
              <a:t> controls the motors left, right, back, front, based on Ultrasonic signals.</a:t>
            </a:r>
          </a:p>
          <a:p>
            <a:r>
              <a:rPr lang="en-US" dirty="0" smtClean="0"/>
              <a:t>When the ultrasonic Sensor detect the object which is kept inside the path it will send signal toward the </a:t>
            </a:r>
            <a:r>
              <a:rPr lang="en-US" dirty="0" err="1" smtClean="0"/>
              <a:t>arduino</a:t>
            </a:r>
            <a:r>
              <a:rPr lang="en-US" dirty="0" smtClean="0"/>
              <a:t> </a:t>
            </a:r>
            <a:r>
              <a:rPr lang="en-US" dirty="0" err="1" smtClean="0"/>
              <a:t>uno</a:t>
            </a:r>
            <a:r>
              <a:rPr lang="en-US" dirty="0" smtClean="0"/>
              <a:t> and according to that it will rotate the motor.</a:t>
            </a:r>
          </a:p>
          <a:p>
            <a:r>
              <a:rPr lang="en-US" dirty="0" smtClean="0"/>
              <a:t>Similarly in every time whenever an obstacle in </a:t>
            </a:r>
            <a:r>
              <a:rPr lang="en-US" dirty="0" err="1" smtClean="0"/>
              <a:t>founf</a:t>
            </a:r>
            <a:r>
              <a:rPr lang="en-US" dirty="0" smtClean="0"/>
              <a:t> to be in path of car it will detect it and rotate the car in left direction to avoid the obstacle.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endParaRPr lang="en-US" dirty="0"/>
          </a:p>
        </p:txBody>
      </p:sp>
      <p:sp>
        <p:nvSpPr>
          <p:cNvPr id="3" name="Content Placeholder 2"/>
          <p:cNvSpPr>
            <a:spLocks noGrp="1"/>
          </p:cNvSpPr>
          <p:nvPr>
            <p:ph sz="quarter" idx="1"/>
          </p:nvPr>
        </p:nvSpPr>
        <p:spPr/>
        <p:txBody>
          <a:bodyPr/>
          <a:lstStyle/>
          <a:p>
            <a:r>
              <a:rPr lang="en-US" dirty="0" smtClean="0"/>
              <a:t>It can be used as a Movable Surveillance System.</a:t>
            </a:r>
          </a:p>
          <a:p>
            <a:r>
              <a:rPr lang="en-US" dirty="0" smtClean="0"/>
              <a:t>It can be controlled remotely.</a:t>
            </a:r>
          </a:p>
          <a:p>
            <a:r>
              <a:rPr lang="en-US" dirty="0" smtClean="0"/>
              <a:t>It does not require any man power.</a:t>
            </a:r>
          </a:p>
          <a:p>
            <a:r>
              <a:rPr lang="en-US" dirty="0" smtClean="0"/>
              <a:t>It can be used fro critical application like flood, bomb disposal, fire, terrorist attack, Earth quake and spying.</a:t>
            </a:r>
          </a:p>
          <a:p>
            <a:r>
              <a:rPr lang="en-US" dirty="0" smtClean="0"/>
              <a:t>Driverless vehicles running alone</a:t>
            </a:r>
          </a:p>
          <a:p>
            <a:r>
              <a:rPr lang="en-US" dirty="0" smtClean="0"/>
              <a:t>In wheel chair for patients.</a:t>
            </a:r>
          </a:p>
          <a:p>
            <a:r>
              <a:rPr lang="en-US" dirty="0" smtClean="0"/>
              <a:t>Autonomous cleaning robot.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sz="quarter" idx="1"/>
          </p:nvPr>
        </p:nvSpPr>
        <p:spPr/>
        <p:txBody>
          <a:bodyPr/>
          <a:lstStyle/>
          <a:p>
            <a:r>
              <a:rPr lang="en-US" dirty="0" smtClean="0"/>
              <a:t>Final Result: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sz="quarter" idx="1"/>
          </p:nvPr>
        </p:nvSpPr>
        <p:spPr/>
        <p:txBody>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Refernces</a:t>
            </a:r>
            <a:r>
              <a:rPr lang="en-US" dirty="0" smtClean="0"/>
              <a:t>: </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endParaRPr lang="en-US" dirty="0"/>
          </a:p>
        </p:txBody>
      </p:sp>
      <p:sp>
        <p:nvSpPr>
          <p:cNvPr id="3" name="Content Placeholder 2"/>
          <p:cNvSpPr>
            <a:spLocks noGrp="1"/>
          </p:cNvSpPr>
          <p:nvPr>
            <p:ph sz="quarter" idx="1"/>
          </p:nvPr>
        </p:nvSpPr>
        <p:spPr/>
        <p:txBody>
          <a:bodyPr>
            <a:normAutofit fontScale="85000" lnSpcReduction="10000"/>
          </a:bodyPr>
          <a:lstStyle/>
          <a:p>
            <a:pPr fontAlgn="base"/>
            <a:r>
              <a:rPr lang="en-US" dirty="0" smtClean="0"/>
              <a:t>Now day’s many industries are using robots due to their high level of performance and reliability and which is a great help for human beings. The obstacle avoidance </a:t>
            </a:r>
            <a:r>
              <a:rPr lang="en-US" dirty="0" smtClean="0"/>
              <a:t>car</a:t>
            </a:r>
            <a:r>
              <a:rPr lang="en-US" dirty="0" smtClean="0"/>
              <a:t> is used for detecting obstacles and avoiding the collision. This is an autonomous robot. The design of obstacle avoidance robot requires the integration of many sensors according to their task.</a:t>
            </a:r>
          </a:p>
          <a:p>
            <a:pPr fontAlgn="base"/>
            <a:r>
              <a:rPr lang="en-US" dirty="0" smtClean="0"/>
              <a:t>The obstacle </a:t>
            </a:r>
            <a:r>
              <a:rPr lang="en-US" dirty="0" smtClean="0"/>
              <a:t>detection and radar are the </a:t>
            </a:r>
            <a:r>
              <a:rPr lang="en-US" dirty="0" smtClean="0"/>
              <a:t>primary requirement of this autonomous </a:t>
            </a:r>
            <a:r>
              <a:rPr lang="en-US" dirty="0" smtClean="0"/>
              <a:t>car. </a:t>
            </a:r>
            <a:r>
              <a:rPr lang="en-US" dirty="0" smtClean="0"/>
              <a:t>The </a:t>
            </a:r>
            <a:r>
              <a:rPr lang="en-US" dirty="0" smtClean="0"/>
              <a:t>car gets </a:t>
            </a:r>
            <a:r>
              <a:rPr lang="en-US" dirty="0" smtClean="0"/>
              <a:t>the information from surrounding area through mounted sensors on the </a:t>
            </a:r>
            <a:r>
              <a:rPr lang="en-US" dirty="0" smtClean="0"/>
              <a:t>car. </a:t>
            </a:r>
            <a:r>
              <a:rPr lang="en-US" dirty="0" smtClean="0"/>
              <a:t>Some sensing devices used for obstacle detection like bump sensor, infrared sensor, ultrasonic sensor etc. Ultrasonic sensor is most suitable for obstacle detection and it is of low cost and has high ranging capability</a:t>
            </a:r>
            <a:r>
              <a:rPr lang="en-US" dirty="0" smtClean="0"/>
              <a:t>. </a:t>
            </a:r>
            <a:endParaRPr lang="en-US" dirty="0" smtClean="0"/>
          </a:p>
          <a:p>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we have learnt:</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Elements:</a:t>
            </a:r>
            <a:endParaRPr lang="en-US" dirty="0"/>
          </a:p>
        </p:txBody>
      </p:sp>
      <p:sp>
        <p:nvSpPr>
          <p:cNvPr id="3" name="Content Placeholder 2"/>
          <p:cNvSpPr>
            <a:spLocks noGrp="1"/>
          </p:cNvSpPr>
          <p:nvPr>
            <p:ph sz="quarter" idx="1"/>
          </p:nvPr>
        </p:nvSpPr>
        <p:spPr/>
        <p:txBody>
          <a:bodyPr/>
          <a:lstStyle/>
          <a:p>
            <a:r>
              <a:rPr lang="en-US" dirty="0" err="1" smtClean="0"/>
              <a:t>Arduino</a:t>
            </a:r>
            <a:r>
              <a:rPr lang="en-US" dirty="0" smtClean="0"/>
              <a:t> Uno</a:t>
            </a:r>
          </a:p>
          <a:p>
            <a:r>
              <a:rPr lang="en-US" dirty="0" smtClean="0"/>
              <a:t>Ultrasonic Sensor</a:t>
            </a:r>
          </a:p>
          <a:p>
            <a:r>
              <a:rPr lang="en-US" dirty="0" smtClean="0"/>
              <a:t>Battery</a:t>
            </a:r>
          </a:p>
          <a:p>
            <a:r>
              <a:rPr lang="en-US" dirty="0" smtClean="0"/>
              <a:t>DC Motor</a:t>
            </a:r>
          </a:p>
          <a:p>
            <a:r>
              <a:rPr lang="en-US" dirty="0" smtClean="0"/>
              <a:t>Motor Driver</a:t>
            </a:r>
          </a:p>
          <a:p>
            <a:pPr>
              <a:buNone/>
            </a:pPr>
            <a:r>
              <a:rPr lang="en-US" dirty="0" smtClean="0"/>
              <a:t>Platform we’re Using: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Arduino</a:t>
            </a:r>
            <a:r>
              <a:rPr lang="en-US" dirty="0" smtClean="0"/>
              <a:t> Uno:</a:t>
            </a:r>
            <a:endParaRPr lang="en-US" dirty="0"/>
          </a:p>
        </p:txBody>
      </p:sp>
      <p:pic>
        <p:nvPicPr>
          <p:cNvPr id="4" name="Content Placeholder 3" descr="obstacle-detector-find-the-way-to-reach-destination-robot-6-638.jpg"/>
          <p:cNvPicPr>
            <a:picLocks noGrp="1" noChangeAspect="1"/>
          </p:cNvPicPr>
          <p:nvPr>
            <p:ph sz="quarter" idx="1"/>
          </p:nvPr>
        </p:nvPicPr>
        <p:blipFill>
          <a:blip r:embed="rId2" cstate="print"/>
          <a:stretch>
            <a:fillRect/>
          </a:stretch>
        </p:blipFill>
        <p:spPr>
          <a:xfrm>
            <a:off x="609600" y="1524000"/>
            <a:ext cx="8001000" cy="53340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obstacle-detector-find-the-way-to-reach-destination-robot-8-638.jpg"/>
          <p:cNvPicPr>
            <a:picLocks noGrp="1" noChangeAspect="1"/>
          </p:cNvPicPr>
          <p:nvPr>
            <p:ph sz="quarter" idx="1"/>
          </p:nvPr>
        </p:nvPicPr>
        <p:blipFill>
          <a:blip r:embed="rId2" cstate="print"/>
          <a:srcRect l="-1010" t="22051"/>
          <a:stretch>
            <a:fillRect/>
          </a:stretch>
        </p:blipFill>
        <p:spPr>
          <a:xfrm>
            <a:off x="381000" y="457200"/>
            <a:ext cx="8458200" cy="60198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 </a:t>
            </a:r>
            <a:endParaRPr lang="en-US" dirty="0"/>
          </a:p>
        </p:txBody>
      </p:sp>
      <p:pic>
        <p:nvPicPr>
          <p:cNvPr id="6" name="Content Placeholder 5" descr="obstacle-detector-find-the-way-to-reach-destination-robot-14-638.jpg"/>
          <p:cNvPicPr>
            <a:picLocks noGrp="1" noChangeAspect="1"/>
          </p:cNvPicPr>
          <p:nvPr>
            <p:ph sz="quarter" idx="1"/>
          </p:nvPr>
        </p:nvPicPr>
        <p:blipFill>
          <a:blip r:embed="rId2" cstate="print"/>
          <a:srcRect l="-157" t="18267"/>
          <a:stretch>
            <a:fillRect/>
          </a:stretch>
        </p:blipFill>
        <p:spPr>
          <a:xfrm>
            <a:off x="260132" y="1371600"/>
            <a:ext cx="8502868" cy="5334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153400" cy="1036638"/>
          </a:xfrm>
        </p:spPr>
        <p:txBody>
          <a:bodyPr/>
          <a:lstStyle/>
          <a:p>
            <a:r>
              <a:rPr lang="en-US" dirty="0" smtClean="0"/>
              <a:t>How Ultrasonic Sensor Work:</a:t>
            </a:r>
            <a:endParaRPr lang="en-US" dirty="0"/>
          </a:p>
        </p:txBody>
      </p:sp>
      <p:pic>
        <p:nvPicPr>
          <p:cNvPr id="4" name="Content Placeholder 3" descr="obstacle-avoiding-car-7-638.jpg"/>
          <p:cNvPicPr>
            <a:picLocks noGrp="1" noChangeAspect="1"/>
          </p:cNvPicPr>
          <p:nvPr>
            <p:ph sz="quarter" idx="1"/>
          </p:nvPr>
        </p:nvPicPr>
        <p:blipFill>
          <a:blip r:embed="rId2" cstate="print"/>
          <a:srcRect l="-8934" t="14927" r="-3918" b="-3445"/>
          <a:stretch>
            <a:fillRect/>
          </a:stretch>
        </p:blipFill>
        <p:spPr>
          <a:xfrm>
            <a:off x="-152400" y="1295400"/>
            <a:ext cx="9296400" cy="55626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Block Diagram:</a:t>
            </a:r>
            <a:endParaRPr lang="en-US" dirty="0"/>
          </a:p>
        </p:txBody>
      </p:sp>
      <p:pic>
        <p:nvPicPr>
          <p:cNvPr id="4" name="Content Placeholder 3" descr="obstacle-detector-find-the-way-to-reach-destination-robot-11-638.jpg"/>
          <p:cNvPicPr>
            <a:picLocks noGrp="1" noChangeAspect="1"/>
          </p:cNvPicPr>
          <p:nvPr>
            <p:ph sz="quarter" idx="1"/>
          </p:nvPr>
        </p:nvPicPr>
        <p:blipFill>
          <a:blip r:embed="rId2" cstate="print"/>
          <a:stretch>
            <a:fillRect/>
          </a:stretch>
        </p:blipFill>
        <p:spPr>
          <a:xfrm>
            <a:off x="304800" y="1600200"/>
            <a:ext cx="8382000" cy="50292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159</TotalTime>
  <Words>341</Words>
  <Application>Microsoft Office PowerPoint</Application>
  <PresentationFormat>On-screen Show (4:3)</PresentationFormat>
  <Paragraphs>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   Project Member:  1. Mohammad Bin Khasru (     ) 2.Rafid Hassan(        ) 3.Khadizatul Kubra ( 1620070042)  </vt:lpstr>
      <vt:lpstr>Motivation: </vt:lpstr>
      <vt:lpstr>Things we have learnt:</vt:lpstr>
      <vt:lpstr>Key Elements:</vt:lpstr>
      <vt:lpstr>Arduino Uno:</vt:lpstr>
      <vt:lpstr>Slide 6</vt:lpstr>
      <vt:lpstr>Flow Chart: </vt:lpstr>
      <vt:lpstr>How Ultrasonic Sensor Work:</vt:lpstr>
      <vt:lpstr>Basic Block Diagram:</vt:lpstr>
      <vt:lpstr>Circuit Diagram</vt:lpstr>
      <vt:lpstr>Block Diagram: </vt:lpstr>
      <vt:lpstr>Working: </vt:lpstr>
      <vt:lpstr>Slide 13</vt:lpstr>
      <vt:lpstr>Advantages: </vt:lpstr>
      <vt:lpstr>Implementation:</vt:lpstr>
      <vt:lpstr>Code:</vt:lpstr>
      <vt:lpstr>Refernces: </vt:lpstr>
    </vt:vector>
  </TitlesOfParts>
  <Company>North South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Member:  1. Mohammad Bin Khasru (     ) 2.Rafid Hassan(        ) 3.Khadizatul Kubra ( 1620070042)  </dc:title>
  <dc:creator>Soha</dc:creator>
  <cp:lastModifiedBy>Soha</cp:lastModifiedBy>
  <cp:revision>1</cp:revision>
  <dcterms:created xsi:type="dcterms:W3CDTF">2019-11-24T10:02:28Z</dcterms:created>
  <dcterms:modified xsi:type="dcterms:W3CDTF">2019-11-24T12:41:50Z</dcterms:modified>
</cp:coreProperties>
</file>