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4C91-F464-3716-D63C-6B7B9B035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EB8A5-6475-FDE0-A5D1-625891904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0511B-60A2-9EC2-65A6-3CB3745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0A96-DD67-4082-A965-34A699C0649B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FB12-2ABC-34D7-074C-03F97CD5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F601-BCFB-FABA-665A-581B7CB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D518-7298-49E3-8C74-E15A9D7A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86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E7BF-088F-8BD0-B33A-380547BF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1ADF1-309A-3765-F2F3-31E9A5CB2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AD37-DBA3-E97A-A9FB-B7C1A246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0A96-DD67-4082-A965-34A699C0649B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734B-373F-B63F-5B23-A1EB04E5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47FD-3788-CA71-FC33-90E61854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D518-7298-49E3-8C74-E15A9D7A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5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A4A6C-795C-BF69-B207-152990BBC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F1226-5D05-5FA2-E69E-F7C3290B5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0C19-8BA3-6113-4A4D-F7F1A55E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0A96-DD67-4082-A965-34A699C0649B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DA4A-7B65-7C7D-9042-98B108F2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5A4A-3D77-E268-3690-17EF48CB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D518-7298-49E3-8C74-E15A9D7A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7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5667-C52A-5D19-7311-7B432439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5C16-612E-CAE9-418C-033006CA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716F-A3AF-64D5-2CCB-C5AB9981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0A96-DD67-4082-A965-34A699C0649B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0720E-7EAB-8D10-49B6-0B2D27D4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4CA8-4BE1-BEF6-67C0-D9E69AC6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D518-7298-49E3-8C74-E15A9D7A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73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A53E-B0FB-A9F9-E132-FFE81475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D6EEC-3E9E-AEA1-2686-1EBE272C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2DB68-A274-5D98-FADE-36FEDC32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0A96-DD67-4082-A965-34A699C0649B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BC24-36C3-12EF-5D11-DCBC4704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572E-843B-5413-A2F3-A5245A9D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D518-7298-49E3-8C74-E15A9D7A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3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DDBD-2718-2DFA-AFEE-E5119042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9269-6567-6592-4521-B3C6E093C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9E4DD-F2E2-4120-7CC7-3A5C734AC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56C88-6DF7-DB85-31C2-870F0D2A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0A96-DD67-4082-A965-34A699C0649B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40DAD-E24D-E0AE-666F-24B97521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19FA4-C143-F6E5-EC09-0374EC2F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D518-7298-49E3-8C74-E15A9D7A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52A8-6584-0A67-9900-3C0E8E3C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5BDE5-4E26-496F-8F17-488E7A19A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0E8B9-D4B3-F42D-BB21-3013E9977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CB74-33DB-9C5F-4A52-5E5D0E0C8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6725D-CC0B-A928-AE35-92AD8C3D8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A3559-A870-5953-C33F-6252F766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0A96-DD67-4082-A965-34A699C0649B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43866-15A7-7667-3AA4-9AB19C63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AF40A-1A35-75BC-38DC-07207AF4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D518-7298-49E3-8C74-E15A9D7A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46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7077-D70B-3F31-C5BD-64992B60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3D994-9095-D57F-CAFB-CBFFB40F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0A96-DD67-4082-A965-34A699C0649B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6D95-9F28-C9E7-9260-66547A53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31D76-E705-CEB5-C0C7-20C19A7F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D518-7298-49E3-8C74-E15A9D7A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91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A4BBF-45F9-6F42-3D44-7BB9A19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0A96-DD67-4082-A965-34A699C0649B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945AE-E073-36CE-88D6-CA2EDD2A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0FB6-4BED-6E61-8F06-81C985D3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D518-7298-49E3-8C74-E15A9D7A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9FA4-D8EA-6037-586E-696877F1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4D63-4EB1-E821-68EA-89957683A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133AB-9A09-8255-8F76-C9E6430F7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22138-FE14-C480-7270-CDA0A180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0A96-DD67-4082-A965-34A699C0649B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A98E-516C-2A4A-AD1A-18E513AA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AC8AF-2EA9-1B55-1036-421E535F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D518-7298-49E3-8C74-E15A9D7A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31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CFDB-17BD-5853-89E7-99819C60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21779-18F4-4495-4769-24CF9DAFC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F905A-48F1-7AFD-DE5A-78C96B77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FE45C-862D-D751-C98D-676F7FF5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0A96-DD67-4082-A965-34A699C0649B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272C0-D6FC-0FAA-3756-69C167EE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D323-0B8E-5303-4FEA-E784C383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D518-7298-49E3-8C74-E15A9D7A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33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FF196-8FEF-8C17-320E-13FD5EB5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3F7DC-9A3F-AF2A-5E46-8A2FB8E3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34A5-B6F0-5D99-8031-2E6849E54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60A96-DD67-4082-A965-34A699C0649B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808EA-C0D6-9D34-FA30-C03D7F267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3EF0-A4D5-3DB2-44C7-F5A16D5F4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D518-7298-49E3-8C74-E15A9D7A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9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8C32-08DD-D8AF-20A4-9E02C402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Credit Card Financial Dashboard Using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5BE9-77E7-ECFB-EB84-1D965332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Developed an interactive dashboard using transaction and customer data from a SQL Database, to provide real-time insights.</a:t>
            </a:r>
          </a:p>
          <a:p>
            <a:r>
              <a:rPr lang="en-GB" dirty="0"/>
              <a:t>Streamlined data processing and analysis to monitor key performance metrics and trends.</a:t>
            </a:r>
          </a:p>
          <a:p>
            <a:r>
              <a:rPr lang="en-GB" dirty="0"/>
              <a:t>Shared actionable insights with shareholders based on dashboard findings to support decision-making processes.</a:t>
            </a:r>
          </a:p>
        </p:txBody>
      </p:sp>
    </p:spTree>
    <p:extLst>
      <p:ext uri="{BB962C8B-B14F-4D97-AF65-F5344CB8AC3E}">
        <p14:creationId xmlns:p14="http://schemas.microsoft.com/office/powerpoint/2010/main" val="146249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4ABB-426E-F7B4-DBB2-FCE6F945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0" i="0" u="sng" dirty="0">
                <a:solidFill>
                  <a:srgbClr val="D64550"/>
                </a:solidFill>
                <a:effectLst/>
                <a:highlight>
                  <a:srgbClr val="FFFFFF"/>
                </a:highlight>
                <a:latin typeface="Segoe UI Bold" panose="020B0802040204020203" pitchFamily="34" charset="0"/>
              </a:rPr>
              <a:t>Project Insights Weekly: Week- 53th (31st Dec)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ADE2-2513-1033-F5C2-622A633B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6840984" cy="541537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600" b="1" i="0" dirty="0">
                <a:solidFill>
                  <a:srgbClr val="118DFF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Week On Week Change: </a:t>
            </a:r>
            <a:endParaRPr lang="en-GB" sz="16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18DFF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Revenue Increased by 28.8%.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18DFF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Total Transaction amount and count increased by 26%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18DFF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Customer count increased 24.5%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GB" sz="1600" i="0" dirty="0">
                <a:solidFill>
                  <a:srgbClr val="12239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Overview YTD:</a:t>
            </a:r>
            <a:endParaRPr lang="en-GB" sz="160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2239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Overall Revenue is 57M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2239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Total Interest is 8M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2239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Total Transaction Amount 46M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2239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Male Customers are contributing more in revenue 31M, Females 26M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2239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Blue and Silver Credit Card are contributing to 93% of overall transactions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2239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TX, NY, and CA States are contributing = 68%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2239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Overall Activation Rate = 57.5%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2239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Overall Delinquent Rate = 6.06%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2239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Total Activation Rate in 30 days = 57.46%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2239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Customers Fails to return money are Self-employed which = 1.6%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sz="1200" b="1" i="0" dirty="0">
                <a:solidFill>
                  <a:srgbClr val="12239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Total Default = 6.06%</a:t>
            </a:r>
            <a:endParaRPr lang="en-GB" sz="1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7676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Bold</vt:lpstr>
      <vt:lpstr>Office Theme</vt:lpstr>
      <vt:lpstr>Credit Card Financial Dashboard Using Power BI</vt:lpstr>
      <vt:lpstr>Project Insights Weekly: Week- 53th (31st 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Financial Dashboard Using Power BI</dc:title>
  <dc:creator>MD. Ekram Islam</dc:creator>
  <cp:lastModifiedBy>MD. Ekram Islam</cp:lastModifiedBy>
  <cp:revision>1</cp:revision>
  <dcterms:created xsi:type="dcterms:W3CDTF">2024-05-10T09:03:21Z</dcterms:created>
  <dcterms:modified xsi:type="dcterms:W3CDTF">2024-05-10T09:03:37Z</dcterms:modified>
</cp:coreProperties>
</file>