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5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B535-C8D6-4A05-8827-A2DCD8D9526F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КРЕСТИКИ НОЛИКИ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– КАЗАНЦЕВ ДЕМИД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4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– </a:t>
            </a:r>
            <a:r>
              <a:rPr lang="ru-RU" dirty="0" smtClean="0"/>
              <a:t>сделать игру самому с красивым интерфейсом тетради</a:t>
            </a:r>
            <a:endParaRPr lang="ru-RU" dirty="0" smtClean="0"/>
          </a:p>
          <a:p>
            <a:r>
              <a:rPr lang="ru-RU" dirty="0" smtClean="0"/>
              <a:t>Решение задач – </a:t>
            </a:r>
            <a:r>
              <a:rPr lang="ru-RU" dirty="0" smtClean="0"/>
              <a:t>возможность выбрать размер поля, </a:t>
            </a:r>
            <a:r>
              <a:rPr lang="ru-RU" dirty="0" err="1" smtClean="0"/>
              <a:t>атмосферность</a:t>
            </a:r>
            <a:r>
              <a:rPr lang="ru-RU" dirty="0" smtClean="0"/>
              <a:t>, будто вы играете в тетради или что-то </a:t>
            </a:r>
            <a:r>
              <a:rPr lang="ru-RU" dirty="0" err="1" smtClean="0"/>
              <a:t>типо</a:t>
            </a:r>
            <a:r>
              <a:rPr lang="ru-RU" dirty="0" smtClean="0"/>
              <a:t> того.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76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 и функции: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Board – </a:t>
            </a:r>
            <a:r>
              <a:rPr lang="ru-RU" dirty="0" smtClean="0"/>
              <a:t>основной, где создаются разные игровые поля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load_image</a:t>
            </a:r>
            <a:r>
              <a:rPr lang="en-US" dirty="0" smtClean="0"/>
              <a:t> – </a:t>
            </a:r>
            <a:r>
              <a:rPr lang="ru-RU" dirty="0" smtClean="0"/>
              <a:t>загрузка спрайтов</a:t>
            </a:r>
          </a:p>
          <a:p>
            <a:pPr marL="0" indent="0">
              <a:buNone/>
            </a:pPr>
            <a:r>
              <a:rPr lang="ru-RU" dirty="0" smtClean="0"/>
              <a:t>Функция</a:t>
            </a:r>
            <a:r>
              <a:rPr lang="en-US" dirty="0"/>
              <a:t> </a:t>
            </a:r>
            <a:r>
              <a:rPr lang="en-US" dirty="0" smtClean="0"/>
              <a:t>verdict – </a:t>
            </a:r>
            <a:r>
              <a:rPr lang="ru-RU" dirty="0" smtClean="0"/>
              <a:t>конечное окно игры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start_screen</a:t>
            </a:r>
            <a:r>
              <a:rPr lang="en-US" dirty="0" smtClean="0"/>
              <a:t> – </a:t>
            </a:r>
            <a:r>
              <a:rPr lang="ru-RU" dirty="0" smtClean="0"/>
              <a:t>начальное окно игры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game – </a:t>
            </a:r>
            <a:r>
              <a:rPr lang="ru-RU" dirty="0" smtClean="0"/>
              <a:t>сама игра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94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можно улучшить: сделать выбор количества необходимых фигур подряд, ввести разных пользователей, сделать систему рейтинга, адаптировать приложение под мобильные устройства, но это сложно…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667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КРЕСТИКИ НОЛИКИ</vt:lpstr>
      <vt:lpstr>Для чего:</vt:lpstr>
      <vt:lpstr>Реализация: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МАГАЗИН</dc:title>
  <dc:creator>MSI</dc:creator>
  <cp:lastModifiedBy>MSI</cp:lastModifiedBy>
  <cp:revision>3</cp:revision>
  <dcterms:created xsi:type="dcterms:W3CDTF">2021-11-14T20:31:14Z</dcterms:created>
  <dcterms:modified xsi:type="dcterms:W3CDTF">2022-01-07T08:20:18Z</dcterms:modified>
</cp:coreProperties>
</file>