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92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61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157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0416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75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1387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813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110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06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00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08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51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48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1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24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15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B535-C8D6-4A05-8827-A2DCD8D9526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04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2EBB535-C8D6-4A05-8827-A2DCD8D9526F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3D5CCC8-A5E6-4E5E-AD38-1A33EE67A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347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 Coding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 – КАЗАНЦЕВ ДЕМИД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643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1038738"/>
            <a:ext cx="8534400" cy="1507067"/>
          </a:xfrm>
        </p:spPr>
        <p:txBody>
          <a:bodyPr/>
          <a:lstStyle/>
          <a:p>
            <a:r>
              <a:rPr lang="ru-RU" dirty="0" smtClean="0"/>
              <a:t>Для чего: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801983"/>
            <a:ext cx="8534400" cy="2719251"/>
          </a:xfrm>
        </p:spPr>
        <p:txBody>
          <a:bodyPr/>
          <a:lstStyle/>
          <a:p>
            <a:r>
              <a:rPr lang="ru-RU" dirty="0" smtClean="0"/>
              <a:t>Идея – сделать простой сайт для программистов, где мало кнопок и все интуитивно понятно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Решение задач – Регистрация, авторизация, добавление, редактирование, удаление новостей, просмотр профиля пользователя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4762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333344"/>
            <a:ext cx="8534400" cy="1507067"/>
          </a:xfrm>
        </p:spPr>
        <p:txBody>
          <a:bodyPr/>
          <a:lstStyle/>
          <a:p>
            <a:r>
              <a:rPr lang="ru-RU" dirty="0" smtClean="0"/>
              <a:t>Реализация: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840411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Классы и функции:</a:t>
            </a:r>
          </a:p>
          <a:p>
            <a:r>
              <a:rPr lang="ru-RU" dirty="0"/>
              <a:t>классы </a:t>
            </a:r>
            <a:r>
              <a:rPr lang="ru-RU" dirty="0" err="1"/>
              <a:t>бд</a:t>
            </a:r>
            <a:r>
              <a:rPr lang="ru-RU" dirty="0" smtClean="0"/>
              <a:t>: </a:t>
            </a:r>
            <a:r>
              <a:rPr lang="en-US" dirty="0"/>
              <a:t>News</a:t>
            </a:r>
            <a:r>
              <a:rPr lang="ru-RU" dirty="0"/>
              <a:t>, </a:t>
            </a:r>
            <a:r>
              <a:rPr lang="en-US" dirty="0"/>
              <a:t>User</a:t>
            </a:r>
            <a:r>
              <a:rPr lang="ru-RU" dirty="0"/>
              <a:t>. Класс </a:t>
            </a:r>
            <a:r>
              <a:rPr lang="en-US" dirty="0"/>
              <a:t>News </a:t>
            </a:r>
            <a:r>
              <a:rPr lang="ru-RU" dirty="0"/>
              <a:t>отвечает за добавление новых публикаций в базу данных, класс </a:t>
            </a:r>
            <a:r>
              <a:rPr lang="en-US" dirty="0"/>
              <a:t>User </a:t>
            </a:r>
            <a:r>
              <a:rPr lang="ru-RU" dirty="0"/>
              <a:t>добавляет новых пользователей в базу данных.</a:t>
            </a:r>
          </a:p>
          <a:p>
            <a:r>
              <a:rPr lang="ru-RU" dirty="0"/>
              <a:t>Классы форм</a:t>
            </a:r>
            <a:r>
              <a:rPr lang="en-US" dirty="0"/>
              <a:t>: </a:t>
            </a:r>
            <a:r>
              <a:rPr lang="en-US" dirty="0" err="1"/>
              <a:t>NewsForm</a:t>
            </a:r>
            <a:r>
              <a:rPr lang="en-US" dirty="0"/>
              <a:t>, </a:t>
            </a:r>
            <a:r>
              <a:rPr lang="en-US" dirty="0" err="1"/>
              <a:t>LoginForm</a:t>
            </a:r>
            <a:r>
              <a:rPr lang="en-US" dirty="0"/>
              <a:t>, </a:t>
            </a:r>
            <a:r>
              <a:rPr lang="en-US" dirty="0" err="1"/>
              <a:t>RegisterForm</a:t>
            </a:r>
            <a:r>
              <a:rPr lang="en-US" dirty="0"/>
              <a:t>. </a:t>
            </a:r>
            <a:r>
              <a:rPr lang="en-US" dirty="0" err="1"/>
              <a:t>NewsForm</a:t>
            </a:r>
            <a:r>
              <a:rPr lang="en-US" dirty="0"/>
              <a:t> </a:t>
            </a:r>
            <a:r>
              <a:rPr lang="ru-RU" dirty="0"/>
              <a:t>отвечает за добавление новостей, работает с таблицей </a:t>
            </a:r>
            <a:r>
              <a:rPr lang="en-US" dirty="0"/>
              <a:t>News</a:t>
            </a:r>
            <a:r>
              <a:rPr lang="ru-RU" dirty="0"/>
              <a:t>, классы </a:t>
            </a:r>
            <a:r>
              <a:rPr lang="en-US" dirty="0" err="1"/>
              <a:t>LoginForm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RegisterForm</a:t>
            </a:r>
            <a:r>
              <a:rPr lang="en-US" dirty="0"/>
              <a:t> </a:t>
            </a:r>
            <a:r>
              <a:rPr lang="ru-RU" dirty="0"/>
              <a:t>отвечают за авторизацию и регистрацию пользователя соответственно, работают с таблицей </a:t>
            </a:r>
            <a:r>
              <a:rPr lang="en-US" dirty="0"/>
              <a:t>Users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0940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Оба класса работают с </a:t>
            </a:r>
            <a:r>
              <a:rPr lang="ru-RU" dirty="0" err="1" smtClean="0"/>
              <a:t>бД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User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2080" y="1262062"/>
            <a:ext cx="4187895" cy="3030538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r>
              <a:rPr lang="en-US" dirty="0" smtClean="0"/>
              <a:t> News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59142" y="1262062"/>
            <a:ext cx="4785058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4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72200" y="1331048"/>
            <a:ext cx="5871754" cy="1143000"/>
          </a:xfrm>
        </p:spPr>
        <p:txBody>
          <a:bodyPr/>
          <a:lstStyle/>
          <a:p>
            <a:r>
              <a:rPr lang="ru-RU" dirty="0" smtClean="0"/>
              <a:t>Формы для пользователя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70612" y="2768358"/>
            <a:ext cx="5873342" cy="2048933"/>
          </a:xfrm>
        </p:spPr>
        <p:txBody>
          <a:bodyPr/>
          <a:lstStyle/>
          <a:p>
            <a:r>
              <a:rPr lang="en-US" dirty="0" err="1" smtClean="0"/>
              <a:t>NewsForm</a:t>
            </a:r>
            <a:r>
              <a:rPr lang="en-US" dirty="0" smtClean="0"/>
              <a:t> – </a:t>
            </a:r>
            <a:r>
              <a:rPr lang="ru-RU" dirty="0" smtClean="0"/>
              <a:t>редактирование и добавление новости</a:t>
            </a:r>
          </a:p>
          <a:p>
            <a:r>
              <a:rPr lang="en-US" dirty="0" err="1" smtClean="0"/>
              <a:t>LoginForm</a:t>
            </a:r>
            <a:r>
              <a:rPr lang="en-US" dirty="0" smtClean="0"/>
              <a:t> – </a:t>
            </a:r>
            <a:r>
              <a:rPr lang="ru-RU" dirty="0" smtClean="0"/>
              <a:t>авторизация пользователя</a:t>
            </a:r>
          </a:p>
          <a:p>
            <a:r>
              <a:rPr lang="en-US" dirty="0" err="1" smtClean="0"/>
              <a:t>RegisterForm</a:t>
            </a:r>
            <a:r>
              <a:rPr lang="en-US" dirty="0" smtClean="0"/>
              <a:t> - </a:t>
            </a:r>
            <a:r>
              <a:rPr lang="ru-RU" dirty="0" smtClean="0"/>
              <a:t>регистрация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8" y="1379627"/>
            <a:ext cx="5807254" cy="37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6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368178"/>
            <a:ext cx="8534400" cy="1507067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42257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Проект можно улучшить: ввести систему рейтинга, комментарии, форматирование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5667374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150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Сектор</vt:lpstr>
      <vt:lpstr>Share Coding</vt:lpstr>
      <vt:lpstr>Для чего:</vt:lpstr>
      <vt:lpstr>Реализация:</vt:lpstr>
      <vt:lpstr>Оба класса работают с бД</vt:lpstr>
      <vt:lpstr>Формы для пользователя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КНИЖНЫЙ МАГАЗИН</dc:title>
  <dc:creator>MSI</dc:creator>
  <cp:lastModifiedBy>MSI</cp:lastModifiedBy>
  <cp:revision>6</cp:revision>
  <dcterms:created xsi:type="dcterms:W3CDTF">2021-11-14T20:31:14Z</dcterms:created>
  <dcterms:modified xsi:type="dcterms:W3CDTF">2022-04-26T10:00:39Z</dcterms:modified>
</cp:coreProperties>
</file>