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3614-49D7-F744-A058-7976FD74AA46}" type="datetimeFigureOut">
              <a:rPr lang="tr-TR" smtClean="0"/>
              <a:t>15.01.2021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475B8-A679-4046-A3CD-8E63F39FE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475B8-A679-4046-A3CD-8E63F39FE83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93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197777-5291-DF4E-A065-4B89F22DD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2AAD83-4D97-A641-BB19-E24D66167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91" indent="0" algn="ctr">
              <a:buNone/>
              <a:defRPr sz="2001"/>
            </a:lvl2pPr>
            <a:lvl3pPr marL="914381" indent="0" algn="ctr">
              <a:buNone/>
              <a:defRPr sz="1800"/>
            </a:lvl3pPr>
            <a:lvl4pPr marL="1371572" indent="0" algn="ctr">
              <a:buNone/>
              <a:defRPr sz="1600"/>
            </a:lvl4pPr>
            <a:lvl5pPr marL="1828761" indent="0" algn="ctr">
              <a:buNone/>
              <a:defRPr sz="1600"/>
            </a:lvl5pPr>
            <a:lvl6pPr marL="2285952" indent="0" algn="ctr">
              <a:buNone/>
              <a:defRPr sz="1600"/>
            </a:lvl6pPr>
            <a:lvl7pPr marL="2743142" indent="0" algn="ctr">
              <a:buNone/>
              <a:defRPr sz="1600"/>
            </a:lvl7pPr>
            <a:lvl8pPr marL="3200333" indent="0" algn="ctr">
              <a:buNone/>
              <a:defRPr sz="1600"/>
            </a:lvl8pPr>
            <a:lvl9pPr marL="3657522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FD63CA-02B6-F247-AC8F-FA871840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1398D6-80A5-F745-9E9B-CE61C9F2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3CAA69-1BC7-6441-9762-6401EFFF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462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8453C2-25E9-3C44-A538-2E4FEEAD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C4E50DD-4EEF-854F-8BE3-CC75E768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44D644-A8FA-7A40-8A2A-B130B29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983B5C-5C27-A64B-B860-8C182CBE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045F46-844F-C14A-91AC-CF0C9A5C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D452D1-F297-E444-9B6B-DC74D492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816C029-1D7B-5F42-A7BA-E3CA536E3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1FF3BD-A283-B945-9615-9219691B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32B252-85F7-A04B-9F5E-CB21E7EF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8F7261-6A6A-7B40-B6CD-8BCFFB1F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1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9F40EB-95B4-CE4C-973D-F4153C98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267348-D525-CA49-B6DE-993082AC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AD0811-5AC8-BE4D-8D27-9388AD07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610CE0-BDE0-9448-BEE8-F6D4DF7F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9A4270-3C3E-7B45-8156-6FA5E903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F47E7-BF07-364A-97DE-28AA319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320D611-BF81-D946-A079-FD7B1305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191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CC52D4-567B-F943-B6A1-C5C34501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1B7453-DD1F-7441-8189-6CC31428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93507E-7007-9E4A-BDB5-33652FAA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84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41CBDC-4924-9A49-AE83-76FF3205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5E43A-E99E-DD41-936B-10E0DEB75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E87A3D5-60EC-554D-B643-C5B9D353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FB79D6-B59D-9D4E-9D5F-6BEBD8E8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7D333C-B3B1-1745-A814-7897B6C2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75593B-213F-A342-9EFC-13C13962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5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54CD8D-9264-C643-9F4E-E2D89F8D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089454-984E-B741-89A0-60B972C1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1" indent="0">
              <a:buNone/>
              <a:defRPr sz="2001" b="1"/>
            </a:lvl2pPr>
            <a:lvl3pPr marL="914381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2" indent="0">
              <a:buNone/>
              <a:defRPr sz="1600" b="1"/>
            </a:lvl6pPr>
            <a:lvl7pPr marL="2743142" indent="0">
              <a:buNone/>
              <a:defRPr sz="1600" b="1"/>
            </a:lvl7pPr>
            <a:lvl8pPr marL="3200333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8FCD49-47A4-2B43-8208-6AFC9A64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210166-A7EE-AB43-8463-12B128086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1" indent="0">
              <a:buNone/>
              <a:defRPr sz="2001" b="1"/>
            </a:lvl2pPr>
            <a:lvl3pPr marL="914381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2" indent="0">
              <a:buNone/>
              <a:defRPr sz="1600" b="1"/>
            </a:lvl6pPr>
            <a:lvl7pPr marL="2743142" indent="0">
              <a:buNone/>
              <a:defRPr sz="1600" b="1"/>
            </a:lvl7pPr>
            <a:lvl8pPr marL="3200333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DE7D41-B6F5-F044-A3CB-6B72A599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E60F418-FB65-E840-BA6C-06050F97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65302C5-EE2A-5B42-91E6-121062A4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FE98DDE-5BB4-9044-BEB6-90EC4C91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1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2B998-88F1-9F4C-A03C-A51D10E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4568DFD-3D26-8448-ABA7-933F20BE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F7D679-615D-1A43-B528-2068BF3B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0B16787-3AE7-9940-B63D-995DCC69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36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087F794-E128-5941-9CC4-B58746AE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F745F80-4A16-D345-8FEF-C29BF80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E1DE4F-1004-1444-9C13-7E2BCE4C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0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493579-342D-F34F-856B-3B9F7C2C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343F85-F6CD-D146-8187-B47EFF39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93AC78-1C13-E944-B875-4711D713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1" indent="0">
              <a:buNone/>
              <a:defRPr sz="1200"/>
            </a:lvl3pPr>
            <a:lvl4pPr marL="1371572" indent="0">
              <a:buNone/>
              <a:defRPr sz="1000"/>
            </a:lvl4pPr>
            <a:lvl5pPr marL="1828761" indent="0">
              <a:buNone/>
              <a:defRPr sz="1000"/>
            </a:lvl5pPr>
            <a:lvl6pPr marL="2285952" indent="0">
              <a:buNone/>
              <a:defRPr sz="1000"/>
            </a:lvl6pPr>
            <a:lvl7pPr marL="2743142" indent="0">
              <a:buNone/>
              <a:defRPr sz="1000"/>
            </a:lvl7pPr>
            <a:lvl8pPr marL="3200333" indent="0">
              <a:buNone/>
              <a:defRPr sz="1000"/>
            </a:lvl8pPr>
            <a:lvl9pPr marL="3657522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A78887-A3B9-6F4F-B8C5-6129FAC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D2512F-E0CC-3E4E-AFE6-DD36495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0026991-7FE7-384E-8CA0-95066B0D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4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355DE7-E79F-9B4E-9422-7666E4D8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D4C8AFA-E7BD-F34B-B97D-6372CE912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191" indent="0">
              <a:buNone/>
              <a:defRPr sz="2799"/>
            </a:lvl2pPr>
            <a:lvl3pPr marL="914381" indent="0">
              <a:buNone/>
              <a:defRPr sz="2401"/>
            </a:lvl3pPr>
            <a:lvl4pPr marL="1371572" indent="0">
              <a:buNone/>
              <a:defRPr sz="2001"/>
            </a:lvl4pPr>
            <a:lvl5pPr marL="1828761" indent="0">
              <a:buNone/>
              <a:defRPr sz="2001"/>
            </a:lvl5pPr>
            <a:lvl6pPr marL="2285952" indent="0">
              <a:buNone/>
              <a:defRPr sz="2001"/>
            </a:lvl6pPr>
            <a:lvl7pPr marL="2743142" indent="0">
              <a:buNone/>
              <a:defRPr sz="2001"/>
            </a:lvl7pPr>
            <a:lvl8pPr marL="3200333" indent="0">
              <a:buNone/>
              <a:defRPr sz="2001"/>
            </a:lvl8pPr>
            <a:lvl9pPr marL="3657522" indent="0">
              <a:buNone/>
              <a:defRPr sz="2001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50D78C-380C-B846-82A6-A4DEF0E6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1" indent="0">
              <a:buNone/>
              <a:defRPr sz="1200"/>
            </a:lvl3pPr>
            <a:lvl4pPr marL="1371572" indent="0">
              <a:buNone/>
              <a:defRPr sz="1000"/>
            </a:lvl4pPr>
            <a:lvl5pPr marL="1828761" indent="0">
              <a:buNone/>
              <a:defRPr sz="1000"/>
            </a:lvl5pPr>
            <a:lvl6pPr marL="2285952" indent="0">
              <a:buNone/>
              <a:defRPr sz="1000"/>
            </a:lvl6pPr>
            <a:lvl7pPr marL="2743142" indent="0">
              <a:buNone/>
              <a:defRPr sz="1000"/>
            </a:lvl7pPr>
            <a:lvl8pPr marL="3200333" indent="0">
              <a:buNone/>
              <a:defRPr sz="1000"/>
            </a:lvl8pPr>
            <a:lvl9pPr marL="3657522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1EB858-5D76-034E-A5A3-50FD8879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3B39BB8-E6FE-2641-AE8C-6893A64F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38B2DE-F15A-AB41-8C78-B313833E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3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12327B5-0A56-554F-AC4D-1617DE2A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890298-8DD4-B64D-81EE-32AEA6A26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20B344-4A2E-4748-889D-3D7C521D9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CACC-32E4-0848-803D-2FDC3188C9DC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ED1BF5-311F-3649-B47C-0346EBB2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571D7A-C518-984B-93AD-19FF3999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A558-5990-0D42-8712-C312B64D02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01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6" indent="-228596" algn="l" defTabSz="91438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6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6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7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8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7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8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8" indent="-228596" algn="l" defTabSz="914381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1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1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2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2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3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2" algn="l" defTabSz="914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99FEC1C-3F1C-E14B-A4DB-C9F46E25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A0DBE6"/>
              </a:clrFrom>
              <a:clrTo>
                <a:srgbClr val="A0DBE6">
                  <a:alpha val="0"/>
                </a:srgbClr>
              </a:clrTo>
            </a:clrChange>
          </a:blip>
          <a:srcRect t="35031" b="27320"/>
          <a:stretch/>
        </p:blipFill>
        <p:spPr>
          <a:xfrm>
            <a:off x="1791429" y="2061133"/>
            <a:ext cx="8609170" cy="2430923"/>
          </a:xfrm>
          <a:prstGeom prst="rect">
            <a:avLst/>
          </a:prstGeom>
          <a:noFill/>
          <a:effectLst/>
        </p:spPr>
      </p:pic>
      <p:sp>
        <p:nvSpPr>
          <p:cNvPr id="10" name="AutoShape 4" descr="Car Go Sticker by Dunlop Germany for iOS &amp; Android | GIPHY">
            <a:extLst>
              <a:ext uri="{FF2B5EF4-FFF2-40B4-BE49-F238E27FC236}">
                <a16:creationId xmlns:a16="http://schemas.microsoft.com/office/drawing/2014/main" id="{F8D1D952-DA4F-3841-82AD-D0A787989D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17" y="3276617"/>
            <a:ext cx="304794" cy="3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39" rIns="91423" bIns="45739" numCol="1" anchor="t" anchorCtr="0" compatLnSpc="1">
            <a:prstTxWarp prst="textNoShape">
              <a:avLst/>
            </a:prstTxWarp>
          </a:bodyPr>
          <a:lstStyle/>
          <a:p>
            <a:endParaRPr lang="tr-TR" sz="4301"/>
          </a:p>
        </p:txBody>
      </p:sp>
    </p:spTree>
    <p:extLst>
      <p:ext uri="{BB962C8B-B14F-4D97-AF65-F5344CB8AC3E}">
        <p14:creationId xmlns:p14="http://schemas.microsoft.com/office/powerpoint/2010/main" val="337482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</Words>
  <Application>Microsoft Macintosh PowerPoint</Application>
  <PresentationFormat>Geniş ekran</PresentationFormat>
  <Paragraphs>1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User</dc:creator>
  <cp:lastModifiedBy>Microsoft Office User</cp:lastModifiedBy>
  <cp:revision>4</cp:revision>
  <dcterms:created xsi:type="dcterms:W3CDTF">2021-01-14T20:33:20Z</dcterms:created>
  <dcterms:modified xsi:type="dcterms:W3CDTF">2021-01-14T21:19:46Z</dcterms:modified>
</cp:coreProperties>
</file>