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D8662D7-393A-4BFF-A2B7-7F7E1FF1AAA9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  <p14:section name="Untitled Section" id="{FFDB2756-3FD1-4364-B606-B25B8D393C79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kshithamaddini@gmail.com" userId="95e4e0c66cd91a2f" providerId="LiveId" clId="{C6E5DD46-1504-462A-884A-A8259E706D03}"/>
    <pc:docChg chg="modSld sldOrd">
      <pc:chgData name="ekshithamaddini@gmail.com" userId="95e4e0c66cd91a2f" providerId="LiveId" clId="{C6E5DD46-1504-462A-884A-A8259E706D03}" dt="2025-06-25T07:13:12.093" v="11" actId="20577"/>
      <pc:docMkLst>
        <pc:docMk/>
      </pc:docMkLst>
      <pc:sldChg chg="ord">
        <pc:chgData name="ekshithamaddini@gmail.com" userId="95e4e0c66cd91a2f" providerId="LiveId" clId="{C6E5DD46-1504-462A-884A-A8259E706D03}" dt="2025-06-25T06:34:44.579" v="1"/>
        <pc:sldMkLst>
          <pc:docMk/>
          <pc:sldMk cId="832512940" sldId="257"/>
        </pc:sldMkLst>
      </pc:sldChg>
      <pc:sldChg chg="ord">
        <pc:chgData name="ekshithamaddini@gmail.com" userId="95e4e0c66cd91a2f" providerId="LiveId" clId="{C6E5DD46-1504-462A-884A-A8259E706D03}" dt="2025-06-25T06:38:00.231" v="5"/>
        <pc:sldMkLst>
          <pc:docMk/>
          <pc:sldMk cId="3994100513" sldId="258"/>
        </pc:sldMkLst>
      </pc:sldChg>
      <pc:sldChg chg="ord">
        <pc:chgData name="ekshithamaddini@gmail.com" userId="95e4e0c66cd91a2f" providerId="LiveId" clId="{C6E5DD46-1504-462A-884A-A8259E706D03}" dt="2025-06-25T06:37:32.014" v="3"/>
        <pc:sldMkLst>
          <pc:docMk/>
          <pc:sldMk cId="3762446724" sldId="259"/>
        </pc:sldMkLst>
      </pc:sldChg>
      <pc:sldChg chg="modSp mod">
        <pc:chgData name="ekshithamaddini@gmail.com" userId="95e4e0c66cd91a2f" providerId="LiveId" clId="{C6E5DD46-1504-462A-884A-A8259E706D03}" dt="2025-06-25T07:13:12.093" v="11" actId="20577"/>
        <pc:sldMkLst>
          <pc:docMk/>
          <pc:sldMk cId="3285864490" sldId="261"/>
        </pc:sldMkLst>
        <pc:spChg chg="mod">
          <ac:chgData name="ekshithamaddini@gmail.com" userId="95e4e0c66cd91a2f" providerId="LiveId" clId="{C6E5DD46-1504-462A-884A-A8259E706D03}" dt="2025-06-25T07:13:12.093" v="11" actId="20577"/>
          <ac:spMkLst>
            <pc:docMk/>
            <pc:sldMk cId="3285864490" sldId="261"/>
            <ac:spMk id="3" creationId="{8509F285-DADF-0A05-8AFF-1244A467491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F703F1-6616-4ABC-809C-4BB77B252EB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A58F65-1010-4244-A923-A8CA6CEFBC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629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A58F65-1010-4244-A923-A8CA6CEFBC6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44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017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1857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2789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727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176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0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611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058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5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47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63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8867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2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0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FA22F-B735-4D8A-9F60-22695C6F6329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0BB96E7-9D07-4F77-BB14-C78909937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07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C8853-BBAD-2A63-87E0-9EB5223F4C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4E2417-EF9F-242B-CC1A-1401C54422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BDDB20-74E1-FD31-1BEF-2F4786B7D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8490" y="0"/>
            <a:ext cx="122804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67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5E0A-5FCE-C1EB-83B1-6EEB20D5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54942" y="629265"/>
            <a:ext cx="13716000" cy="2369574"/>
          </a:xfrm>
        </p:spPr>
        <p:txBody>
          <a:bodyPr>
            <a:normAutofit/>
          </a:bodyPr>
          <a:lstStyle/>
          <a:p>
            <a:pPr algn="ctr"/>
            <a:r>
              <a:rPr lang="en-IN" sz="7200" dirty="0">
                <a:solidFill>
                  <a:srgbClr val="002060"/>
                </a:solidFill>
              </a:rPr>
              <a:t>TITLE</a:t>
            </a:r>
            <a:br>
              <a:rPr lang="en-IN" sz="7200" dirty="0">
                <a:solidFill>
                  <a:srgbClr val="002060"/>
                </a:solidFill>
              </a:rPr>
            </a:br>
            <a:endParaRPr lang="en-IN" sz="7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FC7F7-355B-4E30-561B-370F0FA61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54942" y="2625213"/>
            <a:ext cx="14246942" cy="1882877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6000" b="1" i="1" dirty="0">
                <a:solidFill>
                  <a:srgbClr val="FF0000"/>
                </a:solidFill>
              </a:rPr>
              <a:t>HEALTHAI – INTELLIGENT HEALTHCARE ASSISTANT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512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6B89B-D6AA-3444-062A-DE78FFBF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TOOLS REQUIREMENTS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8AC6C-E89C-223E-39C4-F62893180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FASTAPI IN VS CODE </a:t>
            </a:r>
          </a:p>
          <a:p>
            <a:r>
              <a:rPr lang="en-IN" sz="3200" dirty="0"/>
              <a:t>UVICORN</a:t>
            </a:r>
          </a:p>
          <a:p>
            <a:r>
              <a:rPr lang="en-IN" sz="3200" dirty="0"/>
              <a:t>JINJA2 (EXTRA TOOLS IN VS CODE)</a:t>
            </a:r>
          </a:p>
        </p:txBody>
      </p:sp>
    </p:spTree>
    <p:extLst>
      <p:ext uri="{BB962C8B-B14F-4D97-AF65-F5344CB8AC3E}">
        <p14:creationId xmlns:p14="http://schemas.microsoft.com/office/powerpoint/2010/main" val="3994100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0D03-CB49-DFDE-63FC-7EEF36F41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solidFill>
                  <a:schemeClr val="tx1"/>
                </a:solidFill>
              </a:rPr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AA43B-40F6-E604-FE85-8EF2AA46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PATIENT CHAT</a:t>
            </a:r>
          </a:p>
          <a:p>
            <a:r>
              <a:rPr lang="en-IN" sz="3600" dirty="0"/>
              <a:t>DISEASE PREDICTION</a:t>
            </a:r>
          </a:p>
          <a:p>
            <a:r>
              <a:rPr lang="en-IN" sz="3600" dirty="0"/>
              <a:t>TREATMENT PLAN GENERATION</a:t>
            </a:r>
          </a:p>
          <a:p>
            <a:r>
              <a:rPr lang="en-IN" sz="3600" dirty="0"/>
              <a:t>HEALTH ANALYTICS</a:t>
            </a:r>
          </a:p>
        </p:txBody>
      </p:sp>
    </p:spTree>
    <p:extLst>
      <p:ext uri="{BB962C8B-B14F-4D97-AF65-F5344CB8AC3E}">
        <p14:creationId xmlns:p14="http://schemas.microsoft.com/office/powerpoint/2010/main" val="376244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92B11-F05F-1622-1A7B-1C775CC61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38DB6-2D62-49B5-C497-DB878CE35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PYTHON(FOR BACKEND)</a:t>
            </a:r>
          </a:p>
          <a:p>
            <a:r>
              <a:rPr lang="en-IN" sz="4000" dirty="0"/>
              <a:t>HTML AND CSS(FOR FRONTEND AND STYLING)</a:t>
            </a:r>
          </a:p>
        </p:txBody>
      </p:sp>
    </p:spTree>
    <p:extLst>
      <p:ext uri="{BB962C8B-B14F-4D97-AF65-F5344CB8AC3E}">
        <p14:creationId xmlns:p14="http://schemas.microsoft.com/office/powerpoint/2010/main" val="3237756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07635-44D7-005C-C446-4D20CA92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tx1"/>
                </a:solidFill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F285-DADF-0A05-8AFF-1244A4674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IT IS USER-FRIENDLY.</a:t>
            </a:r>
          </a:p>
          <a:p>
            <a:r>
              <a:rPr lang="en-IN" sz="3200" dirty="0"/>
              <a:t>IT IS ACCESSIBLE ON BOTH MOBILE AND DESKTOP.</a:t>
            </a:r>
          </a:p>
          <a:p>
            <a:r>
              <a:rPr lang="en-IN" sz="3200" dirty="0"/>
              <a:t>IT IS DESIGNED FOR NON – TECHNICAL USERS.</a:t>
            </a:r>
          </a:p>
          <a:p>
            <a:r>
              <a:rPr lang="en-IN" sz="3200"/>
              <a:t>IT </a:t>
            </a:r>
            <a:r>
              <a:rPr lang="en-IN" sz="3200" dirty="0"/>
              <a:t>CAN HANDLE BASIC SYMPTOM CHECKING EVEN WITHOUT A DOCTOR.</a:t>
            </a:r>
          </a:p>
        </p:txBody>
      </p:sp>
    </p:spTree>
    <p:extLst>
      <p:ext uri="{BB962C8B-B14F-4D97-AF65-F5344CB8AC3E}">
        <p14:creationId xmlns:p14="http://schemas.microsoft.com/office/powerpoint/2010/main" val="3285864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8C3B2-2DAE-FB17-BF00-066C479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5716" y="2448233"/>
            <a:ext cx="6678285" cy="2497393"/>
          </a:xfrm>
        </p:spPr>
        <p:txBody>
          <a:bodyPr>
            <a:noAutofit/>
          </a:bodyPr>
          <a:lstStyle/>
          <a:p>
            <a:pPr algn="ctr"/>
            <a:r>
              <a:rPr lang="en-IN" sz="9600" dirty="0">
                <a:solidFill>
                  <a:srgbClr val="00206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17526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84</Words>
  <Application>Microsoft Office PowerPoint</Application>
  <PresentationFormat>Widescreen</PresentationFormat>
  <Paragraphs>21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</vt:lpstr>
      <vt:lpstr>PowerPoint Presentation</vt:lpstr>
      <vt:lpstr>TITLE </vt:lpstr>
      <vt:lpstr>TOOLS REQUIREMENTS </vt:lpstr>
      <vt:lpstr>FUNCTIONALITIES</vt:lpstr>
      <vt:lpstr>LANGUAGES</vt:lpstr>
      <vt:lpstr>ADVANTAGES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ekshithamaddini@gmail.com</dc:creator>
  <cp:lastModifiedBy>ekshithamaddini@gmail.com</cp:lastModifiedBy>
  <cp:revision>1</cp:revision>
  <dcterms:created xsi:type="dcterms:W3CDTF">2025-06-25T04:54:09Z</dcterms:created>
  <dcterms:modified xsi:type="dcterms:W3CDTF">2025-06-25T07:13:16Z</dcterms:modified>
</cp:coreProperties>
</file>