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86" r:id="rId2"/>
    <p:sldId id="258" r:id="rId3"/>
    <p:sldId id="259" r:id="rId4"/>
    <p:sldId id="260" r:id="rId5"/>
    <p:sldId id="261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5" r:id="rId14"/>
    <p:sldId id="274" r:id="rId15"/>
    <p:sldId id="273" r:id="rId16"/>
    <p:sldId id="276" r:id="rId17"/>
    <p:sldId id="277" r:id="rId18"/>
    <p:sldId id="278" r:id="rId19"/>
    <p:sldId id="279" r:id="rId20"/>
    <p:sldId id="282" r:id="rId21"/>
    <p:sldId id="281" r:id="rId22"/>
    <p:sldId id="280" r:id="rId23"/>
    <p:sldId id="283" r:id="rId24"/>
    <p:sldId id="284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787"/>
    <a:srgbClr val="EB895F"/>
    <a:srgbClr val="73361C"/>
    <a:srgbClr val="174523"/>
    <a:srgbClr val="795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ta Goyani" userId="f11057d4ddd69311" providerId="LiveId" clId="{46CAB702-3EA0-4C31-8194-4C75E14153F7}"/>
    <pc:docChg chg="undo custSel addSld delSld modSld sldOrd">
      <pc:chgData name="Ekta Goyani" userId="f11057d4ddd69311" providerId="LiveId" clId="{46CAB702-3EA0-4C31-8194-4C75E14153F7}" dt="2023-03-04T17:57:56.051" v="5493" actId="20577"/>
      <pc:docMkLst>
        <pc:docMk/>
      </pc:docMkLst>
      <pc:sldChg chg="addSp delSp modSp del mod">
        <pc:chgData name="Ekta Goyani" userId="f11057d4ddd69311" providerId="LiveId" clId="{46CAB702-3EA0-4C31-8194-4C75E14153F7}" dt="2023-03-04T17:45:27.226" v="5326" actId="47"/>
        <pc:sldMkLst>
          <pc:docMk/>
          <pc:sldMk cId="4267626841" sldId="256"/>
        </pc:sldMkLst>
        <pc:spChg chg="mod">
          <ac:chgData name="Ekta Goyani" userId="f11057d4ddd69311" providerId="LiveId" clId="{46CAB702-3EA0-4C31-8194-4C75E14153F7}" dt="2023-03-04T17:43:04.959" v="5286" actId="207"/>
          <ac:spMkLst>
            <pc:docMk/>
            <pc:sldMk cId="4267626841" sldId="256"/>
            <ac:spMk id="2" creationId="{EBB0D6F6-0887-3C3B-3C60-CC01EF83FE9A}"/>
          </ac:spMkLst>
        </pc:spChg>
        <pc:spChg chg="del mod">
          <ac:chgData name="Ekta Goyani" userId="f11057d4ddd69311" providerId="LiveId" clId="{46CAB702-3EA0-4C31-8194-4C75E14153F7}" dt="2023-03-04T17:42:41.972" v="5281" actId="478"/>
          <ac:spMkLst>
            <pc:docMk/>
            <pc:sldMk cId="4267626841" sldId="256"/>
            <ac:spMk id="3" creationId="{C13FB9E6-460A-FBC6-617F-B9C005789B17}"/>
          </ac:spMkLst>
        </pc:spChg>
        <pc:spChg chg="mod">
          <ac:chgData name="Ekta Goyani" userId="f11057d4ddd69311" providerId="LiveId" clId="{46CAB702-3EA0-4C31-8194-4C75E14153F7}" dt="2023-03-04T17:39:22.615" v="5260" actId="1076"/>
          <ac:spMkLst>
            <pc:docMk/>
            <pc:sldMk cId="4267626841" sldId="256"/>
            <ac:spMk id="6" creationId="{398C7648-53DA-C556-7395-49C29997C84D}"/>
          </ac:spMkLst>
        </pc:spChg>
        <pc:picChg chg="add del mod">
          <ac:chgData name="Ekta Goyani" userId="f11057d4ddd69311" providerId="LiveId" clId="{46CAB702-3EA0-4C31-8194-4C75E14153F7}" dt="2023-03-04T10:47:42.318" v="5254" actId="478"/>
          <ac:picMkLst>
            <pc:docMk/>
            <pc:sldMk cId="4267626841" sldId="256"/>
            <ac:picMk id="4" creationId="{32321C62-CAB8-5FD6-7B7B-7AA069008648}"/>
          </ac:picMkLst>
        </pc:picChg>
        <pc:picChg chg="add del mod">
          <ac:chgData name="Ekta Goyani" userId="f11057d4ddd69311" providerId="LiveId" clId="{46CAB702-3EA0-4C31-8194-4C75E14153F7}" dt="2023-03-04T17:42:05.128" v="5275" actId="478"/>
          <ac:picMkLst>
            <pc:docMk/>
            <pc:sldMk cId="4267626841" sldId="256"/>
            <ac:picMk id="4" creationId="{5277F1B2-22A7-0837-8EEC-628C7196C4F0}"/>
          </ac:picMkLst>
        </pc:picChg>
        <pc:picChg chg="add del mod">
          <ac:chgData name="Ekta Goyani" userId="f11057d4ddd69311" providerId="LiveId" clId="{46CAB702-3EA0-4C31-8194-4C75E14153F7}" dt="2023-03-04T17:37:53.754" v="5257" actId="478"/>
          <ac:picMkLst>
            <pc:docMk/>
            <pc:sldMk cId="4267626841" sldId="256"/>
            <ac:picMk id="1028" creationId="{EFDCBC30-9418-CE85-B158-02E9A1F4A15D}"/>
          </ac:picMkLst>
        </pc:picChg>
      </pc:sldChg>
      <pc:sldChg chg="addSp modSp mod">
        <pc:chgData name="Ekta Goyani" userId="f11057d4ddd69311" providerId="LiveId" clId="{46CAB702-3EA0-4C31-8194-4C75E14153F7}" dt="2023-03-03T13:09:56.765" v="334" actId="14861"/>
        <pc:sldMkLst>
          <pc:docMk/>
          <pc:sldMk cId="431505126" sldId="258"/>
        </pc:sldMkLst>
        <pc:spChg chg="mod">
          <ac:chgData name="Ekta Goyani" userId="f11057d4ddd69311" providerId="LiveId" clId="{46CAB702-3EA0-4C31-8194-4C75E14153F7}" dt="2023-03-03T13:09:49.203" v="333" actId="14861"/>
          <ac:spMkLst>
            <pc:docMk/>
            <pc:sldMk cId="431505126" sldId="258"/>
            <ac:spMk id="2" creationId="{E8CF2004-1BA5-3E7E-E38F-469E265237B8}"/>
          </ac:spMkLst>
        </pc:spChg>
        <pc:spChg chg="mod">
          <ac:chgData name="Ekta Goyani" userId="f11057d4ddd69311" providerId="LiveId" clId="{46CAB702-3EA0-4C31-8194-4C75E14153F7}" dt="2023-03-03T13:09:56.765" v="334" actId="14861"/>
          <ac:spMkLst>
            <pc:docMk/>
            <pc:sldMk cId="431505126" sldId="258"/>
            <ac:spMk id="4" creationId="{AE214F73-DA65-52AC-11CB-1F31106B95A0}"/>
          </ac:spMkLst>
        </pc:spChg>
        <pc:spChg chg="mod">
          <ac:chgData name="Ekta Goyani" userId="f11057d4ddd69311" providerId="LiveId" clId="{46CAB702-3EA0-4C31-8194-4C75E14153F7}" dt="2023-03-03T13:08:47.163" v="327" actId="1076"/>
          <ac:spMkLst>
            <pc:docMk/>
            <pc:sldMk cId="431505126" sldId="258"/>
            <ac:spMk id="5" creationId="{F5BD3932-E329-E6CB-7B1A-64127C8668C9}"/>
          </ac:spMkLst>
        </pc:spChg>
        <pc:picChg chg="add mod">
          <ac:chgData name="Ekta Goyani" userId="f11057d4ddd69311" providerId="LiveId" clId="{46CAB702-3EA0-4C31-8194-4C75E14153F7}" dt="2023-03-02T12:49:10.863" v="154" actId="1076"/>
          <ac:picMkLst>
            <pc:docMk/>
            <pc:sldMk cId="431505126" sldId="258"/>
            <ac:picMk id="6" creationId="{BA37976E-7730-EECA-9EA0-0A37F4BE10EB}"/>
          </ac:picMkLst>
        </pc:picChg>
      </pc:sldChg>
      <pc:sldChg chg="addSp modSp new mod">
        <pc:chgData name="Ekta Goyani" userId="f11057d4ddd69311" providerId="LiveId" clId="{46CAB702-3EA0-4C31-8194-4C75E14153F7}" dt="2023-03-03T13:52:23.674" v="699" actId="20577"/>
        <pc:sldMkLst>
          <pc:docMk/>
          <pc:sldMk cId="1180810114" sldId="259"/>
        </pc:sldMkLst>
        <pc:spChg chg="mod">
          <ac:chgData name="Ekta Goyani" userId="f11057d4ddd69311" providerId="LiveId" clId="{46CAB702-3EA0-4C31-8194-4C75E14153F7}" dt="2023-03-03T13:52:23.674" v="699" actId="20577"/>
          <ac:spMkLst>
            <pc:docMk/>
            <pc:sldMk cId="1180810114" sldId="259"/>
            <ac:spMk id="2" creationId="{75B2CD29-000E-30F9-329F-92785D0BA298}"/>
          </ac:spMkLst>
        </pc:spChg>
        <pc:spChg chg="mod">
          <ac:chgData name="Ekta Goyani" userId="f11057d4ddd69311" providerId="LiveId" clId="{46CAB702-3EA0-4C31-8194-4C75E14153F7}" dt="2023-03-02T10:24:38.007" v="73" actId="1076"/>
          <ac:spMkLst>
            <pc:docMk/>
            <pc:sldMk cId="1180810114" sldId="259"/>
            <ac:spMk id="3" creationId="{D6CB260E-112C-D8CE-80CC-ABD608C41E5F}"/>
          </ac:spMkLst>
        </pc:spChg>
        <pc:picChg chg="add mod">
          <ac:chgData name="Ekta Goyani" userId="f11057d4ddd69311" providerId="LiveId" clId="{46CAB702-3EA0-4C31-8194-4C75E14153F7}" dt="2023-03-02T13:11:02.851" v="322" actId="108"/>
          <ac:picMkLst>
            <pc:docMk/>
            <pc:sldMk cId="1180810114" sldId="259"/>
            <ac:picMk id="5" creationId="{5825BE32-AAFD-375C-8FB3-4011671B5FAA}"/>
          </ac:picMkLst>
        </pc:picChg>
        <pc:picChg chg="add mod">
          <ac:chgData name="Ekta Goyani" userId="f11057d4ddd69311" providerId="LiveId" clId="{46CAB702-3EA0-4C31-8194-4C75E14153F7}" dt="2023-03-02T12:49:15.144" v="156" actId="1076"/>
          <ac:picMkLst>
            <pc:docMk/>
            <pc:sldMk cId="1180810114" sldId="259"/>
            <ac:picMk id="6" creationId="{5EF2FE86-3F67-BF18-9E6E-B04A680A393B}"/>
          </ac:picMkLst>
        </pc:picChg>
      </pc:sldChg>
      <pc:sldChg chg="addSp delSp modSp new mod">
        <pc:chgData name="Ekta Goyani" userId="f11057d4ddd69311" providerId="LiveId" clId="{46CAB702-3EA0-4C31-8194-4C75E14153F7}" dt="2023-03-03T13:10:48.241" v="339" actId="14861"/>
        <pc:sldMkLst>
          <pc:docMk/>
          <pc:sldMk cId="1799276754" sldId="260"/>
        </pc:sldMkLst>
        <pc:spChg chg="mod">
          <ac:chgData name="Ekta Goyani" userId="f11057d4ddd69311" providerId="LiveId" clId="{46CAB702-3EA0-4C31-8194-4C75E14153F7}" dt="2023-03-03T13:10:48.241" v="339" actId="14861"/>
          <ac:spMkLst>
            <pc:docMk/>
            <pc:sldMk cId="1799276754" sldId="260"/>
            <ac:spMk id="2" creationId="{983803E4-3E80-8722-EAFA-732CB8FE21A8}"/>
          </ac:spMkLst>
        </pc:spChg>
        <pc:spChg chg="del mod">
          <ac:chgData name="Ekta Goyani" userId="f11057d4ddd69311" providerId="LiveId" clId="{46CAB702-3EA0-4C31-8194-4C75E14153F7}" dt="2023-03-02T12:47:50.529" v="136" actId="478"/>
          <ac:spMkLst>
            <pc:docMk/>
            <pc:sldMk cId="1799276754" sldId="260"/>
            <ac:spMk id="3" creationId="{C04BD80F-7B52-1F6E-CBDA-866E8D17224E}"/>
          </ac:spMkLst>
        </pc:spChg>
        <pc:picChg chg="add mod">
          <ac:chgData name="Ekta Goyani" userId="f11057d4ddd69311" providerId="LiveId" clId="{46CAB702-3EA0-4C31-8194-4C75E14153F7}" dt="2023-03-02T12:49:20.014" v="158" actId="1076"/>
          <ac:picMkLst>
            <pc:docMk/>
            <pc:sldMk cId="1799276754" sldId="260"/>
            <ac:picMk id="4" creationId="{C9EE2674-B1F1-B4B5-6DF6-CD445DAEE458}"/>
          </ac:picMkLst>
        </pc:picChg>
      </pc:sldChg>
      <pc:sldChg chg="addSp delSp modSp new mod">
        <pc:chgData name="Ekta Goyani" userId="f11057d4ddd69311" providerId="LiveId" clId="{46CAB702-3EA0-4C31-8194-4C75E14153F7}" dt="2023-03-03T14:00:32.764" v="739" actId="14861"/>
        <pc:sldMkLst>
          <pc:docMk/>
          <pc:sldMk cId="190377097" sldId="261"/>
        </pc:sldMkLst>
        <pc:spChg chg="mod">
          <ac:chgData name="Ekta Goyani" userId="f11057d4ddd69311" providerId="LiveId" clId="{46CAB702-3EA0-4C31-8194-4C75E14153F7}" dt="2023-03-03T13:48:36.789" v="675" actId="115"/>
          <ac:spMkLst>
            <pc:docMk/>
            <pc:sldMk cId="190377097" sldId="261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3:23:27.294" v="345" actId="113"/>
          <ac:spMkLst>
            <pc:docMk/>
            <pc:sldMk cId="190377097" sldId="261"/>
            <ac:spMk id="3" creationId="{BBEB1342-6E61-132C-C96D-71AC2B1FC50B}"/>
          </ac:spMkLst>
        </pc:spChg>
        <pc:spChg chg="add mod">
          <ac:chgData name="Ekta Goyani" userId="f11057d4ddd69311" providerId="LiveId" clId="{46CAB702-3EA0-4C31-8194-4C75E14153F7}" dt="2023-03-03T13:11:04.920" v="341" actId="14861"/>
          <ac:spMkLst>
            <pc:docMk/>
            <pc:sldMk cId="190377097" sldId="261"/>
            <ac:spMk id="4" creationId="{C2F7F73C-91D7-EDF9-C75E-DB1D17B0B388}"/>
          </ac:spMkLst>
        </pc:spChg>
        <pc:spChg chg="add mod">
          <ac:chgData name="Ekta Goyani" userId="f11057d4ddd69311" providerId="LiveId" clId="{46CAB702-3EA0-4C31-8194-4C75E14153F7}" dt="2023-03-03T13:11:10.529" v="342" actId="14861"/>
          <ac:spMkLst>
            <pc:docMk/>
            <pc:sldMk cId="190377097" sldId="261"/>
            <ac:spMk id="10" creationId="{E5597D8A-1C8C-A703-125D-0B52E9FD5AD4}"/>
          </ac:spMkLst>
        </pc:spChg>
        <pc:picChg chg="add del mod">
          <ac:chgData name="Ekta Goyani" userId="f11057d4ddd69311" providerId="LiveId" clId="{46CAB702-3EA0-4C31-8194-4C75E14153F7}" dt="2023-03-02T13:02:32.842" v="248" actId="478"/>
          <ac:picMkLst>
            <pc:docMk/>
            <pc:sldMk cId="190377097" sldId="261"/>
            <ac:picMk id="6" creationId="{0095E6F3-ADF5-8E83-4A7A-682DC5D7E94D}"/>
          </ac:picMkLst>
        </pc:picChg>
        <pc:picChg chg="add mod">
          <ac:chgData name="Ekta Goyani" userId="f11057d4ddd69311" providerId="LiveId" clId="{46CAB702-3EA0-4C31-8194-4C75E14153F7}" dt="2023-03-02T13:01:23.586" v="246" actId="1076"/>
          <ac:picMkLst>
            <pc:docMk/>
            <pc:sldMk cId="190377097" sldId="261"/>
            <ac:picMk id="7" creationId="{FEFE5D79-28D7-381F-8934-0AADDE380539}"/>
          </ac:picMkLst>
        </pc:picChg>
        <pc:picChg chg="add mod">
          <ac:chgData name="Ekta Goyani" userId="f11057d4ddd69311" providerId="LiveId" clId="{46CAB702-3EA0-4C31-8194-4C75E14153F7}" dt="2023-03-02T13:07:43.149" v="285" actId="14861"/>
          <ac:picMkLst>
            <pc:docMk/>
            <pc:sldMk cId="190377097" sldId="261"/>
            <ac:picMk id="9" creationId="{C1798B3D-B62E-3EB7-2DA6-314AACF8F6D0}"/>
          </ac:picMkLst>
        </pc:picChg>
        <pc:picChg chg="add mod">
          <ac:chgData name="Ekta Goyani" userId="f11057d4ddd69311" providerId="LiveId" clId="{46CAB702-3EA0-4C31-8194-4C75E14153F7}" dt="2023-03-03T14:00:32.764" v="739" actId="14861"/>
          <ac:picMkLst>
            <pc:docMk/>
            <pc:sldMk cId="190377097" sldId="261"/>
            <ac:picMk id="12" creationId="{0FBB2DDA-E0BC-E693-EB71-B4CE0D605C71}"/>
          </ac:picMkLst>
        </pc:picChg>
        <pc:picChg chg="add mod">
          <ac:chgData name="Ekta Goyani" userId="f11057d4ddd69311" providerId="LiveId" clId="{46CAB702-3EA0-4C31-8194-4C75E14153F7}" dt="2023-03-02T13:11:28.532" v="324" actId="1076"/>
          <ac:picMkLst>
            <pc:docMk/>
            <pc:sldMk cId="190377097" sldId="261"/>
            <ac:picMk id="3074" creationId="{67B9070B-A458-8A44-6F58-F5380258DE06}"/>
          </ac:picMkLst>
        </pc:picChg>
      </pc:sldChg>
      <pc:sldChg chg="addSp delSp modSp add mod">
        <pc:chgData name="Ekta Goyani" userId="f11057d4ddd69311" providerId="LiveId" clId="{46CAB702-3EA0-4C31-8194-4C75E14153F7}" dt="2023-03-03T14:00:50.058" v="741" actId="1076"/>
        <pc:sldMkLst>
          <pc:docMk/>
          <pc:sldMk cId="1795637754" sldId="262"/>
        </pc:sldMkLst>
        <pc:spChg chg="mod">
          <ac:chgData name="Ekta Goyani" userId="f11057d4ddd69311" providerId="LiveId" clId="{46CAB702-3EA0-4C31-8194-4C75E14153F7}" dt="2023-03-03T13:58:13.443" v="712" actId="1076"/>
          <ac:spMkLst>
            <pc:docMk/>
            <pc:sldMk cId="1795637754" sldId="262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3:58:20.695" v="714" actId="1076"/>
          <ac:spMkLst>
            <pc:docMk/>
            <pc:sldMk cId="1795637754" sldId="262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4:00:43.746" v="740" actId="1076"/>
          <ac:spMkLst>
            <pc:docMk/>
            <pc:sldMk cId="1795637754" sldId="262"/>
            <ac:spMk id="4" creationId="{C2F7F73C-91D7-EDF9-C75E-DB1D17B0B388}"/>
          </ac:spMkLst>
        </pc:spChg>
        <pc:spChg chg="mod">
          <ac:chgData name="Ekta Goyani" userId="f11057d4ddd69311" providerId="LiveId" clId="{46CAB702-3EA0-4C31-8194-4C75E14153F7}" dt="2023-03-03T14:00:50.058" v="741" actId="1076"/>
          <ac:spMkLst>
            <pc:docMk/>
            <pc:sldMk cId="1795637754" sldId="262"/>
            <ac:spMk id="10" creationId="{E5597D8A-1C8C-A703-125D-0B52E9FD5AD4}"/>
          </ac:spMkLst>
        </pc:spChg>
        <pc:picChg chg="add mod">
          <ac:chgData name="Ekta Goyani" userId="f11057d4ddd69311" providerId="LiveId" clId="{46CAB702-3EA0-4C31-8194-4C75E14153F7}" dt="2023-03-03T14:00:22.035" v="738" actId="14861"/>
          <ac:picMkLst>
            <pc:docMk/>
            <pc:sldMk cId="1795637754" sldId="262"/>
            <ac:picMk id="6" creationId="{629332B8-B610-42CE-EC70-1E6E8C2D445A}"/>
          </ac:picMkLst>
        </pc:picChg>
        <pc:picChg chg="del">
          <ac:chgData name="Ekta Goyani" userId="f11057d4ddd69311" providerId="LiveId" clId="{46CAB702-3EA0-4C31-8194-4C75E14153F7}" dt="2023-03-03T13:57:39.321" v="707" actId="478"/>
          <ac:picMkLst>
            <pc:docMk/>
            <pc:sldMk cId="1795637754" sldId="262"/>
            <ac:picMk id="9" creationId="{C1798B3D-B62E-3EB7-2DA6-314AACF8F6D0}"/>
          </ac:picMkLst>
        </pc:picChg>
        <pc:picChg chg="add mod">
          <ac:chgData name="Ekta Goyani" userId="f11057d4ddd69311" providerId="LiveId" clId="{46CAB702-3EA0-4C31-8194-4C75E14153F7}" dt="2023-03-03T14:00:11.614" v="736" actId="108"/>
          <ac:picMkLst>
            <pc:docMk/>
            <pc:sldMk cId="1795637754" sldId="262"/>
            <ac:picMk id="11" creationId="{FEC5048B-4183-4BFB-C725-146A81BFB981}"/>
          </ac:picMkLst>
        </pc:picChg>
        <pc:picChg chg="del mod">
          <ac:chgData name="Ekta Goyani" userId="f11057d4ddd69311" providerId="LiveId" clId="{46CAB702-3EA0-4C31-8194-4C75E14153F7}" dt="2023-03-03T13:59:09.971" v="720" actId="478"/>
          <ac:picMkLst>
            <pc:docMk/>
            <pc:sldMk cId="1795637754" sldId="262"/>
            <ac:picMk id="12" creationId="{0FBB2DDA-E0BC-E693-EB71-B4CE0D605C71}"/>
          </ac:picMkLst>
        </pc:picChg>
        <pc:picChg chg="mod">
          <ac:chgData name="Ekta Goyani" userId="f11057d4ddd69311" providerId="LiveId" clId="{46CAB702-3EA0-4C31-8194-4C75E14153F7}" dt="2023-03-03T13:58:16.405" v="713" actId="1076"/>
          <ac:picMkLst>
            <pc:docMk/>
            <pc:sldMk cId="1795637754" sldId="262"/>
            <ac:picMk id="3074" creationId="{67B9070B-A458-8A44-6F58-F5380258DE06}"/>
          </ac:picMkLst>
        </pc:picChg>
      </pc:sldChg>
      <pc:sldChg chg="modSp add del mod">
        <pc:chgData name="Ekta Goyani" userId="f11057d4ddd69311" providerId="LiveId" clId="{46CAB702-3EA0-4C31-8194-4C75E14153F7}" dt="2023-03-03T14:24:38.922" v="1140" actId="47"/>
        <pc:sldMkLst>
          <pc:docMk/>
          <pc:sldMk cId="1206717627" sldId="263"/>
        </pc:sldMkLst>
        <pc:spChg chg="mod">
          <ac:chgData name="Ekta Goyani" userId="f11057d4ddd69311" providerId="LiveId" clId="{46CAB702-3EA0-4C31-8194-4C75E14153F7}" dt="2023-03-03T13:48:01.288" v="666" actId="20577"/>
          <ac:spMkLst>
            <pc:docMk/>
            <pc:sldMk cId="1206717627" sldId="263"/>
            <ac:spMk id="2" creationId="{91742DF5-2AFD-FF95-B3D2-F695ED03133D}"/>
          </ac:spMkLst>
        </pc:spChg>
      </pc:sldChg>
      <pc:sldChg chg="add del">
        <pc:chgData name="Ekta Goyani" userId="f11057d4ddd69311" providerId="LiveId" clId="{46CAB702-3EA0-4C31-8194-4C75E14153F7}" dt="2023-03-03T16:31:28.136" v="1600" actId="47"/>
        <pc:sldMkLst>
          <pc:docMk/>
          <pc:sldMk cId="1887545175" sldId="264"/>
        </pc:sldMkLst>
      </pc:sldChg>
      <pc:sldChg chg="add del">
        <pc:chgData name="Ekta Goyani" userId="f11057d4ddd69311" providerId="LiveId" clId="{46CAB702-3EA0-4C31-8194-4C75E14153F7}" dt="2023-03-03T16:31:29.401" v="1601" actId="47"/>
        <pc:sldMkLst>
          <pc:docMk/>
          <pc:sldMk cId="3916879989" sldId="265"/>
        </pc:sldMkLst>
      </pc:sldChg>
      <pc:sldChg chg="add del">
        <pc:chgData name="Ekta Goyani" userId="f11057d4ddd69311" providerId="LiveId" clId="{46CAB702-3EA0-4C31-8194-4C75E14153F7}" dt="2023-03-03T16:31:30.263" v="1602" actId="47"/>
        <pc:sldMkLst>
          <pc:docMk/>
          <pc:sldMk cId="319371422" sldId="266"/>
        </pc:sldMkLst>
      </pc:sldChg>
      <pc:sldChg chg="addSp delSp modSp new mod">
        <pc:chgData name="Ekta Goyani" userId="f11057d4ddd69311" providerId="LiveId" clId="{46CAB702-3EA0-4C31-8194-4C75E14153F7}" dt="2023-03-03T14:24:11.881" v="1137" actId="404"/>
        <pc:sldMkLst>
          <pc:docMk/>
          <pc:sldMk cId="4194630800" sldId="267"/>
        </pc:sldMkLst>
        <pc:spChg chg="mod">
          <ac:chgData name="Ekta Goyani" userId="f11057d4ddd69311" providerId="LiveId" clId="{46CAB702-3EA0-4C31-8194-4C75E14153F7}" dt="2023-03-03T14:24:11.881" v="1137" actId="404"/>
          <ac:spMkLst>
            <pc:docMk/>
            <pc:sldMk cId="4194630800" sldId="267"/>
            <ac:spMk id="2" creationId="{91DAF1FD-958C-7FAA-7045-58575F2DFB50}"/>
          </ac:spMkLst>
        </pc:spChg>
        <pc:spChg chg="del">
          <ac:chgData name="Ekta Goyani" userId="f11057d4ddd69311" providerId="LiveId" clId="{46CAB702-3EA0-4C31-8194-4C75E14153F7}" dt="2023-03-03T13:26:52.151" v="346" actId="931"/>
          <ac:spMkLst>
            <pc:docMk/>
            <pc:sldMk cId="4194630800" sldId="267"/>
            <ac:spMk id="3" creationId="{C744B406-EF27-EC2F-3CEF-F69ABBE09729}"/>
          </ac:spMkLst>
        </pc:spChg>
        <pc:spChg chg="add del mod">
          <ac:chgData name="Ekta Goyani" userId="f11057d4ddd69311" providerId="LiveId" clId="{46CAB702-3EA0-4C31-8194-4C75E14153F7}" dt="2023-03-03T13:28:33.867" v="350" actId="931"/>
          <ac:spMkLst>
            <pc:docMk/>
            <pc:sldMk cId="4194630800" sldId="267"/>
            <ac:spMk id="7" creationId="{5C145605-2C0B-813B-34E4-B3A06DDC77AA}"/>
          </ac:spMkLst>
        </pc:spChg>
        <pc:spChg chg="add mod">
          <ac:chgData name="Ekta Goyani" userId="f11057d4ddd69311" providerId="LiveId" clId="{46CAB702-3EA0-4C31-8194-4C75E14153F7}" dt="2023-03-03T13:46:14.541" v="661" actId="207"/>
          <ac:spMkLst>
            <pc:docMk/>
            <pc:sldMk cId="4194630800" sldId="267"/>
            <ac:spMk id="10" creationId="{6C2846D6-7A1A-FF0B-6220-6D444592CD3E}"/>
          </ac:spMkLst>
        </pc:spChg>
        <pc:picChg chg="add del mod">
          <ac:chgData name="Ekta Goyani" userId="f11057d4ddd69311" providerId="LiveId" clId="{46CAB702-3EA0-4C31-8194-4C75E14153F7}" dt="2023-03-03T13:26:59.588" v="349" actId="478"/>
          <ac:picMkLst>
            <pc:docMk/>
            <pc:sldMk cId="4194630800" sldId="267"/>
            <ac:picMk id="5" creationId="{0BDB582E-596D-C13C-6DCB-E5AB81FE78B2}"/>
          </ac:picMkLst>
        </pc:picChg>
        <pc:picChg chg="add mod">
          <ac:chgData name="Ekta Goyani" userId="f11057d4ddd69311" providerId="LiveId" clId="{46CAB702-3EA0-4C31-8194-4C75E14153F7}" dt="2023-03-03T13:44:34.148" v="644" actId="108"/>
          <ac:picMkLst>
            <pc:docMk/>
            <pc:sldMk cId="4194630800" sldId="267"/>
            <ac:picMk id="9" creationId="{5130C8CA-4428-AECF-C3A0-513FBE3936C4}"/>
          </ac:picMkLst>
        </pc:picChg>
        <pc:picChg chg="add mod">
          <ac:chgData name="Ekta Goyani" userId="f11057d4ddd69311" providerId="LiveId" clId="{46CAB702-3EA0-4C31-8194-4C75E14153F7}" dt="2023-03-03T13:48:06.128" v="667"/>
          <ac:picMkLst>
            <pc:docMk/>
            <pc:sldMk cId="4194630800" sldId="267"/>
            <ac:picMk id="11" creationId="{714C75D0-4E6C-1ABD-7499-D3B7BBF8DAA8}"/>
          </ac:picMkLst>
        </pc:picChg>
        <pc:picChg chg="add mod">
          <ac:chgData name="Ekta Goyani" userId="f11057d4ddd69311" providerId="LiveId" clId="{46CAB702-3EA0-4C31-8194-4C75E14153F7}" dt="2023-03-03T13:47:26.869" v="664" actId="1076"/>
          <ac:picMkLst>
            <pc:docMk/>
            <pc:sldMk cId="4194630800" sldId="267"/>
            <ac:picMk id="1026" creationId="{7ECBEC19-394A-A640-3BFD-24B96A426088}"/>
          </ac:picMkLst>
        </pc:picChg>
      </pc:sldChg>
      <pc:sldChg chg="addSp delSp modSp add mod ord">
        <pc:chgData name="Ekta Goyani" userId="f11057d4ddd69311" providerId="LiveId" clId="{46CAB702-3EA0-4C31-8194-4C75E14153F7}" dt="2023-03-04T17:55:15.101" v="5477" actId="113"/>
        <pc:sldMkLst>
          <pc:docMk/>
          <pc:sldMk cId="3915273225" sldId="268"/>
        </pc:sldMkLst>
        <pc:spChg chg="mod">
          <ac:chgData name="Ekta Goyani" userId="f11057d4ddd69311" providerId="LiveId" clId="{46CAB702-3EA0-4C31-8194-4C75E14153F7}" dt="2023-03-03T14:24:16.316" v="1138" actId="404"/>
          <ac:spMkLst>
            <pc:docMk/>
            <pc:sldMk cId="3915273225" sldId="268"/>
            <ac:spMk id="2" creationId="{91DAF1FD-958C-7FAA-7045-58575F2DFB50}"/>
          </ac:spMkLst>
        </pc:spChg>
        <pc:spChg chg="add del mod">
          <ac:chgData name="Ekta Goyani" userId="f11057d4ddd69311" providerId="LiveId" clId="{46CAB702-3EA0-4C31-8194-4C75E14153F7}" dt="2023-03-03T14:08:31.177" v="745" actId="931"/>
          <ac:spMkLst>
            <pc:docMk/>
            <pc:sldMk cId="3915273225" sldId="268"/>
            <ac:spMk id="4" creationId="{BF1E7901-313D-7480-89EC-598B942DB154}"/>
          </ac:spMkLst>
        </pc:spChg>
        <pc:spChg chg="del mod">
          <ac:chgData name="Ekta Goyani" userId="f11057d4ddd69311" providerId="LiveId" clId="{46CAB702-3EA0-4C31-8194-4C75E14153F7}" dt="2023-03-03T14:15:46.199" v="761"/>
          <ac:spMkLst>
            <pc:docMk/>
            <pc:sldMk cId="3915273225" sldId="268"/>
            <ac:spMk id="10" creationId="{6C2846D6-7A1A-FF0B-6220-6D444592CD3E}"/>
          </ac:spMkLst>
        </pc:spChg>
        <pc:spChg chg="add mod">
          <ac:chgData name="Ekta Goyani" userId="f11057d4ddd69311" providerId="LiveId" clId="{46CAB702-3EA0-4C31-8194-4C75E14153F7}" dt="2023-03-04T17:55:15.101" v="5477" actId="113"/>
          <ac:spMkLst>
            <pc:docMk/>
            <pc:sldMk cId="3915273225" sldId="268"/>
            <ac:spMk id="12" creationId="{CC89D1D8-19E1-37B8-5D19-DF1B6570686D}"/>
          </ac:spMkLst>
        </pc:spChg>
        <pc:picChg chg="add mod">
          <ac:chgData name="Ekta Goyani" userId="f11057d4ddd69311" providerId="LiveId" clId="{46CAB702-3EA0-4C31-8194-4C75E14153F7}" dt="2023-03-03T18:17:40.756" v="2799" actId="1076"/>
          <ac:picMkLst>
            <pc:docMk/>
            <pc:sldMk cId="3915273225" sldId="268"/>
            <ac:picMk id="6" creationId="{684F7409-2868-1D73-A63C-FFA1FA94449C}"/>
          </ac:picMkLst>
        </pc:picChg>
        <pc:picChg chg="add mod">
          <ac:chgData name="Ekta Goyani" userId="f11057d4ddd69311" providerId="LiveId" clId="{46CAB702-3EA0-4C31-8194-4C75E14153F7}" dt="2023-03-03T14:09:33.162" v="757" actId="14861"/>
          <ac:picMkLst>
            <pc:docMk/>
            <pc:sldMk cId="3915273225" sldId="268"/>
            <ac:picMk id="8" creationId="{086334B8-66C0-4455-BCCF-60D35E0935CC}"/>
          </ac:picMkLst>
        </pc:picChg>
        <pc:picChg chg="del">
          <ac:chgData name="Ekta Goyani" userId="f11057d4ddd69311" providerId="LiveId" clId="{46CAB702-3EA0-4C31-8194-4C75E14153F7}" dt="2023-03-03T14:08:11.109" v="742" actId="478"/>
          <ac:picMkLst>
            <pc:docMk/>
            <pc:sldMk cId="3915273225" sldId="268"/>
            <ac:picMk id="9" creationId="{5130C8CA-4428-AECF-C3A0-513FBE3936C4}"/>
          </ac:picMkLst>
        </pc:picChg>
      </pc:sldChg>
      <pc:sldChg chg="addSp delSp modSp add mod ord">
        <pc:chgData name="Ekta Goyani" userId="f11057d4ddd69311" providerId="LiveId" clId="{46CAB702-3EA0-4C31-8194-4C75E14153F7}" dt="2023-03-03T17:56:45.237" v="2535" actId="478"/>
        <pc:sldMkLst>
          <pc:docMk/>
          <pc:sldMk cId="1313550788" sldId="269"/>
        </pc:sldMkLst>
        <pc:spChg chg="mod">
          <ac:chgData name="Ekta Goyani" userId="f11057d4ddd69311" providerId="LiveId" clId="{46CAB702-3EA0-4C31-8194-4C75E14153F7}" dt="2023-03-03T14:29:04.915" v="1159" actId="1076"/>
          <ac:spMkLst>
            <pc:docMk/>
            <pc:sldMk cId="1313550788" sldId="269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7:46:59.876" v="2431" actId="113"/>
          <ac:spMkLst>
            <pc:docMk/>
            <pc:sldMk cId="1313550788" sldId="269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4:31:09.290" v="1188" actId="1076"/>
          <ac:spMkLst>
            <pc:docMk/>
            <pc:sldMk cId="1313550788" sldId="269"/>
            <ac:spMk id="4" creationId="{C2F7F73C-91D7-EDF9-C75E-DB1D17B0B388}"/>
          </ac:spMkLst>
        </pc:spChg>
        <pc:spChg chg="mod">
          <ac:chgData name="Ekta Goyani" userId="f11057d4ddd69311" providerId="LiveId" clId="{46CAB702-3EA0-4C31-8194-4C75E14153F7}" dt="2023-03-03T14:31:01.842" v="1186" actId="1076"/>
          <ac:spMkLst>
            <pc:docMk/>
            <pc:sldMk cId="1313550788" sldId="269"/>
            <ac:spMk id="10" creationId="{E5597D8A-1C8C-A703-125D-0B52E9FD5AD4}"/>
          </ac:spMkLst>
        </pc:spChg>
        <pc:picChg chg="del">
          <ac:chgData name="Ekta Goyani" userId="f11057d4ddd69311" providerId="LiveId" clId="{46CAB702-3EA0-4C31-8194-4C75E14153F7}" dt="2023-03-03T14:26:39.722" v="1149" actId="478"/>
          <ac:picMkLst>
            <pc:docMk/>
            <pc:sldMk cId="1313550788" sldId="269"/>
            <ac:picMk id="6" creationId="{629332B8-B610-42CE-EC70-1E6E8C2D445A}"/>
          </ac:picMkLst>
        </pc:picChg>
        <pc:picChg chg="add mod">
          <ac:chgData name="Ekta Goyani" userId="f11057d4ddd69311" providerId="LiveId" clId="{46CAB702-3EA0-4C31-8194-4C75E14153F7}" dt="2023-03-03T17:56:29.436" v="2532" actId="1076"/>
          <ac:picMkLst>
            <pc:docMk/>
            <pc:sldMk cId="1313550788" sldId="269"/>
            <ac:picMk id="8" creationId="{EAF941FA-88A1-0BAA-234B-4A4DBABD7EC6}"/>
          </ac:picMkLst>
        </pc:picChg>
        <pc:picChg chg="del mod">
          <ac:chgData name="Ekta Goyani" userId="f11057d4ddd69311" providerId="LiveId" clId="{46CAB702-3EA0-4C31-8194-4C75E14153F7}" dt="2023-03-03T14:29:26.144" v="1163" actId="478"/>
          <ac:picMkLst>
            <pc:docMk/>
            <pc:sldMk cId="1313550788" sldId="269"/>
            <ac:picMk id="11" creationId="{FEC5048B-4183-4BFB-C725-146A81BFB981}"/>
          </ac:picMkLst>
        </pc:picChg>
        <pc:picChg chg="add mod modCrop">
          <ac:chgData name="Ekta Goyani" userId="f11057d4ddd69311" providerId="LiveId" clId="{46CAB702-3EA0-4C31-8194-4C75E14153F7}" dt="2023-03-03T14:31:31.059" v="1189" actId="14861"/>
          <ac:picMkLst>
            <pc:docMk/>
            <pc:sldMk cId="1313550788" sldId="269"/>
            <ac:picMk id="12" creationId="{7F636751-31D1-1308-CC03-29AA6D605501}"/>
          </ac:picMkLst>
        </pc:picChg>
        <pc:picChg chg="mod">
          <ac:chgData name="Ekta Goyani" userId="f11057d4ddd69311" providerId="LiveId" clId="{46CAB702-3EA0-4C31-8194-4C75E14153F7}" dt="2023-03-03T14:29:00.674" v="1158" actId="1076"/>
          <ac:picMkLst>
            <pc:docMk/>
            <pc:sldMk cId="1313550788" sldId="269"/>
            <ac:picMk id="3074" creationId="{67B9070B-A458-8A44-6F58-F5380258DE06}"/>
          </ac:picMkLst>
        </pc:picChg>
        <pc:picChg chg="add del mod">
          <ac:chgData name="Ekta Goyani" userId="f11057d4ddd69311" providerId="LiveId" clId="{46CAB702-3EA0-4C31-8194-4C75E14153F7}" dt="2023-03-03T17:56:45.237" v="2535" actId="478"/>
          <ac:picMkLst>
            <pc:docMk/>
            <pc:sldMk cId="1313550788" sldId="269"/>
            <ac:picMk id="9218" creationId="{479A4F8E-1F5F-92EF-E45C-586E1BAA8AF8}"/>
          </ac:picMkLst>
        </pc:picChg>
      </pc:sldChg>
      <pc:sldChg chg="add del">
        <pc:chgData name="Ekta Goyani" userId="f11057d4ddd69311" providerId="LiveId" clId="{46CAB702-3EA0-4C31-8194-4C75E14153F7}" dt="2023-03-03T13:54:01.018" v="701"/>
        <pc:sldMkLst>
          <pc:docMk/>
          <pc:sldMk cId="2284880732" sldId="269"/>
        </pc:sldMkLst>
      </pc:sldChg>
      <pc:sldChg chg="new del">
        <pc:chgData name="Ekta Goyani" userId="f11057d4ddd69311" providerId="LiveId" clId="{46CAB702-3EA0-4C31-8194-4C75E14153F7}" dt="2023-03-03T14:08:16.026" v="744" actId="47"/>
        <pc:sldMkLst>
          <pc:docMk/>
          <pc:sldMk cId="3447703307" sldId="269"/>
        </pc:sldMkLst>
      </pc:sldChg>
      <pc:sldChg chg="addSp delSp modSp add mod ord">
        <pc:chgData name="Ekta Goyani" userId="f11057d4ddd69311" providerId="LiveId" clId="{46CAB702-3EA0-4C31-8194-4C75E14153F7}" dt="2023-03-03T18:17:50.229" v="2801" actId="14100"/>
        <pc:sldMkLst>
          <pc:docMk/>
          <pc:sldMk cId="3509769408" sldId="270"/>
        </pc:sldMkLst>
        <pc:spChg chg="add del mod">
          <ac:chgData name="Ekta Goyani" userId="f11057d4ddd69311" providerId="LiveId" clId="{46CAB702-3EA0-4C31-8194-4C75E14153F7}" dt="2023-03-03T14:40:02.118" v="1197" actId="478"/>
          <ac:spMkLst>
            <pc:docMk/>
            <pc:sldMk cId="3509769408" sldId="270"/>
            <ac:spMk id="7" creationId="{B9C12BAA-64C1-BDC5-A3F8-D8D0A4137AE1}"/>
          </ac:spMkLst>
        </pc:spChg>
        <pc:spChg chg="mod">
          <ac:chgData name="Ekta Goyani" userId="f11057d4ddd69311" providerId="LiveId" clId="{46CAB702-3EA0-4C31-8194-4C75E14153F7}" dt="2023-03-03T14:44:34.601" v="1598" actId="1076"/>
          <ac:spMkLst>
            <pc:docMk/>
            <pc:sldMk cId="3509769408" sldId="270"/>
            <ac:spMk id="12" creationId="{CC89D1D8-19E1-37B8-5D19-DF1B6570686D}"/>
          </ac:spMkLst>
        </pc:spChg>
        <pc:picChg chg="add mod">
          <ac:chgData name="Ekta Goyani" userId="f11057d4ddd69311" providerId="LiveId" clId="{46CAB702-3EA0-4C31-8194-4C75E14153F7}" dt="2023-03-03T18:17:50.229" v="2801" actId="14100"/>
          <ac:picMkLst>
            <pc:docMk/>
            <pc:sldMk cId="3509769408" sldId="270"/>
            <ac:picMk id="4" creationId="{0950F61E-7595-40A5-AEFD-972FDEC3AB60}"/>
          </ac:picMkLst>
        </pc:picChg>
        <pc:picChg chg="del">
          <ac:chgData name="Ekta Goyani" userId="f11057d4ddd69311" providerId="LiveId" clId="{46CAB702-3EA0-4C31-8194-4C75E14153F7}" dt="2023-03-03T14:39:58.791" v="1196" actId="478"/>
          <ac:picMkLst>
            <pc:docMk/>
            <pc:sldMk cId="3509769408" sldId="270"/>
            <ac:picMk id="6" creationId="{684F7409-2868-1D73-A63C-FFA1FA94449C}"/>
          </ac:picMkLst>
        </pc:picChg>
        <pc:picChg chg="del">
          <ac:chgData name="Ekta Goyani" userId="f11057d4ddd69311" providerId="LiveId" clId="{46CAB702-3EA0-4C31-8194-4C75E14153F7}" dt="2023-03-03T14:40:03.701" v="1198" actId="478"/>
          <ac:picMkLst>
            <pc:docMk/>
            <pc:sldMk cId="3509769408" sldId="270"/>
            <ac:picMk id="8" creationId="{086334B8-66C0-4455-BCCF-60D35E0935CC}"/>
          </ac:picMkLst>
        </pc:picChg>
        <pc:picChg chg="mod">
          <ac:chgData name="Ekta Goyani" userId="f11057d4ddd69311" providerId="LiveId" clId="{46CAB702-3EA0-4C31-8194-4C75E14153F7}" dt="2023-03-03T14:44:36.471" v="1599" actId="1076"/>
          <ac:picMkLst>
            <pc:docMk/>
            <pc:sldMk cId="3509769408" sldId="270"/>
            <ac:picMk id="1026" creationId="{7ECBEC19-394A-A640-3BFD-24B96A426088}"/>
          </ac:picMkLst>
        </pc:picChg>
      </pc:sldChg>
      <pc:sldChg chg="addSp delSp modSp add mod ord">
        <pc:chgData name="Ekta Goyani" userId="f11057d4ddd69311" providerId="LiveId" clId="{46CAB702-3EA0-4C31-8194-4C75E14153F7}" dt="2023-03-04T17:55:57.950" v="5479" actId="1076"/>
        <pc:sldMkLst>
          <pc:docMk/>
          <pc:sldMk cId="2848347897" sldId="271"/>
        </pc:sldMkLst>
        <pc:spChg chg="mod">
          <ac:chgData name="Ekta Goyani" userId="f11057d4ddd69311" providerId="LiveId" clId="{46CAB702-3EA0-4C31-8194-4C75E14153F7}" dt="2023-03-03T16:34:41.871" v="1628" actId="1076"/>
          <ac:spMkLst>
            <pc:docMk/>
            <pc:sldMk cId="2848347897" sldId="271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6:38:11.371" v="1688" actId="1076"/>
          <ac:spMkLst>
            <pc:docMk/>
            <pc:sldMk cId="2848347897" sldId="271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6:38:00.653" v="1686" actId="1076"/>
          <ac:spMkLst>
            <pc:docMk/>
            <pc:sldMk cId="2848347897" sldId="271"/>
            <ac:spMk id="4" creationId="{C2F7F73C-91D7-EDF9-C75E-DB1D17B0B388}"/>
          </ac:spMkLst>
        </pc:spChg>
        <pc:spChg chg="mod">
          <ac:chgData name="Ekta Goyani" userId="f11057d4ddd69311" providerId="LiveId" clId="{46CAB702-3EA0-4C31-8194-4C75E14153F7}" dt="2023-03-04T17:55:57.950" v="5479" actId="1076"/>
          <ac:spMkLst>
            <pc:docMk/>
            <pc:sldMk cId="2848347897" sldId="271"/>
            <ac:spMk id="10" creationId="{E5597D8A-1C8C-A703-125D-0B52E9FD5AD4}"/>
          </ac:spMkLst>
        </pc:spChg>
        <pc:picChg chg="add mod">
          <ac:chgData name="Ekta Goyani" userId="f11057d4ddd69311" providerId="LiveId" clId="{46CAB702-3EA0-4C31-8194-4C75E14153F7}" dt="2023-03-03T18:18:00.232" v="2806" actId="1076"/>
          <ac:picMkLst>
            <pc:docMk/>
            <pc:sldMk cId="2848347897" sldId="271"/>
            <ac:picMk id="6" creationId="{7B252D7B-4304-8B34-F075-B536A021A879}"/>
          </ac:picMkLst>
        </pc:picChg>
        <pc:picChg chg="del">
          <ac:chgData name="Ekta Goyani" userId="f11057d4ddd69311" providerId="LiveId" clId="{46CAB702-3EA0-4C31-8194-4C75E14153F7}" dt="2023-03-03T16:34:03.134" v="1616" actId="478"/>
          <ac:picMkLst>
            <pc:docMk/>
            <pc:sldMk cId="2848347897" sldId="271"/>
            <ac:picMk id="8" creationId="{EAF941FA-88A1-0BAA-234B-4A4DBABD7EC6}"/>
          </ac:picMkLst>
        </pc:picChg>
        <pc:picChg chg="add mod">
          <ac:chgData name="Ekta Goyani" userId="f11057d4ddd69311" providerId="LiveId" clId="{46CAB702-3EA0-4C31-8194-4C75E14153F7}" dt="2023-03-03T16:37:52.214" v="1684" actId="1076"/>
          <ac:picMkLst>
            <pc:docMk/>
            <pc:sldMk cId="2848347897" sldId="271"/>
            <ac:picMk id="11" creationId="{065F9A16-36DC-6902-D401-A806BFEFCC41}"/>
          </ac:picMkLst>
        </pc:picChg>
        <pc:picChg chg="del">
          <ac:chgData name="Ekta Goyani" userId="f11057d4ddd69311" providerId="LiveId" clId="{46CAB702-3EA0-4C31-8194-4C75E14153F7}" dt="2023-03-03T16:34:12.776" v="1620" actId="478"/>
          <ac:picMkLst>
            <pc:docMk/>
            <pc:sldMk cId="2848347897" sldId="271"/>
            <ac:picMk id="12" creationId="{7F636751-31D1-1308-CC03-29AA6D605501}"/>
          </ac:picMkLst>
        </pc:picChg>
        <pc:picChg chg="mod">
          <ac:chgData name="Ekta Goyani" userId="f11057d4ddd69311" providerId="LiveId" clId="{46CAB702-3EA0-4C31-8194-4C75E14153F7}" dt="2023-03-03T16:38:06.184" v="1687" actId="1076"/>
          <ac:picMkLst>
            <pc:docMk/>
            <pc:sldMk cId="2848347897" sldId="271"/>
            <ac:picMk id="3074" creationId="{67B9070B-A458-8A44-6F58-F5380258DE06}"/>
          </ac:picMkLst>
        </pc:picChg>
        <pc:picChg chg="add mod">
          <ac:chgData name="Ekta Goyani" userId="f11057d4ddd69311" providerId="LiveId" clId="{46CAB702-3EA0-4C31-8194-4C75E14153F7}" dt="2023-03-04T17:55:47.716" v="5478" actId="1076"/>
          <ac:picMkLst>
            <pc:docMk/>
            <pc:sldMk cId="2848347897" sldId="271"/>
            <ac:picMk id="8194" creationId="{ABDF2530-A805-41C7-6D34-10F6C3941AB9}"/>
          </ac:picMkLst>
        </pc:picChg>
      </pc:sldChg>
      <pc:sldChg chg="addSp delSp modSp add mod ord">
        <pc:chgData name="Ekta Goyani" userId="f11057d4ddd69311" providerId="LiveId" clId="{46CAB702-3EA0-4C31-8194-4C75E14153F7}" dt="2023-03-03T18:18:04.856" v="2807" actId="14100"/>
        <pc:sldMkLst>
          <pc:docMk/>
          <pc:sldMk cId="2087656685" sldId="272"/>
        </pc:sldMkLst>
        <pc:spChg chg="mod">
          <ac:chgData name="Ekta Goyani" userId="f11057d4ddd69311" providerId="LiveId" clId="{46CAB702-3EA0-4C31-8194-4C75E14153F7}" dt="2023-03-03T17:19:49.902" v="2201" actId="1076"/>
          <ac:spMkLst>
            <pc:docMk/>
            <pc:sldMk cId="2087656685" sldId="272"/>
            <ac:spMk id="2" creationId="{91DAF1FD-958C-7FAA-7045-58575F2DFB50}"/>
          </ac:spMkLst>
        </pc:spChg>
        <pc:spChg chg="mod">
          <ac:chgData name="Ekta Goyani" userId="f11057d4ddd69311" providerId="LiveId" clId="{46CAB702-3EA0-4C31-8194-4C75E14153F7}" dt="2023-03-03T17:19:14.574" v="2198" actId="1076"/>
          <ac:spMkLst>
            <pc:docMk/>
            <pc:sldMk cId="2087656685" sldId="272"/>
            <ac:spMk id="12" creationId="{CC89D1D8-19E1-37B8-5D19-DF1B6570686D}"/>
          </ac:spMkLst>
        </pc:spChg>
        <pc:picChg chg="del">
          <ac:chgData name="Ekta Goyani" userId="f11057d4ddd69311" providerId="LiveId" clId="{46CAB702-3EA0-4C31-8194-4C75E14153F7}" dt="2023-03-03T16:56:27.913" v="1697" actId="478"/>
          <ac:picMkLst>
            <pc:docMk/>
            <pc:sldMk cId="2087656685" sldId="272"/>
            <ac:picMk id="4" creationId="{0950F61E-7595-40A5-AEFD-972FDEC3AB60}"/>
          </ac:picMkLst>
        </pc:picChg>
        <pc:picChg chg="add mod">
          <ac:chgData name="Ekta Goyani" userId="f11057d4ddd69311" providerId="LiveId" clId="{46CAB702-3EA0-4C31-8194-4C75E14153F7}" dt="2023-03-03T18:18:04.856" v="2807" actId="14100"/>
          <ac:picMkLst>
            <pc:docMk/>
            <pc:sldMk cId="2087656685" sldId="272"/>
            <ac:picMk id="5" creationId="{8DC9EBBA-B96E-EBC4-7BC6-EDC7DE12BCA0}"/>
          </ac:picMkLst>
        </pc:picChg>
        <pc:picChg chg="mod">
          <ac:chgData name="Ekta Goyani" userId="f11057d4ddd69311" providerId="LiveId" clId="{46CAB702-3EA0-4C31-8194-4C75E14153F7}" dt="2023-03-03T17:19:16.043" v="2199" actId="1076"/>
          <ac:picMkLst>
            <pc:docMk/>
            <pc:sldMk cId="2087656685" sldId="272"/>
            <ac:picMk id="1026" creationId="{7ECBEC19-394A-A640-3BFD-24B96A426088}"/>
          </ac:picMkLst>
        </pc:picChg>
      </pc:sldChg>
      <pc:sldChg chg="addSp delSp modSp add mod ord">
        <pc:chgData name="Ekta Goyani" userId="f11057d4ddd69311" providerId="LiveId" clId="{46CAB702-3EA0-4C31-8194-4C75E14153F7}" dt="2023-03-03T18:15:48.596" v="2797" actId="1076"/>
        <pc:sldMkLst>
          <pc:docMk/>
          <pc:sldMk cId="3507118722" sldId="273"/>
        </pc:sldMkLst>
        <pc:spChg chg="mod">
          <ac:chgData name="Ekta Goyani" userId="f11057d4ddd69311" providerId="LiveId" clId="{46CAB702-3EA0-4C31-8194-4C75E14153F7}" dt="2023-03-03T17:53:22.094" v="2494" actId="1076"/>
          <ac:spMkLst>
            <pc:docMk/>
            <pc:sldMk cId="3507118722" sldId="273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8:05:46.537" v="2553" actId="255"/>
          <ac:spMkLst>
            <pc:docMk/>
            <pc:sldMk cId="3507118722" sldId="273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8:05:15.147" v="2549" actId="1076"/>
          <ac:spMkLst>
            <pc:docMk/>
            <pc:sldMk cId="3507118722" sldId="273"/>
            <ac:spMk id="4" creationId="{C2F7F73C-91D7-EDF9-C75E-DB1D17B0B388}"/>
          </ac:spMkLst>
        </pc:spChg>
        <pc:spChg chg="mod">
          <ac:chgData name="Ekta Goyani" userId="f11057d4ddd69311" providerId="LiveId" clId="{46CAB702-3EA0-4C31-8194-4C75E14153F7}" dt="2023-03-03T18:05:54.252" v="2554" actId="1076"/>
          <ac:spMkLst>
            <pc:docMk/>
            <pc:sldMk cId="3507118722" sldId="273"/>
            <ac:spMk id="10" creationId="{E5597D8A-1C8C-A703-125D-0B52E9FD5AD4}"/>
          </ac:spMkLst>
        </pc:spChg>
        <pc:picChg chg="del">
          <ac:chgData name="Ekta Goyani" userId="f11057d4ddd69311" providerId="LiveId" clId="{46CAB702-3EA0-4C31-8194-4C75E14153F7}" dt="2023-03-03T17:20:46.320" v="2213" actId="478"/>
          <ac:picMkLst>
            <pc:docMk/>
            <pc:sldMk cId="3507118722" sldId="273"/>
            <ac:picMk id="6" creationId="{7B252D7B-4304-8B34-F075-B536A021A879}"/>
          </ac:picMkLst>
        </pc:picChg>
        <pc:picChg chg="add del mod">
          <ac:chgData name="Ekta Goyani" userId="f11057d4ddd69311" providerId="LiveId" clId="{46CAB702-3EA0-4C31-8194-4C75E14153F7}" dt="2023-03-03T17:48:56.119" v="2459" actId="478"/>
          <ac:picMkLst>
            <pc:docMk/>
            <pc:sldMk cId="3507118722" sldId="273"/>
            <ac:picMk id="8" creationId="{5588AF21-CD1A-CEE4-4B1E-148B9C6719CD}"/>
          </ac:picMkLst>
        </pc:picChg>
        <pc:picChg chg="del">
          <ac:chgData name="Ekta Goyani" userId="f11057d4ddd69311" providerId="LiveId" clId="{46CAB702-3EA0-4C31-8194-4C75E14153F7}" dt="2023-03-03T17:20:47.957" v="2214" actId="478"/>
          <ac:picMkLst>
            <pc:docMk/>
            <pc:sldMk cId="3507118722" sldId="273"/>
            <ac:picMk id="11" creationId="{065F9A16-36DC-6902-D401-A806BFEFCC41}"/>
          </ac:picMkLst>
        </pc:picChg>
        <pc:picChg chg="add del mod">
          <ac:chgData name="Ekta Goyani" userId="f11057d4ddd69311" providerId="LiveId" clId="{46CAB702-3EA0-4C31-8194-4C75E14153F7}" dt="2023-03-03T17:51:43.397" v="2464" actId="478"/>
          <ac:picMkLst>
            <pc:docMk/>
            <pc:sldMk cId="3507118722" sldId="273"/>
            <ac:picMk id="12" creationId="{C246D5B8-86BD-3231-375F-31BC7410A93F}"/>
          </ac:picMkLst>
        </pc:picChg>
        <pc:picChg chg="add mod">
          <ac:chgData name="Ekta Goyani" userId="f11057d4ddd69311" providerId="LiveId" clId="{46CAB702-3EA0-4C31-8194-4C75E14153F7}" dt="2023-03-03T18:15:46.252" v="2796" actId="1076"/>
          <ac:picMkLst>
            <pc:docMk/>
            <pc:sldMk cId="3507118722" sldId="273"/>
            <ac:picMk id="14" creationId="{3BFA3989-DDA5-7394-1F51-74B542F69211}"/>
          </ac:picMkLst>
        </pc:picChg>
        <pc:picChg chg="add mod">
          <ac:chgData name="Ekta Goyani" userId="f11057d4ddd69311" providerId="LiveId" clId="{46CAB702-3EA0-4C31-8194-4C75E14153F7}" dt="2023-03-03T18:15:48.596" v="2797" actId="1076"/>
          <ac:picMkLst>
            <pc:docMk/>
            <pc:sldMk cId="3507118722" sldId="273"/>
            <ac:picMk id="16" creationId="{2C33C345-AFB0-ED32-51F7-A167A3071634}"/>
          </ac:picMkLst>
        </pc:picChg>
        <pc:picChg chg="add mod">
          <ac:chgData name="Ekta Goyani" userId="f11057d4ddd69311" providerId="LiveId" clId="{46CAB702-3EA0-4C31-8194-4C75E14153F7}" dt="2023-03-03T17:54:02.283" v="2498" actId="571"/>
          <ac:picMkLst>
            <pc:docMk/>
            <pc:sldMk cId="3507118722" sldId="273"/>
            <ac:picMk id="17" creationId="{1E543B44-5F5A-109A-9A67-FAAF01668BA2}"/>
          </ac:picMkLst>
        </pc:picChg>
        <pc:picChg chg="add mod">
          <ac:chgData name="Ekta Goyani" userId="f11057d4ddd69311" providerId="LiveId" clId="{46CAB702-3EA0-4C31-8194-4C75E14153F7}" dt="2023-03-03T17:54:02.283" v="2498" actId="571"/>
          <ac:picMkLst>
            <pc:docMk/>
            <pc:sldMk cId="3507118722" sldId="273"/>
            <ac:picMk id="18" creationId="{BB9BAAB5-933E-A688-566B-542CDBB6F499}"/>
          </ac:picMkLst>
        </pc:picChg>
        <pc:picChg chg="mod">
          <ac:chgData name="Ekta Goyani" userId="f11057d4ddd69311" providerId="LiveId" clId="{46CAB702-3EA0-4C31-8194-4C75E14153F7}" dt="2023-03-03T18:05:32.211" v="2552" actId="1076"/>
          <ac:picMkLst>
            <pc:docMk/>
            <pc:sldMk cId="3507118722" sldId="273"/>
            <ac:picMk id="3074" creationId="{67B9070B-A458-8A44-6F58-F5380258DE06}"/>
          </ac:picMkLst>
        </pc:picChg>
        <pc:picChg chg="add del mod">
          <ac:chgData name="Ekta Goyani" userId="f11057d4ddd69311" providerId="LiveId" clId="{46CAB702-3EA0-4C31-8194-4C75E14153F7}" dt="2023-03-03T17:54:05.123" v="2501"/>
          <ac:picMkLst>
            <pc:docMk/>
            <pc:sldMk cId="3507118722" sldId="273"/>
            <ac:picMk id="6146" creationId="{3A14400A-9866-7C1A-AA80-CEFFF2F562E9}"/>
          </ac:picMkLst>
        </pc:picChg>
        <pc:picChg chg="add del mod">
          <ac:chgData name="Ekta Goyani" userId="f11057d4ddd69311" providerId="LiveId" clId="{46CAB702-3EA0-4C31-8194-4C75E14153F7}" dt="2023-03-03T18:04:38.883" v="2539" actId="478"/>
          <ac:picMkLst>
            <pc:docMk/>
            <pc:sldMk cId="3507118722" sldId="273"/>
            <ac:picMk id="6148" creationId="{EC846BAE-5C63-D272-9E53-D8EBE770D327}"/>
          </ac:picMkLst>
        </pc:picChg>
      </pc:sldChg>
      <pc:sldChg chg="addSp delSp modSp add mod ord">
        <pc:chgData name="Ekta Goyani" userId="f11057d4ddd69311" providerId="LiveId" clId="{46CAB702-3EA0-4C31-8194-4C75E14153F7}" dt="2023-03-03T17:46:05.065" v="2428" actId="1076"/>
        <pc:sldMkLst>
          <pc:docMk/>
          <pc:sldMk cId="3806254377" sldId="274"/>
        </pc:sldMkLst>
        <pc:spChg chg="mod">
          <ac:chgData name="Ekta Goyani" userId="f11057d4ddd69311" providerId="LiveId" clId="{46CAB702-3EA0-4C31-8194-4C75E14153F7}" dt="2023-03-03T17:43:17.658" v="2392" actId="1076"/>
          <ac:spMkLst>
            <pc:docMk/>
            <pc:sldMk cId="3806254377" sldId="274"/>
            <ac:spMk id="2" creationId="{91DAF1FD-958C-7FAA-7045-58575F2DFB50}"/>
          </ac:spMkLst>
        </pc:spChg>
        <pc:spChg chg="add mod">
          <ac:chgData name="Ekta Goyani" userId="f11057d4ddd69311" providerId="LiveId" clId="{46CAB702-3EA0-4C31-8194-4C75E14153F7}" dt="2023-03-03T17:44:40.947" v="2409" actId="1076"/>
          <ac:spMkLst>
            <pc:docMk/>
            <pc:sldMk cId="3806254377" sldId="274"/>
            <ac:spMk id="3" creationId="{3BD098A1-995D-D62E-7E63-C8470E77EE00}"/>
          </ac:spMkLst>
        </pc:spChg>
        <pc:spChg chg="add mod">
          <ac:chgData name="Ekta Goyani" userId="f11057d4ddd69311" providerId="LiveId" clId="{46CAB702-3EA0-4C31-8194-4C75E14153F7}" dt="2023-03-03T17:46:05.065" v="2428" actId="1076"/>
          <ac:spMkLst>
            <pc:docMk/>
            <pc:sldMk cId="3806254377" sldId="274"/>
            <ac:spMk id="4" creationId="{B24BDBF0-1177-2DA8-78C1-1F31D2084E3E}"/>
          </ac:spMkLst>
        </pc:spChg>
        <pc:spChg chg="add mod">
          <ac:chgData name="Ekta Goyani" userId="f11057d4ddd69311" providerId="LiveId" clId="{46CAB702-3EA0-4C31-8194-4C75E14153F7}" dt="2023-03-03T17:45:41.659" v="2424" actId="403"/>
          <ac:spMkLst>
            <pc:docMk/>
            <pc:sldMk cId="3806254377" sldId="274"/>
            <ac:spMk id="6" creationId="{E18BC47D-D560-BC13-0C78-023C8E0061AC}"/>
          </ac:spMkLst>
        </pc:spChg>
        <pc:spChg chg="add mod">
          <ac:chgData name="Ekta Goyani" userId="f11057d4ddd69311" providerId="LiveId" clId="{46CAB702-3EA0-4C31-8194-4C75E14153F7}" dt="2023-03-03T17:45:55.765" v="2426" actId="108"/>
          <ac:spMkLst>
            <pc:docMk/>
            <pc:sldMk cId="3806254377" sldId="274"/>
            <ac:spMk id="7" creationId="{DA596AC0-3E69-D890-0E1A-8BB50C0BE864}"/>
          </ac:spMkLst>
        </pc:spChg>
        <pc:spChg chg="del mod">
          <ac:chgData name="Ekta Goyani" userId="f11057d4ddd69311" providerId="LiveId" clId="{46CAB702-3EA0-4C31-8194-4C75E14153F7}" dt="2023-03-03T17:42:25.648" v="2376" actId="478"/>
          <ac:spMkLst>
            <pc:docMk/>
            <pc:sldMk cId="3806254377" sldId="274"/>
            <ac:spMk id="12" creationId="{CC89D1D8-19E1-37B8-5D19-DF1B6570686D}"/>
          </ac:spMkLst>
        </pc:spChg>
        <pc:picChg chg="del mod">
          <ac:chgData name="Ekta Goyani" userId="f11057d4ddd69311" providerId="LiveId" clId="{46CAB702-3EA0-4C31-8194-4C75E14153F7}" dt="2023-03-03T17:35:55.977" v="2258" actId="478"/>
          <ac:picMkLst>
            <pc:docMk/>
            <pc:sldMk cId="3806254377" sldId="274"/>
            <ac:picMk id="5" creationId="{8DC9EBBA-B96E-EBC4-7BC6-EDC7DE12BCA0}"/>
          </ac:picMkLst>
        </pc:picChg>
        <pc:picChg chg="mod">
          <ac:chgData name="Ekta Goyani" userId="f11057d4ddd69311" providerId="LiveId" clId="{46CAB702-3EA0-4C31-8194-4C75E14153F7}" dt="2023-03-03T17:43:21.559" v="2393" actId="1076"/>
          <ac:picMkLst>
            <pc:docMk/>
            <pc:sldMk cId="3806254377" sldId="274"/>
            <ac:picMk id="1026" creationId="{7ECBEC19-394A-A640-3BFD-24B96A426088}"/>
          </ac:picMkLst>
        </pc:picChg>
        <pc:picChg chg="add mod">
          <ac:chgData name="Ekta Goyani" userId="f11057d4ddd69311" providerId="LiveId" clId="{46CAB702-3EA0-4C31-8194-4C75E14153F7}" dt="2023-03-03T17:45:08.164" v="2415" actId="1076"/>
          <ac:picMkLst>
            <pc:docMk/>
            <pc:sldMk cId="3806254377" sldId="274"/>
            <ac:picMk id="2050" creationId="{1010B11A-95E9-8FED-01E8-479188D849E3}"/>
          </ac:picMkLst>
        </pc:picChg>
        <pc:picChg chg="add mod">
          <ac:chgData name="Ekta Goyani" userId="f11057d4ddd69311" providerId="LiveId" clId="{46CAB702-3EA0-4C31-8194-4C75E14153F7}" dt="2023-03-03T17:46:01.394" v="2427" actId="1076"/>
          <ac:picMkLst>
            <pc:docMk/>
            <pc:sldMk cId="3806254377" sldId="274"/>
            <ac:picMk id="2052" creationId="{DBBA8E9E-6995-1963-B73A-9EA74EE79077}"/>
          </ac:picMkLst>
        </pc:picChg>
      </pc:sldChg>
      <pc:sldChg chg="addSp modSp add mod">
        <pc:chgData name="Ekta Goyani" userId="f11057d4ddd69311" providerId="LiveId" clId="{46CAB702-3EA0-4C31-8194-4C75E14153F7}" dt="2023-03-03T18:18:15.380" v="2809" actId="14100"/>
        <pc:sldMkLst>
          <pc:docMk/>
          <pc:sldMk cId="1941897382" sldId="275"/>
        </pc:sldMkLst>
        <pc:picChg chg="mod">
          <ac:chgData name="Ekta Goyani" userId="f11057d4ddd69311" providerId="LiveId" clId="{46CAB702-3EA0-4C31-8194-4C75E14153F7}" dt="2023-03-03T18:18:11.599" v="2808" actId="14100"/>
          <ac:picMkLst>
            <pc:docMk/>
            <pc:sldMk cId="1941897382" sldId="275"/>
            <ac:picMk id="8" creationId="{5588AF21-CD1A-CEE4-4B1E-148B9C6719CD}"/>
          </ac:picMkLst>
        </pc:picChg>
        <pc:picChg chg="mod">
          <ac:chgData name="Ekta Goyani" userId="f11057d4ddd69311" providerId="LiveId" clId="{46CAB702-3EA0-4C31-8194-4C75E14153F7}" dt="2023-03-03T18:18:15.380" v="2809" actId="14100"/>
          <ac:picMkLst>
            <pc:docMk/>
            <pc:sldMk cId="1941897382" sldId="275"/>
            <ac:picMk id="12" creationId="{C246D5B8-86BD-3231-375F-31BC7410A93F}"/>
          </ac:picMkLst>
        </pc:picChg>
        <pc:picChg chg="add mod">
          <ac:chgData name="Ekta Goyani" userId="f11057d4ddd69311" providerId="LiveId" clId="{46CAB702-3EA0-4C31-8194-4C75E14153F7}" dt="2023-03-03T17:55:27.811" v="2517" actId="1076"/>
          <ac:picMkLst>
            <pc:docMk/>
            <pc:sldMk cId="1941897382" sldId="275"/>
            <ac:picMk id="7170" creationId="{22AA8E0D-0F17-CB2F-5A61-5726F1C2C09D}"/>
          </ac:picMkLst>
        </pc:picChg>
      </pc:sldChg>
      <pc:sldChg chg="addSp delSp modSp add mod ord">
        <pc:chgData name="Ekta Goyani" userId="f11057d4ddd69311" providerId="LiveId" clId="{46CAB702-3EA0-4C31-8194-4C75E14153F7}" dt="2023-03-03T18:18:22.711" v="2810" actId="1076"/>
        <pc:sldMkLst>
          <pc:docMk/>
          <pc:sldMk cId="3346210193" sldId="276"/>
        </pc:sldMkLst>
        <pc:spChg chg="mod">
          <ac:chgData name="Ekta Goyani" userId="f11057d4ddd69311" providerId="LiveId" clId="{46CAB702-3EA0-4C31-8194-4C75E14153F7}" dt="2023-03-03T18:07:00.087" v="2567" actId="1076"/>
          <ac:spMkLst>
            <pc:docMk/>
            <pc:sldMk cId="3346210193" sldId="276"/>
            <ac:spMk id="2" creationId="{91DAF1FD-958C-7FAA-7045-58575F2DFB50}"/>
          </ac:spMkLst>
        </pc:spChg>
        <pc:spChg chg="mod">
          <ac:chgData name="Ekta Goyani" userId="f11057d4ddd69311" providerId="LiveId" clId="{46CAB702-3EA0-4C31-8194-4C75E14153F7}" dt="2023-03-03T18:15:38.553" v="2795" actId="1076"/>
          <ac:spMkLst>
            <pc:docMk/>
            <pc:sldMk cId="3346210193" sldId="276"/>
            <ac:spMk id="12" creationId="{CC89D1D8-19E1-37B8-5D19-DF1B6570686D}"/>
          </ac:spMkLst>
        </pc:spChg>
        <pc:picChg chg="del">
          <ac:chgData name="Ekta Goyani" userId="f11057d4ddd69311" providerId="LiveId" clId="{46CAB702-3EA0-4C31-8194-4C75E14153F7}" dt="2023-03-03T18:06:42.940" v="2560" actId="478"/>
          <ac:picMkLst>
            <pc:docMk/>
            <pc:sldMk cId="3346210193" sldId="276"/>
            <ac:picMk id="4" creationId="{0950F61E-7595-40A5-AEFD-972FDEC3AB60}"/>
          </ac:picMkLst>
        </pc:picChg>
        <pc:picChg chg="add mod">
          <ac:chgData name="Ekta Goyani" userId="f11057d4ddd69311" providerId="LiveId" clId="{46CAB702-3EA0-4C31-8194-4C75E14153F7}" dt="2023-03-03T18:06:53.395" v="2565" actId="1076"/>
          <ac:picMkLst>
            <pc:docMk/>
            <pc:sldMk cId="3346210193" sldId="276"/>
            <ac:picMk id="5" creationId="{A0F7B2B2-E0C8-7E57-A6F9-45C34980B0BE}"/>
          </ac:picMkLst>
        </pc:picChg>
        <pc:picChg chg="mod">
          <ac:chgData name="Ekta Goyani" userId="f11057d4ddd69311" providerId="LiveId" clId="{46CAB702-3EA0-4C31-8194-4C75E14153F7}" dt="2023-03-03T18:18:22.711" v="2810" actId="1076"/>
          <ac:picMkLst>
            <pc:docMk/>
            <pc:sldMk cId="3346210193" sldId="276"/>
            <ac:picMk id="1026" creationId="{7ECBEC19-394A-A640-3BFD-24B96A426088}"/>
          </ac:picMkLst>
        </pc:picChg>
      </pc:sldChg>
      <pc:sldChg chg="addSp delSp modSp add mod ord">
        <pc:chgData name="Ekta Goyani" userId="f11057d4ddd69311" providerId="LiveId" clId="{46CAB702-3EA0-4C31-8194-4C75E14153F7}" dt="2023-03-03T19:30:36.302" v="4292" actId="1076"/>
        <pc:sldMkLst>
          <pc:docMk/>
          <pc:sldMk cId="1748701197" sldId="277"/>
        </pc:sldMkLst>
        <pc:spChg chg="mod">
          <ac:chgData name="Ekta Goyani" userId="f11057d4ddd69311" providerId="LiveId" clId="{46CAB702-3EA0-4C31-8194-4C75E14153F7}" dt="2023-03-03T19:30:36.302" v="4292" actId="1076"/>
          <ac:spMkLst>
            <pc:docMk/>
            <pc:sldMk cId="1748701197" sldId="277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8:23:03.558" v="2847" actId="1076"/>
          <ac:spMkLst>
            <pc:docMk/>
            <pc:sldMk cId="1748701197" sldId="277"/>
            <ac:spMk id="3" creationId="{BBEB1342-6E61-132C-C96D-71AC2B1FC50B}"/>
          </ac:spMkLst>
        </pc:spChg>
        <pc:spChg chg="del mod">
          <ac:chgData name="Ekta Goyani" userId="f11057d4ddd69311" providerId="LiveId" clId="{46CAB702-3EA0-4C31-8194-4C75E14153F7}" dt="2023-03-03T18:22:30.460" v="2838" actId="478"/>
          <ac:spMkLst>
            <pc:docMk/>
            <pc:sldMk cId="1748701197" sldId="277"/>
            <ac:spMk id="10" creationId="{E5597D8A-1C8C-A703-125D-0B52E9FD5AD4}"/>
          </ac:spMkLst>
        </pc:spChg>
        <pc:spChg chg="add mod">
          <ac:chgData name="Ekta Goyani" userId="f11057d4ddd69311" providerId="LiveId" clId="{46CAB702-3EA0-4C31-8194-4C75E14153F7}" dt="2023-03-03T18:22:57.214" v="2845" actId="1076"/>
          <ac:spMkLst>
            <pc:docMk/>
            <pc:sldMk cId="1748701197" sldId="277"/>
            <ac:spMk id="11" creationId="{83314A11-D396-7E45-038C-39D391B9AF87}"/>
          </ac:spMkLst>
        </pc:spChg>
        <pc:picChg chg="add mod">
          <ac:chgData name="Ekta Goyani" userId="f11057d4ddd69311" providerId="LiveId" clId="{46CAB702-3EA0-4C31-8194-4C75E14153F7}" dt="2023-03-03T18:23:19.344" v="2852" actId="1076"/>
          <ac:picMkLst>
            <pc:docMk/>
            <pc:sldMk cId="1748701197" sldId="277"/>
            <ac:picMk id="6" creationId="{5360DC28-2F58-F45D-C082-0D847FB22486}"/>
          </ac:picMkLst>
        </pc:picChg>
        <pc:picChg chg="add mod">
          <ac:chgData name="Ekta Goyani" userId="f11057d4ddd69311" providerId="LiveId" clId="{46CAB702-3EA0-4C31-8194-4C75E14153F7}" dt="2023-03-03T18:23:13.146" v="2851" actId="1076"/>
          <ac:picMkLst>
            <pc:docMk/>
            <pc:sldMk cId="1748701197" sldId="277"/>
            <ac:picMk id="9" creationId="{0ECDE6C3-86EF-0083-9E3B-4CD232D0D519}"/>
          </ac:picMkLst>
        </pc:picChg>
        <pc:picChg chg="del">
          <ac:chgData name="Ekta Goyani" userId="f11057d4ddd69311" providerId="LiveId" clId="{46CAB702-3EA0-4C31-8194-4C75E14153F7}" dt="2023-03-03T18:21:32.893" v="2820" actId="478"/>
          <ac:picMkLst>
            <pc:docMk/>
            <pc:sldMk cId="1748701197" sldId="277"/>
            <ac:picMk id="14" creationId="{3BFA3989-DDA5-7394-1F51-74B542F69211}"/>
          </ac:picMkLst>
        </pc:picChg>
        <pc:picChg chg="del">
          <ac:chgData name="Ekta Goyani" userId="f11057d4ddd69311" providerId="LiveId" clId="{46CAB702-3EA0-4C31-8194-4C75E14153F7}" dt="2023-03-03T18:21:59.885" v="2828" actId="478"/>
          <ac:picMkLst>
            <pc:docMk/>
            <pc:sldMk cId="1748701197" sldId="277"/>
            <ac:picMk id="16" creationId="{2C33C345-AFB0-ED32-51F7-A167A3071634}"/>
          </ac:picMkLst>
        </pc:picChg>
        <pc:picChg chg="mod">
          <ac:chgData name="Ekta Goyani" userId="f11057d4ddd69311" providerId="LiveId" clId="{46CAB702-3EA0-4C31-8194-4C75E14153F7}" dt="2023-03-03T18:23:06.666" v="2848" actId="1076"/>
          <ac:picMkLst>
            <pc:docMk/>
            <pc:sldMk cId="1748701197" sldId="277"/>
            <ac:picMk id="3074" creationId="{67B9070B-A458-8A44-6F58-F5380258DE06}"/>
          </ac:picMkLst>
        </pc:picChg>
      </pc:sldChg>
      <pc:sldChg chg="addSp delSp modSp add mod ord">
        <pc:chgData name="Ekta Goyani" userId="f11057d4ddd69311" providerId="LiveId" clId="{46CAB702-3EA0-4C31-8194-4C75E14153F7}" dt="2023-03-03T19:07:34.952" v="3427" actId="1076"/>
        <pc:sldMkLst>
          <pc:docMk/>
          <pc:sldMk cId="780252745" sldId="278"/>
        </pc:sldMkLst>
        <pc:spChg chg="mod">
          <ac:chgData name="Ekta Goyani" userId="f11057d4ddd69311" providerId="LiveId" clId="{46CAB702-3EA0-4C31-8194-4C75E14153F7}" dt="2023-03-03T18:50:33.729" v="2881" actId="1076"/>
          <ac:spMkLst>
            <pc:docMk/>
            <pc:sldMk cId="780252745" sldId="278"/>
            <ac:spMk id="2" creationId="{91DAF1FD-958C-7FAA-7045-58575F2DFB50}"/>
          </ac:spMkLst>
        </pc:spChg>
        <pc:spChg chg="mod">
          <ac:chgData name="Ekta Goyani" userId="f11057d4ddd69311" providerId="LiveId" clId="{46CAB702-3EA0-4C31-8194-4C75E14153F7}" dt="2023-03-03T19:07:27.218" v="3425" actId="1076"/>
          <ac:spMkLst>
            <pc:docMk/>
            <pc:sldMk cId="780252745" sldId="278"/>
            <ac:spMk id="12" creationId="{CC89D1D8-19E1-37B8-5D19-DF1B6570686D}"/>
          </ac:spMkLst>
        </pc:spChg>
        <pc:picChg chg="add mod">
          <ac:chgData name="Ekta Goyani" userId="f11057d4ddd69311" providerId="LiveId" clId="{46CAB702-3EA0-4C31-8194-4C75E14153F7}" dt="2023-03-03T18:51:00.119" v="2889" actId="1076"/>
          <ac:picMkLst>
            <pc:docMk/>
            <pc:sldMk cId="780252745" sldId="278"/>
            <ac:picMk id="4" creationId="{ED82456A-0FAA-CC30-DFC9-22AF28B85293}"/>
          </ac:picMkLst>
        </pc:picChg>
        <pc:picChg chg="del">
          <ac:chgData name="Ekta Goyani" userId="f11057d4ddd69311" providerId="LiveId" clId="{46CAB702-3EA0-4C31-8194-4C75E14153F7}" dt="2023-03-03T18:49:04.631" v="2861" actId="478"/>
          <ac:picMkLst>
            <pc:docMk/>
            <pc:sldMk cId="780252745" sldId="278"/>
            <ac:picMk id="5" creationId="{A0F7B2B2-E0C8-7E57-A6F9-45C34980B0BE}"/>
          </ac:picMkLst>
        </pc:picChg>
        <pc:picChg chg="mod">
          <ac:chgData name="Ekta Goyani" userId="f11057d4ddd69311" providerId="LiveId" clId="{46CAB702-3EA0-4C31-8194-4C75E14153F7}" dt="2023-03-03T19:07:34.952" v="3427" actId="1076"/>
          <ac:picMkLst>
            <pc:docMk/>
            <pc:sldMk cId="780252745" sldId="278"/>
            <ac:picMk id="1026" creationId="{7ECBEC19-394A-A640-3BFD-24B96A426088}"/>
          </ac:picMkLst>
        </pc:picChg>
      </pc:sldChg>
      <pc:sldChg chg="addSp delSp modSp add mod ord">
        <pc:chgData name="Ekta Goyani" userId="f11057d4ddd69311" providerId="LiveId" clId="{46CAB702-3EA0-4C31-8194-4C75E14153F7}" dt="2023-03-03T19:30:34.505" v="4291" actId="14100"/>
        <pc:sldMkLst>
          <pc:docMk/>
          <pc:sldMk cId="9284900" sldId="279"/>
        </pc:sldMkLst>
        <pc:spChg chg="mod">
          <ac:chgData name="Ekta Goyani" userId="f11057d4ddd69311" providerId="LiveId" clId="{46CAB702-3EA0-4C31-8194-4C75E14153F7}" dt="2023-03-03T19:07:49.888" v="3432" actId="20577"/>
          <ac:spMkLst>
            <pc:docMk/>
            <pc:sldMk cId="9284900" sldId="279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9:30:34.505" v="4291" actId="14100"/>
          <ac:spMkLst>
            <pc:docMk/>
            <pc:sldMk cId="9284900" sldId="279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9:11:37.315" v="3463" actId="1076"/>
          <ac:spMkLst>
            <pc:docMk/>
            <pc:sldMk cId="9284900" sldId="279"/>
            <ac:spMk id="4" creationId="{C2F7F73C-91D7-EDF9-C75E-DB1D17B0B388}"/>
          </ac:spMkLst>
        </pc:spChg>
        <pc:spChg chg="mod">
          <ac:chgData name="Ekta Goyani" userId="f11057d4ddd69311" providerId="LiveId" clId="{46CAB702-3EA0-4C31-8194-4C75E14153F7}" dt="2023-03-03T19:11:33.390" v="3462" actId="1076"/>
          <ac:spMkLst>
            <pc:docMk/>
            <pc:sldMk cId="9284900" sldId="279"/>
            <ac:spMk id="11" creationId="{83314A11-D396-7E45-038C-39D391B9AF87}"/>
          </ac:spMkLst>
        </pc:spChg>
        <pc:picChg chg="del">
          <ac:chgData name="Ekta Goyani" userId="f11057d4ddd69311" providerId="LiveId" clId="{46CAB702-3EA0-4C31-8194-4C75E14153F7}" dt="2023-03-03T19:10:04.884" v="3444" actId="478"/>
          <ac:picMkLst>
            <pc:docMk/>
            <pc:sldMk cId="9284900" sldId="279"/>
            <ac:picMk id="6" creationId="{5360DC28-2F58-F45D-C082-0D847FB22486}"/>
          </ac:picMkLst>
        </pc:picChg>
        <pc:picChg chg="add mod">
          <ac:chgData name="Ekta Goyani" userId="f11057d4ddd69311" providerId="LiveId" clId="{46CAB702-3EA0-4C31-8194-4C75E14153F7}" dt="2023-03-03T19:11:20.596" v="3459" actId="14100"/>
          <ac:picMkLst>
            <pc:docMk/>
            <pc:sldMk cId="9284900" sldId="279"/>
            <ac:picMk id="8" creationId="{07670B8A-2AE8-4E52-FDB1-27301EFA0BC8}"/>
          </ac:picMkLst>
        </pc:picChg>
        <pc:picChg chg="del">
          <ac:chgData name="Ekta Goyani" userId="f11057d4ddd69311" providerId="LiveId" clId="{46CAB702-3EA0-4C31-8194-4C75E14153F7}" dt="2023-03-03T19:10:17.608" v="3448" actId="478"/>
          <ac:picMkLst>
            <pc:docMk/>
            <pc:sldMk cId="9284900" sldId="279"/>
            <ac:picMk id="9" creationId="{0ECDE6C3-86EF-0083-9E3B-4CD232D0D519}"/>
          </ac:picMkLst>
        </pc:picChg>
        <pc:picChg chg="add mod">
          <ac:chgData name="Ekta Goyani" userId="f11057d4ddd69311" providerId="LiveId" clId="{46CAB702-3EA0-4C31-8194-4C75E14153F7}" dt="2023-03-03T19:11:27.841" v="3461" actId="14100"/>
          <ac:picMkLst>
            <pc:docMk/>
            <pc:sldMk cId="9284900" sldId="279"/>
            <ac:picMk id="12" creationId="{42E415D2-426D-F6B8-1063-EC2F47C4D35A}"/>
          </ac:picMkLst>
        </pc:picChg>
        <pc:picChg chg="mod">
          <ac:chgData name="Ekta Goyani" userId="f11057d4ddd69311" providerId="LiveId" clId="{46CAB702-3EA0-4C31-8194-4C75E14153F7}" dt="2023-03-03T19:11:46.797" v="3466" actId="1076"/>
          <ac:picMkLst>
            <pc:docMk/>
            <pc:sldMk cId="9284900" sldId="279"/>
            <ac:picMk id="3074" creationId="{67B9070B-A458-8A44-6F58-F5380258DE06}"/>
          </ac:picMkLst>
        </pc:picChg>
      </pc:sldChg>
      <pc:sldChg chg="addSp delSp modSp add mod ord">
        <pc:chgData name="Ekta Goyani" userId="f11057d4ddd69311" providerId="LiveId" clId="{46CAB702-3EA0-4C31-8194-4C75E14153F7}" dt="2023-03-03T19:47:04.864" v="4698" actId="20577"/>
        <pc:sldMkLst>
          <pc:docMk/>
          <pc:sldMk cId="2518745894" sldId="280"/>
        </pc:sldMkLst>
        <pc:spChg chg="mod">
          <ac:chgData name="Ekta Goyani" userId="f11057d4ddd69311" providerId="LiveId" clId="{46CAB702-3EA0-4C31-8194-4C75E14153F7}" dt="2023-03-03T19:29:44.085" v="4274" actId="1076"/>
          <ac:spMkLst>
            <pc:docMk/>
            <pc:sldMk cId="2518745894" sldId="280"/>
            <ac:spMk id="2" creationId="{91DAF1FD-958C-7FAA-7045-58575F2DFB50}"/>
          </ac:spMkLst>
        </pc:spChg>
        <pc:spChg chg="mod">
          <ac:chgData name="Ekta Goyani" userId="f11057d4ddd69311" providerId="LiveId" clId="{46CAB702-3EA0-4C31-8194-4C75E14153F7}" dt="2023-03-03T19:47:04.864" v="4698" actId="20577"/>
          <ac:spMkLst>
            <pc:docMk/>
            <pc:sldMk cId="2518745894" sldId="280"/>
            <ac:spMk id="12" creationId="{CC89D1D8-19E1-37B8-5D19-DF1B6570686D}"/>
          </ac:spMkLst>
        </pc:spChg>
        <pc:picChg chg="del">
          <ac:chgData name="Ekta Goyani" userId="f11057d4ddd69311" providerId="LiveId" clId="{46CAB702-3EA0-4C31-8194-4C75E14153F7}" dt="2023-03-03T19:16:48.001" v="3472" actId="478"/>
          <ac:picMkLst>
            <pc:docMk/>
            <pc:sldMk cId="2518745894" sldId="280"/>
            <ac:picMk id="4" creationId="{ED82456A-0FAA-CC30-DFC9-22AF28B85293}"/>
          </ac:picMkLst>
        </pc:picChg>
        <pc:picChg chg="add del mod">
          <ac:chgData name="Ekta Goyani" userId="f11057d4ddd69311" providerId="LiveId" clId="{46CAB702-3EA0-4C31-8194-4C75E14153F7}" dt="2023-03-03T19:40:40.825" v="4327" actId="478"/>
          <ac:picMkLst>
            <pc:docMk/>
            <pc:sldMk cId="2518745894" sldId="280"/>
            <ac:picMk id="5" creationId="{3D495823-3F27-3803-E9A0-DFEFDE9E264F}"/>
          </ac:picMkLst>
        </pc:picChg>
        <pc:picChg chg="add mod">
          <ac:chgData name="Ekta Goyani" userId="f11057d4ddd69311" providerId="LiveId" clId="{46CAB702-3EA0-4C31-8194-4C75E14153F7}" dt="2023-03-03T19:40:45.381" v="4330" actId="1076"/>
          <ac:picMkLst>
            <pc:docMk/>
            <pc:sldMk cId="2518745894" sldId="280"/>
            <ac:picMk id="7" creationId="{DA101A2B-7A36-FB29-5549-EC57AD19A841}"/>
          </ac:picMkLst>
        </pc:picChg>
        <pc:picChg chg="mod">
          <ac:chgData name="Ekta Goyani" userId="f11057d4ddd69311" providerId="LiveId" clId="{46CAB702-3EA0-4C31-8194-4C75E14153F7}" dt="2023-03-03T19:47:03.755" v="4697" actId="1076"/>
          <ac:picMkLst>
            <pc:docMk/>
            <pc:sldMk cId="2518745894" sldId="280"/>
            <ac:picMk id="1026" creationId="{7ECBEC19-394A-A640-3BFD-24B96A426088}"/>
          </ac:picMkLst>
        </pc:picChg>
      </pc:sldChg>
      <pc:sldChg chg="addSp delSp modSp add mod ord">
        <pc:chgData name="Ekta Goyani" userId="f11057d4ddd69311" providerId="LiveId" clId="{46CAB702-3EA0-4C31-8194-4C75E14153F7}" dt="2023-03-03T19:34:54.666" v="4321" actId="1076"/>
        <pc:sldMkLst>
          <pc:docMk/>
          <pc:sldMk cId="467897307" sldId="281"/>
        </pc:sldMkLst>
        <pc:spChg chg="mod">
          <ac:chgData name="Ekta Goyani" userId="f11057d4ddd69311" providerId="LiveId" clId="{46CAB702-3EA0-4C31-8194-4C75E14153F7}" dt="2023-03-03T19:33:27.139" v="4300" actId="1076"/>
          <ac:spMkLst>
            <pc:docMk/>
            <pc:sldMk cId="467897307" sldId="281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9:33:30.751" v="4301" actId="1076"/>
          <ac:spMkLst>
            <pc:docMk/>
            <pc:sldMk cId="467897307" sldId="281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9:33:36.862" v="4303" actId="1076"/>
          <ac:spMkLst>
            <pc:docMk/>
            <pc:sldMk cId="467897307" sldId="281"/>
            <ac:spMk id="4" creationId="{C2F7F73C-91D7-EDF9-C75E-DB1D17B0B388}"/>
          </ac:spMkLst>
        </pc:spChg>
        <pc:spChg chg="mod">
          <ac:chgData name="Ekta Goyani" userId="f11057d4ddd69311" providerId="LiveId" clId="{46CAB702-3EA0-4C31-8194-4C75E14153F7}" dt="2023-03-03T19:34:54.666" v="4321" actId="1076"/>
          <ac:spMkLst>
            <pc:docMk/>
            <pc:sldMk cId="467897307" sldId="281"/>
            <ac:spMk id="11" creationId="{83314A11-D396-7E45-038C-39D391B9AF87}"/>
          </ac:spMkLst>
        </pc:spChg>
        <pc:picChg chg="add mod">
          <ac:chgData name="Ekta Goyani" userId="f11057d4ddd69311" providerId="LiveId" clId="{46CAB702-3EA0-4C31-8194-4C75E14153F7}" dt="2023-03-03T19:34:23.361" v="4316" actId="14100"/>
          <ac:picMkLst>
            <pc:docMk/>
            <pc:sldMk cId="467897307" sldId="281"/>
            <ac:picMk id="6" creationId="{A7DE5C85-21E4-758D-6F7D-E1706CA8A102}"/>
          </ac:picMkLst>
        </pc:picChg>
        <pc:picChg chg="del">
          <ac:chgData name="Ekta Goyani" userId="f11057d4ddd69311" providerId="LiveId" clId="{46CAB702-3EA0-4C31-8194-4C75E14153F7}" dt="2023-03-03T19:33:05.064" v="4293" actId="478"/>
          <ac:picMkLst>
            <pc:docMk/>
            <pc:sldMk cId="467897307" sldId="281"/>
            <ac:picMk id="8" creationId="{07670B8A-2AE8-4E52-FDB1-27301EFA0BC8}"/>
          </ac:picMkLst>
        </pc:picChg>
        <pc:picChg chg="add mod">
          <ac:chgData name="Ekta Goyani" userId="f11057d4ddd69311" providerId="LiveId" clId="{46CAB702-3EA0-4C31-8194-4C75E14153F7}" dt="2023-03-03T19:34:51.318" v="4320" actId="1076"/>
          <ac:picMkLst>
            <pc:docMk/>
            <pc:sldMk cId="467897307" sldId="281"/>
            <ac:picMk id="10" creationId="{6037542C-D5FD-6FBB-A8AA-989403A69B19}"/>
          </ac:picMkLst>
        </pc:picChg>
        <pc:picChg chg="del">
          <ac:chgData name="Ekta Goyani" userId="f11057d4ddd69311" providerId="LiveId" clId="{46CAB702-3EA0-4C31-8194-4C75E14153F7}" dt="2023-03-03T19:33:43.829" v="4306" actId="478"/>
          <ac:picMkLst>
            <pc:docMk/>
            <pc:sldMk cId="467897307" sldId="281"/>
            <ac:picMk id="12" creationId="{42E415D2-426D-F6B8-1063-EC2F47C4D35A}"/>
          </ac:picMkLst>
        </pc:picChg>
        <pc:picChg chg="mod">
          <ac:chgData name="Ekta Goyani" userId="f11057d4ddd69311" providerId="LiveId" clId="{46CAB702-3EA0-4C31-8194-4C75E14153F7}" dt="2023-03-03T19:33:33.374" v="4302" actId="1076"/>
          <ac:picMkLst>
            <pc:docMk/>
            <pc:sldMk cId="467897307" sldId="281"/>
            <ac:picMk id="3074" creationId="{67B9070B-A458-8A44-6F58-F5380258DE06}"/>
          </ac:picMkLst>
        </pc:picChg>
      </pc:sldChg>
      <pc:sldChg chg="add">
        <pc:chgData name="Ekta Goyani" userId="f11057d4ddd69311" providerId="LiveId" clId="{46CAB702-3EA0-4C31-8194-4C75E14153F7}" dt="2023-03-03T19:35:01.405" v="4322"/>
        <pc:sldMkLst>
          <pc:docMk/>
          <pc:sldMk cId="2972278849" sldId="282"/>
        </pc:sldMkLst>
      </pc:sldChg>
      <pc:sldChg chg="addSp delSp modSp add mod ord">
        <pc:chgData name="Ekta Goyani" userId="f11057d4ddd69311" providerId="LiveId" clId="{46CAB702-3EA0-4C31-8194-4C75E14153F7}" dt="2023-03-03T19:52:01.051" v="4743" actId="1076"/>
        <pc:sldMkLst>
          <pc:docMk/>
          <pc:sldMk cId="359576297" sldId="283"/>
        </pc:sldMkLst>
        <pc:spChg chg="mod">
          <ac:chgData name="Ekta Goyani" userId="f11057d4ddd69311" providerId="LiveId" clId="{46CAB702-3EA0-4C31-8194-4C75E14153F7}" dt="2023-03-03T19:47:49.623" v="4704" actId="20577"/>
          <ac:spMkLst>
            <pc:docMk/>
            <pc:sldMk cId="359576297" sldId="283"/>
            <ac:spMk id="2" creationId="{91742DF5-2AFD-FF95-B3D2-F695ED03133D}"/>
          </ac:spMkLst>
        </pc:spChg>
        <pc:spChg chg="mod">
          <ac:chgData name="Ekta Goyani" userId="f11057d4ddd69311" providerId="LiveId" clId="{46CAB702-3EA0-4C31-8194-4C75E14153F7}" dt="2023-03-03T19:48:31.300" v="4722" actId="20577"/>
          <ac:spMkLst>
            <pc:docMk/>
            <pc:sldMk cId="359576297" sldId="283"/>
            <ac:spMk id="3" creationId="{BBEB1342-6E61-132C-C96D-71AC2B1FC50B}"/>
          </ac:spMkLst>
        </pc:spChg>
        <pc:spChg chg="mod">
          <ac:chgData name="Ekta Goyani" userId="f11057d4ddd69311" providerId="LiveId" clId="{46CAB702-3EA0-4C31-8194-4C75E14153F7}" dt="2023-03-03T19:52:01.051" v="4743" actId="1076"/>
          <ac:spMkLst>
            <pc:docMk/>
            <pc:sldMk cId="359576297" sldId="283"/>
            <ac:spMk id="11" creationId="{83314A11-D396-7E45-038C-39D391B9AF87}"/>
          </ac:spMkLst>
        </pc:spChg>
        <pc:picChg chg="del">
          <ac:chgData name="Ekta Goyani" userId="f11057d4ddd69311" providerId="LiveId" clId="{46CAB702-3EA0-4C31-8194-4C75E14153F7}" dt="2023-03-03T19:50:55.996" v="4723" actId="478"/>
          <ac:picMkLst>
            <pc:docMk/>
            <pc:sldMk cId="359576297" sldId="283"/>
            <ac:picMk id="6" creationId="{A7DE5C85-21E4-758D-6F7D-E1706CA8A102}"/>
          </ac:picMkLst>
        </pc:picChg>
        <pc:picChg chg="add mod">
          <ac:chgData name="Ekta Goyani" userId="f11057d4ddd69311" providerId="LiveId" clId="{46CAB702-3EA0-4C31-8194-4C75E14153F7}" dt="2023-03-03T19:51:12.065" v="4728" actId="108"/>
          <ac:picMkLst>
            <pc:docMk/>
            <pc:sldMk cId="359576297" sldId="283"/>
            <ac:picMk id="8" creationId="{D5D3A131-5A58-9BCE-67AA-768CAD44137D}"/>
          </ac:picMkLst>
        </pc:picChg>
        <pc:picChg chg="del">
          <ac:chgData name="Ekta Goyani" userId="f11057d4ddd69311" providerId="LiveId" clId="{46CAB702-3EA0-4C31-8194-4C75E14153F7}" dt="2023-03-03T19:51:13.678" v="4729" actId="478"/>
          <ac:picMkLst>
            <pc:docMk/>
            <pc:sldMk cId="359576297" sldId="283"/>
            <ac:picMk id="10" creationId="{6037542C-D5FD-6FBB-A8AA-989403A69B19}"/>
          </ac:picMkLst>
        </pc:picChg>
        <pc:picChg chg="add mod">
          <ac:chgData name="Ekta Goyani" userId="f11057d4ddd69311" providerId="LiveId" clId="{46CAB702-3EA0-4C31-8194-4C75E14153F7}" dt="2023-03-03T19:51:57.268" v="4742" actId="1076"/>
          <ac:picMkLst>
            <pc:docMk/>
            <pc:sldMk cId="359576297" sldId="283"/>
            <ac:picMk id="12" creationId="{78298CC4-A1DC-B3E0-4451-4B4A1B2E8CBD}"/>
          </ac:picMkLst>
        </pc:picChg>
      </pc:sldChg>
      <pc:sldChg chg="addSp delSp modSp add mod ord">
        <pc:chgData name="Ekta Goyani" userId="f11057d4ddd69311" providerId="LiveId" clId="{46CAB702-3EA0-4C31-8194-4C75E14153F7}" dt="2023-03-04T10:40:10.390" v="5180" actId="1076"/>
        <pc:sldMkLst>
          <pc:docMk/>
          <pc:sldMk cId="3097773155" sldId="284"/>
        </pc:sldMkLst>
        <pc:spChg chg="add mod">
          <ac:chgData name="Ekta Goyani" userId="f11057d4ddd69311" providerId="LiveId" clId="{46CAB702-3EA0-4C31-8194-4C75E14153F7}" dt="2023-03-04T10:40:03.533" v="5178" actId="1076"/>
          <ac:spMkLst>
            <pc:docMk/>
            <pc:sldMk cId="3097773155" sldId="284"/>
            <ac:spMk id="5" creationId="{D35C519E-58BC-B9EA-D36F-BCED48FF8028}"/>
          </ac:spMkLst>
        </pc:spChg>
        <pc:spChg chg="add mod">
          <ac:chgData name="Ekta Goyani" userId="f11057d4ddd69311" providerId="LiveId" clId="{46CAB702-3EA0-4C31-8194-4C75E14153F7}" dt="2023-03-04T10:40:06.302" v="5179" actId="1076"/>
          <ac:spMkLst>
            <pc:docMk/>
            <pc:sldMk cId="3097773155" sldId="284"/>
            <ac:spMk id="6" creationId="{E0333CC9-C515-37E5-CCFF-A2158B7EDBA8}"/>
          </ac:spMkLst>
        </pc:spChg>
        <pc:spChg chg="add mod">
          <ac:chgData name="Ekta Goyani" userId="f11057d4ddd69311" providerId="LiveId" clId="{46CAB702-3EA0-4C31-8194-4C75E14153F7}" dt="2023-03-04T10:40:10.390" v="5180" actId="1076"/>
          <ac:spMkLst>
            <pc:docMk/>
            <pc:sldMk cId="3097773155" sldId="284"/>
            <ac:spMk id="8" creationId="{105F5DAA-6BB4-A884-A9E6-8BFB20B1BB43}"/>
          </ac:spMkLst>
        </pc:spChg>
        <pc:spChg chg="mod">
          <ac:chgData name="Ekta Goyani" userId="f11057d4ddd69311" providerId="LiveId" clId="{46CAB702-3EA0-4C31-8194-4C75E14153F7}" dt="2023-03-04T10:39:19.110" v="5169" actId="1076"/>
          <ac:spMkLst>
            <pc:docMk/>
            <pc:sldMk cId="3097773155" sldId="284"/>
            <ac:spMk id="12" creationId="{CC89D1D8-19E1-37B8-5D19-DF1B6570686D}"/>
          </ac:spMkLst>
        </pc:spChg>
        <pc:picChg chg="add mod">
          <ac:chgData name="Ekta Goyani" userId="f11057d4ddd69311" providerId="LiveId" clId="{46CAB702-3EA0-4C31-8194-4C75E14153F7}" dt="2023-03-04T10:39:59.502" v="5177" actId="1076"/>
          <ac:picMkLst>
            <pc:docMk/>
            <pc:sldMk cId="3097773155" sldId="284"/>
            <ac:picMk id="4" creationId="{F710E70A-D720-1585-27E5-E30F69171F51}"/>
          </ac:picMkLst>
        </pc:picChg>
        <pc:picChg chg="del">
          <ac:chgData name="Ekta Goyani" userId="f11057d4ddd69311" providerId="LiveId" clId="{46CAB702-3EA0-4C31-8194-4C75E14153F7}" dt="2023-03-04T10:26:14.124" v="4750" actId="478"/>
          <ac:picMkLst>
            <pc:docMk/>
            <pc:sldMk cId="3097773155" sldId="284"/>
            <ac:picMk id="7" creationId="{DA101A2B-7A36-FB29-5549-EC57AD19A841}"/>
          </ac:picMkLst>
        </pc:picChg>
        <pc:picChg chg="mod">
          <ac:chgData name="Ekta Goyani" userId="f11057d4ddd69311" providerId="LiveId" clId="{46CAB702-3EA0-4C31-8194-4C75E14153F7}" dt="2023-03-04T10:39:16.223" v="5168" actId="1076"/>
          <ac:picMkLst>
            <pc:docMk/>
            <pc:sldMk cId="3097773155" sldId="284"/>
            <ac:picMk id="1026" creationId="{7ECBEC19-394A-A640-3BFD-24B96A426088}"/>
          </ac:picMkLst>
        </pc:picChg>
      </pc:sldChg>
      <pc:sldChg chg="addSp delSp modSp new del mod">
        <pc:chgData name="Ekta Goyani" userId="f11057d4ddd69311" providerId="LiveId" clId="{46CAB702-3EA0-4C31-8194-4C75E14153F7}" dt="2023-03-04T17:47:45.487" v="5356" actId="47"/>
        <pc:sldMkLst>
          <pc:docMk/>
          <pc:sldMk cId="2597388365" sldId="285"/>
        </pc:sldMkLst>
        <pc:spChg chg="mod">
          <ac:chgData name="Ekta Goyani" userId="f11057d4ddd69311" providerId="LiveId" clId="{46CAB702-3EA0-4C31-8194-4C75E14153F7}" dt="2023-03-04T10:41:24.029" v="5206" actId="403"/>
          <ac:spMkLst>
            <pc:docMk/>
            <pc:sldMk cId="2597388365" sldId="285"/>
            <ac:spMk id="2" creationId="{212D0BEC-56D6-4173-BDD2-3B15E9B79EDC}"/>
          </ac:spMkLst>
        </pc:spChg>
        <pc:spChg chg="del mod">
          <ac:chgData name="Ekta Goyani" userId="f11057d4ddd69311" providerId="LiveId" clId="{46CAB702-3EA0-4C31-8194-4C75E14153F7}" dt="2023-03-04T10:40:31.227" v="5197" actId="478"/>
          <ac:spMkLst>
            <pc:docMk/>
            <pc:sldMk cId="2597388365" sldId="285"/>
            <ac:spMk id="3" creationId="{9334E0DE-507E-F00C-C811-A33037E24B06}"/>
          </ac:spMkLst>
        </pc:spChg>
        <pc:picChg chg="add mod">
          <ac:chgData name="Ekta Goyani" userId="f11057d4ddd69311" providerId="LiveId" clId="{46CAB702-3EA0-4C31-8194-4C75E14153F7}" dt="2023-03-04T10:41:47.869" v="5210" actId="1076"/>
          <ac:picMkLst>
            <pc:docMk/>
            <pc:sldMk cId="2597388365" sldId="285"/>
            <ac:picMk id="4" creationId="{06A3BB0B-1871-00D6-AB84-B6606A59998E}"/>
          </ac:picMkLst>
        </pc:picChg>
        <pc:picChg chg="add mod">
          <ac:chgData name="Ekta Goyani" userId="f11057d4ddd69311" providerId="LiveId" clId="{46CAB702-3EA0-4C31-8194-4C75E14153F7}" dt="2023-03-04T10:41:51.582" v="5211" actId="1076"/>
          <ac:picMkLst>
            <pc:docMk/>
            <pc:sldMk cId="2597388365" sldId="285"/>
            <ac:picMk id="5" creationId="{45D27179-AC2F-72F6-1A05-D9B56A5094C7}"/>
          </ac:picMkLst>
        </pc:picChg>
      </pc:sldChg>
      <pc:sldChg chg="addSp delSp modSp add mod setBg">
        <pc:chgData name="Ekta Goyani" userId="f11057d4ddd69311" providerId="LiveId" clId="{46CAB702-3EA0-4C31-8194-4C75E14153F7}" dt="2023-03-04T17:57:56.051" v="5493" actId="20577"/>
        <pc:sldMkLst>
          <pc:docMk/>
          <pc:sldMk cId="2297825998" sldId="286"/>
        </pc:sldMkLst>
        <pc:spChg chg="del">
          <ac:chgData name="Ekta Goyani" userId="f11057d4ddd69311" providerId="LiveId" clId="{46CAB702-3EA0-4C31-8194-4C75E14153F7}" dt="2023-03-04T17:41:39.151" v="5270" actId="478"/>
          <ac:spMkLst>
            <pc:docMk/>
            <pc:sldMk cId="2297825998" sldId="286"/>
            <ac:spMk id="2" creationId="{EBB0D6F6-0887-3C3B-3C60-CC01EF83FE9A}"/>
          </ac:spMkLst>
        </pc:spChg>
        <pc:spChg chg="del">
          <ac:chgData name="Ekta Goyani" userId="f11057d4ddd69311" providerId="LiveId" clId="{46CAB702-3EA0-4C31-8194-4C75E14153F7}" dt="2023-03-04T17:41:47.393" v="5272" actId="478"/>
          <ac:spMkLst>
            <pc:docMk/>
            <pc:sldMk cId="2297825998" sldId="286"/>
            <ac:spMk id="3" creationId="{C13FB9E6-460A-FBC6-617F-B9C005789B17}"/>
          </ac:spMkLst>
        </pc:spChg>
        <pc:spChg chg="del mod">
          <ac:chgData name="Ekta Goyani" userId="f11057d4ddd69311" providerId="LiveId" clId="{46CAB702-3EA0-4C31-8194-4C75E14153F7}" dt="2023-03-04T17:41:55.622" v="5274" actId="478"/>
          <ac:spMkLst>
            <pc:docMk/>
            <pc:sldMk cId="2297825998" sldId="286"/>
            <ac:spMk id="6" creationId="{398C7648-53DA-C556-7395-49C29997C84D}"/>
          </ac:spMkLst>
        </pc:spChg>
        <pc:spChg chg="add del mod">
          <ac:chgData name="Ekta Goyani" userId="f11057d4ddd69311" providerId="LiveId" clId="{46CAB702-3EA0-4C31-8194-4C75E14153F7}" dt="2023-03-04T17:41:43.340" v="5271" actId="478"/>
          <ac:spMkLst>
            <pc:docMk/>
            <pc:sldMk cId="2297825998" sldId="286"/>
            <ac:spMk id="7" creationId="{D8A2C39F-D2BD-37C3-75F2-E96EED0CBD9A}"/>
          </ac:spMkLst>
        </pc:spChg>
        <pc:spChg chg="add del mod">
          <ac:chgData name="Ekta Goyani" userId="f11057d4ddd69311" providerId="LiveId" clId="{46CAB702-3EA0-4C31-8194-4C75E14153F7}" dt="2023-03-04T17:41:51.660" v="5273" actId="478"/>
          <ac:spMkLst>
            <pc:docMk/>
            <pc:sldMk cId="2297825998" sldId="286"/>
            <ac:spMk id="9" creationId="{4B38B0EB-4958-B3FD-6447-3A5F1462593C}"/>
          </ac:spMkLst>
        </pc:spChg>
        <pc:spChg chg="add del mod">
          <ac:chgData name="Ekta Goyani" userId="f11057d4ddd69311" providerId="LiveId" clId="{46CAB702-3EA0-4C31-8194-4C75E14153F7}" dt="2023-03-04T17:43:15.195" v="5288" actId="478"/>
          <ac:spMkLst>
            <pc:docMk/>
            <pc:sldMk cId="2297825998" sldId="286"/>
            <ac:spMk id="10" creationId="{BE60AA9D-E2C5-B985-8C75-CB7A1664EFD6}"/>
          </ac:spMkLst>
        </pc:spChg>
        <pc:spChg chg="add del mod">
          <ac:chgData name="Ekta Goyani" userId="f11057d4ddd69311" providerId="LiveId" clId="{46CAB702-3EA0-4C31-8194-4C75E14153F7}" dt="2023-03-04T17:43:19.815" v="5289" actId="478"/>
          <ac:spMkLst>
            <pc:docMk/>
            <pc:sldMk cId="2297825998" sldId="286"/>
            <ac:spMk id="12" creationId="{045F180E-90F4-2E25-F61F-BE0B273717F5}"/>
          </ac:spMkLst>
        </pc:spChg>
        <pc:spChg chg="add mod">
          <ac:chgData name="Ekta Goyani" userId="f11057d4ddd69311" providerId="LiveId" clId="{46CAB702-3EA0-4C31-8194-4C75E14153F7}" dt="2023-03-04T17:57:56.051" v="5493" actId="20577"/>
          <ac:spMkLst>
            <pc:docMk/>
            <pc:sldMk cId="2297825998" sldId="286"/>
            <ac:spMk id="13" creationId="{832E6389-C0AB-6BD1-CB62-3809D9BC78D1}"/>
          </ac:spMkLst>
        </pc:spChg>
        <pc:spChg chg="add mod">
          <ac:chgData name="Ekta Goyani" userId="f11057d4ddd69311" providerId="LiveId" clId="{46CAB702-3EA0-4C31-8194-4C75E14153F7}" dt="2023-03-04T17:57:45" v="5491" actId="404"/>
          <ac:spMkLst>
            <pc:docMk/>
            <pc:sldMk cId="2297825998" sldId="286"/>
            <ac:spMk id="14" creationId="{89FC25A1-22F4-1197-54DB-7A4C1F3FE6A2}"/>
          </ac:spMkLst>
        </pc:spChg>
        <pc:picChg chg="del">
          <ac:chgData name="Ekta Goyani" userId="f11057d4ddd69311" providerId="LiveId" clId="{46CAB702-3EA0-4C31-8194-4C75E14153F7}" dt="2023-03-04T17:39:31.706" v="5263" actId="478"/>
          <ac:picMkLst>
            <pc:docMk/>
            <pc:sldMk cId="2297825998" sldId="286"/>
            <ac:picMk id="4" creationId="{5277F1B2-22A7-0837-8EEC-628C7196C4F0}"/>
          </ac:picMkLst>
        </pc:picChg>
      </pc:sldChg>
      <pc:sldChg chg="modSp add mod ord setBg">
        <pc:chgData name="Ekta Goyani" userId="f11057d4ddd69311" providerId="LiveId" clId="{46CAB702-3EA0-4C31-8194-4C75E14153F7}" dt="2023-03-04T17:52:07.267" v="5456"/>
        <pc:sldMkLst>
          <pc:docMk/>
          <pc:sldMk cId="169470454" sldId="287"/>
        </pc:sldMkLst>
        <pc:spChg chg="mod">
          <ac:chgData name="Ekta Goyani" userId="f11057d4ddd69311" providerId="LiveId" clId="{46CAB702-3EA0-4C31-8194-4C75E14153F7}" dt="2023-03-04T17:47:41.242" v="5355" actId="403"/>
          <ac:spMkLst>
            <pc:docMk/>
            <pc:sldMk cId="169470454" sldId="287"/>
            <ac:spMk id="13" creationId="{832E6389-C0AB-6BD1-CB62-3809D9BC78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4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4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2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4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7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5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  <a:alpha val="33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D17470C-C840-4825-8361-AABDB0725E62}" type="datetimeFigureOut">
              <a:rPr lang="en-IN" smtClean="0"/>
              <a:t>04-03-23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F108BC-2636-40E4-95EB-164C9010C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AC52D9F-4FC3-162F-D22E-1AA91E623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222589" y="115321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pic>
        <p:nvPicPr>
          <p:cNvPr id="1030" name="Picture 6" descr="codebasics · GitHub">
            <a:extLst>
              <a:ext uri="{FF2B5EF4-FFF2-40B4-BE49-F238E27FC236}">
                <a16:creationId xmlns:a16="http://schemas.microsoft.com/office/drawing/2014/main" id="{9E22A3A5-5DC5-F206-3966-9037866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818" y="115321"/>
            <a:ext cx="1425074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32E6389-C0AB-6BD1-CB62-3809D9BC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68632"/>
            <a:ext cx="9418320" cy="2574612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HARDWARES</a:t>
            </a:r>
            <a:br>
              <a:rPr lang="en-US" sz="5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4800" b="1" u="sng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CONSUMER GOODS AD-HOC  INSIGHTS</a:t>
            </a:r>
            <a:endParaRPr lang="en-IN" sz="5400" b="1" u="sng" dirty="0">
              <a:solidFill>
                <a:schemeClr val="tx1">
                  <a:lumMod val="95000"/>
                  <a:lumOff val="5000"/>
                </a:schemeClr>
              </a:solidFill>
              <a:latin typeface="Tenorite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C25A1-22F4-1197-54DB-7A4C1F3FE6A2}"/>
              </a:ext>
            </a:extLst>
          </p:cNvPr>
          <p:cNvSpPr txBox="1"/>
          <p:nvPr/>
        </p:nvSpPr>
        <p:spPr>
          <a:xfrm>
            <a:off x="6362699" y="5004931"/>
            <a:ext cx="242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By:</a:t>
            </a:r>
          </a:p>
          <a:p>
            <a:r>
              <a:rPr lang="en-IN" sz="2000" b="1" dirty="0"/>
              <a:t>Ekta Goyani</a:t>
            </a:r>
          </a:p>
        </p:txBody>
      </p:sp>
    </p:spTree>
    <p:extLst>
      <p:ext uri="{BB962C8B-B14F-4D97-AF65-F5344CB8AC3E}">
        <p14:creationId xmlns:p14="http://schemas.microsoft.com/office/powerpoint/2010/main" val="229782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7" y="0"/>
            <a:ext cx="9692640" cy="1325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33" y="1836870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6096000" y="3036524"/>
            <a:ext cx="4856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Atliq Hardware products are diversely categorised in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6 different segment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Among which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Notebook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Segment contains the 129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maximum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number of unique products and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Networking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segment contains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minimum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number of unique products counts is 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0F61E-7595-40A5-AEFD-972FDEC3A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3" y="2243187"/>
            <a:ext cx="5208813" cy="3595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76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4" y="320397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4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84" y="2103847"/>
            <a:ext cx="3423641" cy="168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Which segment had the most increase in unique products in 2021 vs 2020?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4374793" y="750161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7" y="1594051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97D8A-1C8C-A703-125D-0B52E9FD5AD4}"/>
              </a:ext>
            </a:extLst>
          </p:cNvPr>
          <p:cNvSpPr txBox="1"/>
          <p:nvPr/>
        </p:nvSpPr>
        <p:spPr>
          <a:xfrm>
            <a:off x="301684" y="4502144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52D7B-4304-8B34-F075-B536A021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33" y="1519056"/>
            <a:ext cx="6166559" cy="3396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F9A16-36DC-6902-D401-A806BFEFC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4" y="5035729"/>
            <a:ext cx="4456590" cy="1752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94" name="Picture 2" descr="Query analysis ">
            <a:extLst>
              <a:ext uri="{FF2B5EF4-FFF2-40B4-BE49-F238E27FC236}">
                <a16:creationId xmlns:a16="http://schemas.microsoft.com/office/drawing/2014/main" id="{ABDF2530-A805-41C7-6D34-10F6C394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693" y="29449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4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83" y="168958"/>
            <a:ext cx="8991837" cy="77478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9" y="4970516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1201873" y="4672829"/>
            <a:ext cx="946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There are total of 34 new and unique products added to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Accessories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segment in 2021, which is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highest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and 3 new unique product added to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networking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segment in 2021 which is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lowest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among all 6 segment.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Desktop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segment has a edge over business in the market since it has all new 15 products to its segment in 2021 which is increase in 68%.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9EBBA-B96E-EBC4-7BC6-EDC7DE12B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32" y="1153119"/>
            <a:ext cx="7646633" cy="3257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65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96" y="314164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5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71" y="1100878"/>
            <a:ext cx="7847896" cy="975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Get the products that have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highest and lowest manufacturing costs.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124251" y="2320570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4" y="1129851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97D8A-1C8C-A703-125D-0B52E9FD5AD4}"/>
              </a:ext>
            </a:extLst>
          </p:cNvPr>
          <p:cNvSpPr txBox="1"/>
          <p:nvPr/>
        </p:nvSpPr>
        <p:spPr>
          <a:xfrm>
            <a:off x="238484" y="4952366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8AF21-CD1A-CEE4-4B1E-148B9C671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7" y="2836697"/>
            <a:ext cx="8655765" cy="1916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46D5B8-86BD-3231-375F-31BC7410A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6" y="5509637"/>
            <a:ext cx="6717683" cy="1128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170" name="Picture 2" descr="Query analysis ">
            <a:extLst>
              <a:ext uri="{FF2B5EF4-FFF2-40B4-BE49-F238E27FC236}">
                <a16:creationId xmlns:a16="http://schemas.microsoft.com/office/drawing/2014/main" id="{22AA8E0D-0F17-CB2F-5A61-5726F1C2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1" y="34209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9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95" y="556433"/>
            <a:ext cx="8991837" cy="77478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73" y="556433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pic>
        <p:nvPicPr>
          <p:cNvPr id="2050" name="Picture 2" descr="Desktop Icon | Office Iconpack | Vexels">
            <a:extLst>
              <a:ext uri="{FF2B5EF4-FFF2-40B4-BE49-F238E27FC236}">
                <a16:creationId xmlns:a16="http://schemas.microsoft.com/office/drawing/2014/main" id="{1010B11A-95E9-8FED-01E8-479188D8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33" y="2751213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Cable wire icon Vector Art Stock Images | Depositphotos">
            <a:extLst>
              <a:ext uri="{FF2B5EF4-FFF2-40B4-BE49-F238E27FC236}">
                <a16:creationId xmlns:a16="http://schemas.microsoft.com/office/drawing/2014/main" id="{DBBA8E9E-6995-1963-B73A-9EA74EE7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72" y="2687999"/>
            <a:ext cx="2272483" cy="2206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098A1-995D-D62E-7E63-C8470E77EE00}"/>
              </a:ext>
            </a:extLst>
          </p:cNvPr>
          <p:cNvSpPr txBox="1"/>
          <p:nvPr/>
        </p:nvSpPr>
        <p:spPr>
          <a:xfrm>
            <a:off x="705530" y="2027019"/>
            <a:ext cx="410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174523"/>
                </a:solidFill>
                <a:latin typeface="Tenorite" panose="00000500000000000000" pitchFamily="2" charset="0"/>
              </a:rPr>
              <a:t>Highest Manufacturing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BDBF0-1177-2DA8-78C1-1F31D2084E3E}"/>
              </a:ext>
            </a:extLst>
          </p:cNvPr>
          <p:cNvSpPr txBox="1"/>
          <p:nvPr/>
        </p:nvSpPr>
        <p:spPr>
          <a:xfrm>
            <a:off x="6096000" y="2027018"/>
            <a:ext cx="385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174523"/>
                </a:solidFill>
                <a:latin typeface="Tenorite" panose="00000500000000000000" pitchFamily="2" charset="0"/>
              </a:rPr>
              <a:t>Lowest Manufacturing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BC47D-D560-BC13-0C78-023C8E0061AC}"/>
              </a:ext>
            </a:extLst>
          </p:cNvPr>
          <p:cNvSpPr txBox="1"/>
          <p:nvPr/>
        </p:nvSpPr>
        <p:spPr>
          <a:xfrm>
            <a:off x="1322773" y="5224032"/>
            <a:ext cx="2805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Desktop</a:t>
            </a:r>
          </a:p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240.54$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6AC0-3E69-D890-0E1A-8BB50C0BE864}"/>
              </a:ext>
            </a:extLst>
          </p:cNvPr>
          <p:cNvSpPr txBox="1"/>
          <p:nvPr/>
        </p:nvSpPr>
        <p:spPr>
          <a:xfrm>
            <a:off x="6448148" y="5151791"/>
            <a:ext cx="2950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AQ Master Wired X1 MS </a:t>
            </a:r>
          </a:p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Accessories</a:t>
            </a:r>
            <a:endParaRPr lang="en-CA" sz="2000" b="1" dirty="0">
              <a:solidFill>
                <a:schemeClr val="accent1">
                  <a:lumMod val="75000"/>
                </a:schemeClr>
              </a:solidFill>
              <a:latin typeface="Tenorite" panose="00000500000000000000" pitchFamily="2" charset="0"/>
            </a:endParaRPr>
          </a:p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0.89$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5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44" y="613068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6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136" y="1696163"/>
            <a:ext cx="8780263" cy="10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Generate a report which contains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who received an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average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pre_invoice_discount_pct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the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 and in the Indian market.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352406" y="3093271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" y="1696163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97D8A-1C8C-A703-125D-0B52E9FD5AD4}"/>
              </a:ext>
            </a:extLst>
          </p:cNvPr>
          <p:cNvSpPr txBox="1"/>
          <p:nvPr/>
        </p:nvSpPr>
        <p:spPr>
          <a:xfrm>
            <a:off x="6683672" y="3107938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A3989-DDA5-7394-1F51-74B542F69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5" y="3827957"/>
            <a:ext cx="5888763" cy="2584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33C345-AFB0-ED32-51F7-A167A3071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17" y="4099306"/>
            <a:ext cx="4490004" cy="1976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11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122"/>
            <a:ext cx="9692640" cy="1325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08" y="2115222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4995170" y="3214509"/>
            <a:ext cx="5311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In the Indian market the top 5 Customer were offered similar discount.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With that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have received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highest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discount(30.83%) and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Amazon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have received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lowest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discount(29.33%) among all top 5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7B2B2-E0C8-7E57-A6F9-45C34980B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1" y="2730208"/>
            <a:ext cx="3195999" cy="2920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21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59" y="616933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7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743" y="1343647"/>
            <a:ext cx="8780263" cy="10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Get the complete report of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amount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the customer “Atliq Exclusive” for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each month.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352406" y="3093271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0" y="1369416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0DC28-2F58-F45D-C082-0D847FB22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6" y="3890157"/>
            <a:ext cx="4996314" cy="2354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DE6C3-86EF-0083-9E3B-4CD232D0D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46" y="2105858"/>
            <a:ext cx="2341660" cy="4691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314A11-D396-7E45-038C-39D391B9AF87}"/>
              </a:ext>
            </a:extLst>
          </p:cNvPr>
          <p:cNvSpPr txBox="1"/>
          <p:nvPr/>
        </p:nvSpPr>
        <p:spPr>
          <a:xfrm>
            <a:off x="5709354" y="3028890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4870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105"/>
            <a:ext cx="9574823" cy="9368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1" y="5035125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1128932" y="4747771"/>
            <a:ext cx="9753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 gross sales amount fluctuated significantly over a time.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At the beginning of fiscal year 2020 gross sales dropped which is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lowest sales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amount. This was most probably due to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COVID-19 pandemic.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But after that gross sales increased significantly and in the same fiscal year atliq has recoded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highest gross sales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in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November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which is 32.25 million.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As per fiscal year 2019 &amp;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2020 October, November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is high performing months.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2456A-0FAA-CC30-DFC9-22AF28B85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32" y="1412000"/>
            <a:ext cx="8372927" cy="3027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25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44" y="613068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8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222" y="1673793"/>
            <a:ext cx="8818309" cy="71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which quarter of 2020, got the maximum 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total_sold_quantity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IN" sz="21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1618498" y="3091074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" y="1603453"/>
            <a:ext cx="519567" cy="5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314A11-D396-7E45-038C-39D391B9AF87}"/>
              </a:ext>
            </a:extLst>
          </p:cNvPr>
          <p:cNvSpPr txBox="1"/>
          <p:nvPr/>
        </p:nvSpPr>
        <p:spPr>
          <a:xfrm>
            <a:off x="7351855" y="3093231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70B8A-2AE8-4E52-FDB1-27301EFA0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5" y="3752976"/>
            <a:ext cx="5328849" cy="2323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415D2-426D-F6B8-1063-EC2F47C4D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62" y="3877448"/>
            <a:ext cx="3511138" cy="1938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2004-1BA5-3E7E-E38F-469E265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32" y="3147530"/>
            <a:ext cx="9913695" cy="662782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3D35-14BF-F5E2-A765-3618D764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682" y="1340530"/>
            <a:ext cx="8383541" cy="159469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Atliq Hardware is one of the leading computer hardware producers in India and well expanded in other countries too.</a:t>
            </a:r>
          </a:p>
          <a:p>
            <a:pPr algn="just">
              <a:lnSpc>
                <a:spcPct val="110000"/>
              </a:lnSpc>
            </a:pPr>
            <a:r>
              <a:rPr lang="en-IN" sz="1900" dirty="0">
                <a:solidFill>
                  <a:srgbClr val="131022"/>
                </a:solidFill>
                <a:latin typeface="manrope"/>
              </a:rPr>
              <a:t>Atliq Hardware has 74 customers in 27 countries worldwide. Along with Asia Pacific(ACPC) , Europe(EU), North America(NA) and Latin America.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214F73-DA65-52AC-11CB-1F31106B95A0}"/>
              </a:ext>
            </a:extLst>
          </p:cNvPr>
          <p:cNvSpPr txBox="1">
            <a:spLocks/>
          </p:cNvSpPr>
          <p:nvPr/>
        </p:nvSpPr>
        <p:spPr>
          <a:xfrm>
            <a:off x="1895292" y="310026"/>
            <a:ext cx="6990987" cy="73684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BD3932-E329-E6CB-7B1A-64127C8668C9}"/>
              </a:ext>
            </a:extLst>
          </p:cNvPr>
          <p:cNvSpPr txBox="1">
            <a:spLocks/>
          </p:cNvSpPr>
          <p:nvPr/>
        </p:nvSpPr>
        <p:spPr>
          <a:xfrm>
            <a:off x="2060863" y="4055125"/>
            <a:ext cx="8595360" cy="249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rgbClr val="131022"/>
                </a:solidFill>
                <a:latin typeface="manrope"/>
              </a:rPr>
              <a:t>The management of atliq hardware informed the data analytics  team to generate the some insights regarding customer behaviour to  make some data driven decision.</a:t>
            </a:r>
          </a:p>
          <a:p>
            <a:pPr algn="just"/>
            <a:r>
              <a:rPr lang="en-IN" dirty="0">
                <a:solidFill>
                  <a:srgbClr val="131022"/>
                </a:solidFill>
                <a:latin typeface="manrope"/>
              </a:rPr>
              <a:t>So the task was to review 10  Ad-Hoc request.</a:t>
            </a:r>
          </a:p>
          <a:p>
            <a:pPr algn="just"/>
            <a:r>
              <a:rPr lang="en-IN" dirty="0">
                <a:solidFill>
                  <a:srgbClr val="131022"/>
                </a:solidFill>
                <a:latin typeface="manrope"/>
              </a:rPr>
              <a:t>Run SQL queries to answer ad-hoc request.</a:t>
            </a:r>
          </a:p>
          <a:p>
            <a:pPr algn="just"/>
            <a:r>
              <a:rPr lang="en-IN" dirty="0">
                <a:solidFill>
                  <a:srgbClr val="131022"/>
                </a:solidFill>
                <a:latin typeface="manrope"/>
              </a:rPr>
              <a:t>And create visually appealing and engaging presentation  to communicate </a:t>
            </a:r>
            <a:r>
              <a:rPr lang="en-IN" dirty="0" err="1">
                <a:solidFill>
                  <a:srgbClr val="131022"/>
                </a:solidFill>
                <a:latin typeface="manrope"/>
              </a:rPr>
              <a:t>insghts</a:t>
            </a:r>
            <a:r>
              <a:rPr lang="en-IN" dirty="0">
                <a:solidFill>
                  <a:srgbClr val="131022"/>
                </a:solidFill>
                <a:latin typeface="manrope"/>
              </a:rPr>
              <a:t>. </a:t>
            </a:r>
          </a:p>
          <a:p>
            <a:pPr algn="just"/>
            <a:r>
              <a:rPr lang="en-IN" dirty="0">
                <a:solidFill>
                  <a:srgbClr val="131022"/>
                </a:solidFill>
                <a:latin typeface="manrope"/>
              </a:rPr>
              <a:t>And deliver this presentation to top level management.</a:t>
            </a:r>
          </a:p>
        </p:txBody>
      </p:sp>
      <p:pic>
        <p:nvPicPr>
          <p:cNvPr id="2050" name="Picture 2" descr="Presentation ">
            <a:extLst>
              <a:ext uri="{FF2B5EF4-FFF2-40B4-BE49-F238E27FC236}">
                <a16:creationId xmlns:a16="http://schemas.microsoft.com/office/drawing/2014/main" id="{2EFFA5DB-07E4-4B72-A031-559A7D10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5" y="1464820"/>
            <a:ext cx="1219200" cy="13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 do list ">
            <a:extLst>
              <a:ext uri="{FF2B5EF4-FFF2-40B4-BE49-F238E27FC236}">
                <a16:creationId xmlns:a16="http://schemas.microsoft.com/office/drawing/2014/main" id="{01A64616-511E-8415-B9A0-B540D301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5" y="44676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A37976E-7730-EECA-9EA0-0A37F4BE1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0" y="-32464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3150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092" y="324130"/>
            <a:ext cx="9574823" cy="9368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309" y="1344479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5841610" y="2202811"/>
            <a:ext cx="4952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Atliq Exclusive have experienced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highest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Sold Qty is in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Q1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which is 7 million and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lowest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in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which is 2.1 million.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Due to pandemic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in March, April and May the total sold Qty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dropped During  third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quarter of 2020.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But after that total sold quantity significantly increase this may be attribute to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increased in demand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for hardware such as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desktop, notebook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as students shifted to online study and many job shifted to online work during this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95823-3F27-3803-E9A0-DFEFDE9E2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1" y="2394836"/>
            <a:ext cx="4952414" cy="3309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27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43" y="429999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9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222" y="1233871"/>
            <a:ext cx="8967778" cy="90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Which channel helped to bring more gross sales in the fiscal year 2021 and the percentage of contribution?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1319222" y="2408402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9" y="1301979"/>
            <a:ext cx="519567" cy="5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314A11-D396-7E45-038C-39D391B9AF87}"/>
              </a:ext>
            </a:extLst>
          </p:cNvPr>
          <p:cNvSpPr txBox="1"/>
          <p:nvPr/>
        </p:nvSpPr>
        <p:spPr>
          <a:xfrm>
            <a:off x="7513413" y="2959383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E5C85-21E4-758D-6F7D-E1706CA8A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3" y="3077227"/>
            <a:ext cx="5371012" cy="3378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7542C-D5FD-6FBB-A8AA-989403A69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32" y="3797837"/>
            <a:ext cx="4444515" cy="1404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89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092" y="324130"/>
            <a:ext cx="9574823" cy="9368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55" y="1733925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5841610" y="2651199"/>
            <a:ext cx="4952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Here we can see that company’s sales heavily depend on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Retailer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, as it contribute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73.23%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 to total sales.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And this followed by Direct channel, which contribute 15.47% to the total sales.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 remaining 11.3% come from the Distributor channel.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01A2B-7A36-FB29-5549-EC57AD19A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6" y="2835019"/>
            <a:ext cx="4514558" cy="2796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745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43" y="429999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10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222" y="1233871"/>
            <a:ext cx="8783140" cy="98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Get the Top 3 products in each division that have a high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total_sold_quantity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in the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fiscal_year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2021.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1319222" y="2408402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9" y="1301979"/>
            <a:ext cx="519567" cy="5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314A11-D396-7E45-038C-39D391B9AF87}"/>
              </a:ext>
            </a:extLst>
          </p:cNvPr>
          <p:cNvSpPr txBox="1"/>
          <p:nvPr/>
        </p:nvSpPr>
        <p:spPr>
          <a:xfrm>
            <a:off x="7716523" y="2408402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3A131-5A58-9BCE-67AA-768CAD44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9" y="3089866"/>
            <a:ext cx="5272997" cy="3531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98CC4-A1DC-B3E0-4451-4B4A1B2E8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09" y="3089866"/>
            <a:ext cx="4934112" cy="2473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7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092" y="324130"/>
            <a:ext cx="9574823" cy="9368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6" y="5190372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1375663" y="5186539"/>
            <a:ext cx="9440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 “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N&amp;S”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division has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highest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total sold Quantity among 3 division listed and the “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PC”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has three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lowest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selling products.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 Product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“AQ Pen Drive 2 in 1”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sold the highest quantity overall, followed by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AQ Pen Drive DRC plus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 and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AQ Gamers Ms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0E70A-D720-1585-27E5-E30F69171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63" y="1655975"/>
            <a:ext cx="8284731" cy="301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C519E-58BC-B9EA-D36F-BCED48FF8028}"/>
              </a:ext>
            </a:extLst>
          </p:cNvPr>
          <p:cNvSpPr txBox="1"/>
          <p:nvPr/>
        </p:nvSpPr>
        <p:spPr>
          <a:xfrm>
            <a:off x="2826059" y="4566689"/>
            <a:ext cx="774784" cy="307777"/>
          </a:xfrm>
          <a:prstGeom prst="rect">
            <a:avLst/>
          </a:prstGeom>
          <a:solidFill>
            <a:srgbClr val="73361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N &amp;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33CC9-C515-37E5-CCFF-A2158B7EDBA8}"/>
              </a:ext>
            </a:extLst>
          </p:cNvPr>
          <p:cNvSpPr txBox="1"/>
          <p:nvPr/>
        </p:nvSpPr>
        <p:spPr>
          <a:xfrm>
            <a:off x="5518028" y="4566689"/>
            <a:ext cx="774784" cy="307777"/>
          </a:xfrm>
          <a:prstGeom prst="rect">
            <a:avLst/>
          </a:prstGeom>
          <a:solidFill>
            <a:srgbClr val="EB89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 &amp;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5DAA-6BB4-A884-A9E6-8BFB20B1BB43}"/>
              </a:ext>
            </a:extLst>
          </p:cNvPr>
          <p:cNvSpPr txBox="1"/>
          <p:nvPr/>
        </p:nvSpPr>
        <p:spPr>
          <a:xfrm>
            <a:off x="7965992" y="4566688"/>
            <a:ext cx="774784" cy="307777"/>
          </a:xfrm>
          <a:prstGeom prst="rect">
            <a:avLst/>
          </a:prstGeom>
          <a:solidFill>
            <a:srgbClr val="F0A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 C</a:t>
            </a:r>
          </a:p>
        </p:txBody>
      </p:sp>
    </p:spTree>
    <p:extLst>
      <p:ext uri="{BB962C8B-B14F-4D97-AF65-F5344CB8AC3E}">
        <p14:creationId xmlns:p14="http://schemas.microsoft.com/office/powerpoint/2010/main" val="309777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AC52D9F-4FC3-162F-D22E-1AA91E623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222589" y="115321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pic>
        <p:nvPicPr>
          <p:cNvPr id="1030" name="Picture 6" descr="codebasics · GitHub">
            <a:extLst>
              <a:ext uri="{FF2B5EF4-FFF2-40B4-BE49-F238E27FC236}">
                <a16:creationId xmlns:a16="http://schemas.microsoft.com/office/drawing/2014/main" id="{9E22A3A5-5DC5-F206-3966-9037866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818" y="115321"/>
            <a:ext cx="1425074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32E6389-C0AB-6BD1-CB62-3809D9BC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745972"/>
            <a:ext cx="9418320" cy="2574612"/>
          </a:xfrm>
        </p:spPr>
        <p:txBody>
          <a:bodyPr>
            <a:noAutofit/>
          </a:bodyPr>
          <a:lstStyle/>
          <a:p>
            <a:pPr algn="ctr"/>
            <a:r>
              <a:rPr lang="en-IN" sz="8000" dirty="0">
                <a:latin typeface="Harlow Solid Italic" panose="04030604020F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4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D29-000E-30F9-329F-92785D0B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0"/>
            <a:ext cx="9692640" cy="1325562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260E-112C-D8CE-80CC-ABD608C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755648"/>
            <a:ext cx="4974336" cy="3997159"/>
          </a:xfrm>
        </p:spPr>
        <p:txBody>
          <a:bodyPr>
            <a:normAutofit/>
          </a:bodyPr>
          <a:lstStyle/>
          <a:p>
            <a:r>
              <a:rPr lang="en-US" b="1" dirty="0">
                <a:latin typeface="manrope"/>
              </a:rPr>
              <a:t>dim_customer</a:t>
            </a:r>
            <a:r>
              <a:rPr lang="en-US" dirty="0">
                <a:latin typeface="manrope"/>
              </a:rPr>
              <a:t>: contains customer-related data</a:t>
            </a:r>
          </a:p>
          <a:p>
            <a:r>
              <a:rPr lang="en-US" b="1" dirty="0">
                <a:latin typeface="manrope"/>
              </a:rPr>
              <a:t>dim_product</a:t>
            </a:r>
            <a:r>
              <a:rPr lang="en-US" dirty="0">
                <a:latin typeface="manrope"/>
              </a:rPr>
              <a:t>: contains product-related data</a:t>
            </a:r>
          </a:p>
          <a:p>
            <a:r>
              <a:rPr lang="en-US" b="1" dirty="0">
                <a:latin typeface="manrope"/>
              </a:rPr>
              <a:t>fact_gross_price</a:t>
            </a:r>
            <a:r>
              <a:rPr lang="en-US" dirty="0">
                <a:latin typeface="manrope"/>
              </a:rPr>
              <a:t>: contains gross price information for each product</a:t>
            </a:r>
          </a:p>
          <a:p>
            <a:r>
              <a:rPr lang="en-US" b="1" dirty="0">
                <a:latin typeface="manrope"/>
              </a:rPr>
              <a:t>fact_manufacturing_cost</a:t>
            </a:r>
            <a:r>
              <a:rPr lang="en-US" dirty="0">
                <a:latin typeface="manrope"/>
              </a:rPr>
              <a:t>: contains the cost incurred in the production of each product</a:t>
            </a:r>
          </a:p>
          <a:p>
            <a:r>
              <a:rPr lang="en-US" b="1" dirty="0">
                <a:latin typeface="manrope"/>
              </a:rPr>
              <a:t>fact_pre_invoice_deductions</a:t>
            </a:r>
            <a:r>
              <a:rPr lang="en-US" dirty="0">
                <a:latin typeface="manrope"/>
              </a:rPr>
              <a:t>: contains pre-invoice deductions information for each product</a:t>
            </a:r>
          </a:p>
          <a:p>
            <a:r>
              <a:rPr lang="en-US" b="1" dirty="0" err="1">
                <a:latin typeface="manrope"/>
              </a:rPr>
              <a:t>fact_sales_monthly</a:t>
            </a:r>
            <a:r>
              <a:rPr lang="en-US" dirty="0">
                <a:latin typeface="manrope"/>
              </a:rPr>
              <a:t>: contains monthly sales data for each product.</a:t>
            </a:r>
            <a:endParaRPr lang="en-IN" dirty="0">
              <a:latin typeface="manrop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5BE32-AAFD-375C-8FB3-4011671B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70" y="1755648"/>
            <a:ext cx="5746959" cy="4133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EF2FE86-3F67-BF18-9E6E-B04A680A3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-3610" y="0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118081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03E4-3E80-8722-EAFA-732CB8FE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41507"/>
            <a:ext cx="9692640" cy="256914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AD-HOC REQUESTS, QUERIED RESULTS, INSIGHTS AND VISULIZATION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9EE2674-B1F1-B4B5-6DF6-CD445DAEE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0" y="0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17992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39496"/>
            <a:ext cx="9692640" cy="95980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1" y="1891260"/>
            <a:ext cx="9070848" cy="886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Provide the list of markets in which customer "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" operates its business in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APAC region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694944" y="3257488"/>
            <a:ext cx="268833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Input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1967411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98B3D-B62E-3EB7-2DA6-314AACF8F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4136858"/>
            <a:ext cx="5202935" cy="1544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97D8A-1C8C-A703-125D-0B52E9FD5AD4}"/>
              </a:ext>
            </a:extLst>
          </p:cNvPr>
          <p:cNvSpPr txBox="1"/>
          <p:nvPr/>
        </p:nvSpPr>
        <p:spPr>
          <a:xfrm>
            <a:off x="7074409" y="3257488"/>
            <a:ext cx="1901952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BB2DDA-E0BC-E693-EB71-B4CE0D605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59" y="3841679"/>
            <a:ext cx="2029262" cy="2734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7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7" y="0"/>
            <a:ext cx="9692640" cy="1325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0C8CA-4428-AECF-C3A0-513FBE39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0" y="1961964"/>
            <a:ext cx="5247836" cy="4065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846D6-7A1A-FF0B-6220-6D444592CD3E}"/>
              </a:ext>
            </a:extLst>
          </p:cNvPr>
          <p:cNvSpPr txBox="1"/>
          <p:nvPr/>
        </p:nvSpPr>
        <p:spPr>
          <a:xfrm>
            <a:off x="6096000" y="2840854"/>
            <a:ext cx="470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Atliq exclusive operates it’s business in 8 countries in the Asia Pacific region, namely India, Australia, Indonesia, Philippines, Japan, South Korea, Bangladesh, New Zealand.</a:t>
            </a:r>
          </a:p>
          <a:p>
            <a:pPr algn="just"/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In the fiscal year 2020-2021 India is leading market in terms of Gross sales.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44" y="1793651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946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74" y="294012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80" y="1034240"/>
            <a:ext cx="9070848" cy="886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What is the percentage of unique product increase in 2021 vs. 2020?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121801" y="3114428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4" y="1154414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97D8A-1C8C-A703-125D-0B52E9FD5AD4}"/>
              </a:ext>
            </a:extLst>
          </p:cNvPr>
          <p:cNvSpPr txBox="1"/>
          <p:nvPr/>
        </p:nvSpPr>
        <p:spPr>
          <a:xfrm>
            <a:off x="121801" y="5703586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332B8-B610-42CE-EC70-1E6E8C2D4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16" y="2357102"/>
            <a:ext cx="8202676" cy="242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5048B-4183-4BFB-C725-146A81BFB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16" y="5603262"/>
            <a:ext cx="6040563" cy="96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56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FD-958C-7FAA-7045-58575F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7" y="0"/>
            <a:ext cx="9692640" cy="1325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Visualization &amp; Insights</a:t>
            </a:r>
          </a:p>
        </p:txBody>
      </p:sp>
      <p:pic>
        <p:nvPicPr>
          <p:cNvPr id="1026" name="Picture 2" descr="Insight ">
            <a:extLst>
              <a:ext uri="{FF2B5EF4-FFF2-40B4-BE49-F238E27FC236}">
                <a16:creationId xmlns:a16="http://schemas.microsoft.com/office/drawing/2014/main" id="{7ECBEC19-394A-A640-3BFD-24B96A4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44" y="1793651"/>
            <a:ext cx="774784" cy="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14C75D0-4E6C-1ABD-7499-D3B7BBF8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4F7409-2868-1D73-A63C-FFA1FA944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7" y="1672912"/>
            <a:ext cx="4776069" cy="4529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334B8-66C0-4455-BCCF-60D35E093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7" y="2023026"/>
            <a:ext cx="1980795" cy="2096631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9D1D8-19E1-37B8-5D19-DF1B6570686D}"/>
              </a:ext>
            </a:extLst>
          </p:cNvPr>
          <p:cNvSpPr txBox="1"/>
          <p:nvPr/>
        </p:nvSpPr>
        <p:spPr>
          <a:xfrm>
            <a:off x="6241002" y="2996904"/>
            <a:ext cx="4527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There is significant increase in count of unique product from year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2020 to 2021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i.e. from 245 to 334. which representing increase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of 36.33%.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enorite" panose="00000500000000000000" pitchFamily="2" charset="0"/>
              </a:rPr>
              <a:t>The growth in number of unique products is a positive indicator of atliq Hardware’s performance. Atliq is producing more new products to meet customer’s demand.</a:t>
            </a:r>
          </a:p>
        </p:txBody>
      </p:sp>
    </p:spTree>
    <p:extLst>
      <p:ext uri="{BB962C8B-B14F-4D97-AF65-F5344CB8AC3E}">
        <p14:creationId xmlns:p14="http://schemas.microsoft.com/office/powerpoint/2010/main" val="39152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DF5-2AFD-FF95-B3D2-F695ED0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0" y="535127"/>
            <a:ext cx="4626331" cy="533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Request 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1342-6E61-132C-C96D-71AC2B1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205" y="1358260"/>
            <a:ext cx="9070848" cy="886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Provide a report with all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 counts for each segment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sort them in descending order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of product counts</a:t>
            </a:r>
            <a:r>
              <a:rPr lang="en-US" sz="2400" dirty="0"/>
              <a:t>.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7F73C-91D7-EDF9-C75E-DB1D17B0B388}"/>
              </a:ext>
            </a:extLst>
          </p:cNvPr>
          <p:cNvSpPr txBox="1"/>
          <p:nvPr/>
        </p:nvSpPr>
        <p:spPr>
          <a:xfrm>
            <a:off x="364450" y="2922700"/>
            <a:ext cx="29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SQL Query</a:t>
            </a:r>
          </a:p>
        </p:txBody>
      </p:sp>
      <p:pic>
        <p:nvPicPr>
          <p:cNvPr id="3074" name="Picture 2" descr="Interview ">
            <a:extLst>
              <a:ext uri="{FF2B5EF4-FFF2-40B4-BE49-F238E27FC236}">
                <a16:creationId xmlns:a16="http://schemas.microsoft.com/office/drawing/2014/main" id="{67B9070B-A458-8A44-6F58-F538025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4" y="1358260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EFE5D79-28D7-381F-8934-0AADDE380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890"/>
          <a:stretch/>
        </p:blipFill>
        <p:spPr bwMode="auto">
          <a:xfrm>
            <a:off x="10222992" y="71383"/>
            <a:ext cx="1606858" cy="134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bliqueTopLeft"/>
            <a:lightRig rig="threePt" dir="t"/>
          </a:scene3d>
          <a:sp3d>
            <a:bevelT prst="slope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97D8A-1C8C-A703-125D-0B52E9FD5AD4}"/>
              </a:ext>
            </a:extLst>
          </p:cNvPr>
          <p:cNvSpPr txBox="1"/>
          <p:nvPr/>
        </p:nvSpPr>
        <p:spPr>
          <a:xfrm>
            <a:off x="7313977" y="2912668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941FA-88A1-0BAA-234B-4A4DBABD7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1" y="4042624"/>
            <a:ext cx="6588700" cy="1457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636751-31D1-1308-CC03-29AA6D6055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6" b="8754"/>
          <a:stretch/>
        </p:blipFill>
        <p:spPr>
          <a:xfrm>
            <a:off x="7437626" y="3532105"/>
            <a:ext cx="3229960" cy="2520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5507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807</TotalTime>
  <Words>1040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Century Schoolbook</vt:lpstr>
      <vt:lpstr>Harlow Solid Italic</vt:lpstr>
      <vt:lpstr>manrope</vt:lpstr>
      <vt:lpstr>Tenorite</vt:lpstr>
      <vt:lpstr>Wingdings</vt:lpstr>
      <vt:lpstr>Wingdings 2</vt:lpstr>
      <vt:lpstr>View</vt:lpstr>
      <vt:lpstr>ATLIQ HARDWARES CONSUMER GOODS AD-HOC  INSIGHTS</vt:lpstr>
      <vt:lpstr>Task</vt:lpstr>
      <vt:lpstr>Data Schema</vt:lpstr>
      <vt:lpstr>AD-HOC REQUESTS, QUERIED RESULTS, INSIGHTS AND VISULIZATION </vt:lpstr>
      <vt:lpstr>Request 1:</vt:lpstr>
      <vt:lpstr>Visualization &amp; Insights</vt:lpstr>
      <vt:lpstr>Request 2:</vt:lpstr>
      <vt:lpstr>Visualization &amp; Insights</vt:lpstr>
      <vt:lpstr>Request 3 :</vt:lpstr>
      <vt:lpstr>Visualization &amp; Insights</vt:lpstr>
      <vt:lpstr>Request 4 :</vt:lpstr>
      <vt:lpstr>Visualization &amp; Insights</vt:lpstr>
      <vt:lpstr>Request 5 :</vt:lpstr>
      <vt:lpstr>Visualization &amp; Insights</vt:lpstr>
      <vt:lpstr>Request 6 :</vt:lpstr>
      <vt:lpstr>Visualization &amp; Insights</vt:lpstr>
      <vt:lpstr>Request 7 :</vt:lpstr>
      <vt:lpstr>Visualization &amp; Insights</vt:lpstr>
      <vt:lpstr>Request 8 :</vt:lpstr>
      <vt:lpstr>Visualization &amp; Insights</vt:lpstr>
      <vt:lpstr>Request 9 :</vt:lpstr>
      <vt:lpstr>Visualization &amp; Insights</vt:lpstr>
      <vt:lpstr>Request 10 :</vt:lpstr>
      <vt:lpstr>Visualization &amp;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HARDWARES  </dc:title>
  <dc:creator>Ekta Goyani</dc:creator>
  <cp:lastModifiedBy>Ekta Goyani</cp:lastModifiedBy>
  <cp:revision>1</cp:revision>
  <dcterms:created xsi:type="dcterms:W3CDTF">2023-03-02T08:27:34Z</dcterms:created>
  <dcterms:modified xsi:type="dcterms:W3CDTF">2023-03-04T17:58:14Z</dcterms:modified>
</cp:coreProperties>
</file>