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945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555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0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882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29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128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765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020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61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935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1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6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1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F3A28D-194D-4745-E6B3-7F1E66E4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44227"/>
            <a:ext cx="7766936" cy="2653836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an AI Pipeline for Image Segmentation and Object Analysis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1C6E-CF9D-CC0E-EEE6-DF938671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 Snaps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275BBD52-5645-E353-6F23-CE9F36141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8" y="1402051"/>
            <a:ext cx="4359143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51800-8CA8-E12D-4B46-46BD8A77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53" y="1266825"/>
            <a:ext cx="4791075" cy="3222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C9138-7517-7EE5-2C00-B102F622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388066"/>
            <a:ext cx="4429125" cy="21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69DC-27C7-DE63-1DC2-D2BCF2F3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ED39-A1D8-90E3-D35C-3896D1EC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Image Segmentation</a:t>
            </a:r>
          </a:p>
          <a:p>
            <a:r>
              <a:rPr lang="en-US" b="1" dirty="0"/>
              <a:t>Mask R-CNN Deep learning Model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Object Extraction and Storage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b="1" dirty="0"/>
              <a:t>Object Identification: YOLOv5 model 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Text/Data Extraction from Objects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Summarization and Data Mapping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Testing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37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9FF6-1053-F876-70E0-B6218F44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Image Segmentation</a:t>
            </a:r>
            <a:br>
              <a:rPr lang="en-IN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D187-9EE3-8D6B-9D68-2628D85D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Image Segmentation</a:t>
            </a:r>
            <a:r>
              <a:rPr lang="en-US" dirty="0"/>
              <a:t>: A process of dividing an image into distinct regions or objects to simplify analysis, often used for object detection and recognition tasks.</a:t>
            </a:r>
          </a:p>
          <a:p>
            <a:r>
              <a:rPr lang="en-US" b="1" dirty="0"/>
              <a:t>Mask R-CNN</a:t>
            </a:r>
            <a:r>
              <a:rPr lang="en-US" dirty="0"/>
              <a:t>: A popular deep learning model used for segmentation that predicts pixel-level masks for each object in an image.</a:t>
            </a:r>
          </a:p>
          <a:p>
            <a:r>
              <a:rPr lang="en-US" b="1" dirty="0"/>
              <a:t>Visualizing Segmentation</a:t>
            </a:r>
            <a:r>
              <a:rPr lang="en-US" dirty="0"/>
              <a:t>: Segmented objects are overlaid with distinct colors on the original image to highlight boundaries and help interpret the results.</a:t>
            </a:r>
          </a:p>
          <a:p>
            <a:r>
              <a:rPr lang="en-US" b="1" dirty="0"/>
              <a:t>Application</a:t>
            </a:r>
            <a:r>
              <a:rPr lang="en-US" dirty="0"/>
              <a:t>: Segmentation aids in medical imaging, autonomous driving, and industrial inspection by isolating critical elements within images.</a:t>
            </a:r>
          </a:p>
          <a:p>
            <a:r>
              <a:rPr lang="en-US" b="1" dirty="0"/>
              <a:t>Pipeline</a:t>
            </a:r>
            <a:r>
              <a:rPr lang="en-US" dirty="0"/>
              <a:t>: The workflow involves feeding an image into the model, extracting object masks, visualizing the output, and further processing (e.g., text extraction, attribute summarization).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0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3E17-A22C-54CA-862D-C2021FD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Mask R-CNN Deep learning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B286-863E-B170-427D-D3D014D8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Mask R-CNN</a:t>
            </a:r>
            <a:r>
              <a:rPr lang="en-US" dirty="0"/>
              <a:t> is an advanced deep learning model for image segmentation that extends Faster R-CNN.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 Detection with Segmentation</a:t>
            </a:r>
            <a:r>
              <a:rPr lang="en-US" dirty="0"/>
              <a:t>: Mask R-CNN detects objects and also provides pixel-level segmentation masks for each object.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Two-stage Process</a:t>
            </a:r>
            <a:r>
              <a:rPr lang="en-US" dirty="0"/>
              <a:t>: First, it generates object proposals, and then it predicts the object class, bounding box, and segmentation mask for each region.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RoIAlign</a:t>
            </a:r>
            <a:r>
              <a:rPr lang="en-US" b="1" dirty="0"/>
              <a:t> for Precision</a:t>
            </a:r>
            <a:r>
              <a:rPr lang="en-US" dirty="0"/>
              <a:t>: It improves pixel-level accuracy by aligning the regions of interest using the </a:t>
            </a:r>
            <a:r>
              <a:rPr lang="en-US" dirty="0" err="1"/>
              <a:t>RoIAlign</a:t>
            </a:r>
            <a:r>
              <a:rPr lang="en-US" dirty="0"/>
              <a:t> technique.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Multi-task Learning</a:t>
            </a:r>
            <a:r>
              <a:rPr lang="en-US" dirty="0"/>
              <a:t>: The model simultaneously predicts object classes, bounding boxes, and masks, optimizing for all three tasks.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Applications</a:t>
            </a:r>
            <a:r>
              <a:rPr lang="en-US" dirty="0"/>
              <a:t>: Used in autonomous driving, medical imaging, and video analysis for precise object segmentation.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41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DBAD-EE0F-B868-004C-4E30D94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Object Extraction and Storage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F2BA-82D3-E204-F421-EB0C10F8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6502785" cy="3918092"/>
          </a:xfrm>
        </p:spPr>
        <p:txBody>
          <a:bodyPr/>
          <a:lstStyle/>
          <a:p>
            <a:r>
              <a:rPr lang="en-US" dirty="0"/>
              <a:t>This involves segmenting objects from an image using advanced algorithms (like Mask R-CNN) and saving each object as a separate file, along with their metadata. This step prepares the data for further analysis or processing.</a:t>
            </a:r>
          </a:p>
          <a:p>
            <a:endParaRPr lang="en-US" dirty="0"/>
          </a:p>
          <a:p>
            <a:r>
              <a:rPr lang="en-US" dirty="0" err="1"/>
              <a:t>output_dir</a:t>
            </a:r>
            <a:r>
              <a:rPr lang="en-US" dirty="0"/>
              <a:t>="/content/drive/</a:t>
            </a:r>
            <a:r>
              <a:rPr lang="en-US" dirty="0" err="1"/>
              <a:t>MyDrive</a:t>
            </a:r>
            <a:r>
              <a:rPr lang="en-US" dirty="0"/>
              <a:t>/</a:t>
            </a:r>
            <a:r>
              <a:rPr lang="en-US" dirty="0" err="1"/>
              <a:t>Image_Segmentation</a:t>
            </a:r>
            <a:r>
              <a:rPr lang="en-US" dirty="0"/>
              <a:t>/</a:t>
            </a:r>
            <a:r>
              <a:rPr lang="en-US" dirty="0" err="1"/>
              <a:t>Project_root</a:t>
            </a:r>
            <a:r>
              <a:rPr lang="en-US" dirty="0"/>
              <a:t>/data/</a:t>
            </a:r>
            <a:r>
              <a:rPr lang="en-US" dirty="0" err="1"/>
              <a:t>segmented_objects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304B-A38C-DF86-DF14-2DC125C6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 Identification: YOLOv5 model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4971-D383-FDBB-2ED3-9C415C8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Real-Time Detection</a:t>
            </a:r>
            <a:r>
              <a:rPr lang="en-US" dirty="0"/>
              <a:t>: YOLOv5 is a state-of-the-art object detection model that identifies and classifies multiple objects in images or video streams quickly and accurately.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Architecture</a:t>
            </a:r>
            <a:r>
              <a:rPr lang="en-US" dirty="0"/>
              <a:t>: It features a backbone for extracting image features, a neck for generating feature pyramids, and a head for predicting bounding boxes and class probabilities.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7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4E7E-47FC-C520-D3E0-468F6437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14812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Extraction from Images Using </a:t>
            </a:r>
            <a:r>
              <a:rPr lang="en-US" b="1" dirty="0" err="1">
                <a:solidFill>
                  <a:schemeClr val="tx1"/>
                </a:solidFill>
              </a:rPr>
              <a:t>Pytesseract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D098-216A-D86C-33D3-546C805F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Pytesseract</a:t>
            </a:r>
            <a:r>
              <a:rPr lang="en-US" dirty="0"/>
              <a:t> is an interface for Tesseract-OCR, which is an open-source OCR engine developed by Google. It is designed to recognize and extract text from images, supporting various languages and text formats. </a:t>
            </a:r>
            <a:r>
              <a:rPr lang="en-US" dirty="0" err="1"/>
              <a:t>Pytesseract</a:t>
            </a:r>
            <a:r>
              <a:rPr lang="en-US" dirty="0"/>
              <a:t> simplifies the process of implementing OCR in Python, allowing users to extract text from images with minimal effort.</a:t>
            </a:r>
          </a:p>
          <a:p>
            <a:r>
              <a:rPr lang="en-US" b="1" dirty="0"/>
              <a:t>Text Recognition</a:t>
            </a:r>
            <a:r>
              <a:rPr lang="en-US" dirty="0"/>
              <a:t>: </a:t>
            </a:r>
            <a:r>
              <a:rPr lang="en-US" dirty="0" err="1"/>
              <a:t>Pytesseract</a:t>
            </a:r>
            <a:r>
              <a:rPr lang="en-US" dirty="0"/>
              <a:t> applies OCR algorithms to detect and recognize characters in the image.</a:t>
            </a:r>
          </a:p>
          <a:p>
            <a:r>
              <a:rPr lang="en-US" b="1" dirty="0"/>
              <a:t>Result Output</a:t>
            </a:r>
            <a:r>
              <a:rPr lang="en-US" dirty="0"/>
              <a:t>: The extracted text is returned as a string, which can then be saved, displayed, or further processed.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69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FA3-7122-2E3C-F13C-363710F4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Summarization and Mapping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A752-83B0-7F9F-422A-04E8482B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Step 5: Summarize Object Attributes</a:t>
            </a:r>
          </a:p>
          <a:p>
            <a:r>
              <a:rPr lang="en-US" dirty="0"/>
              <a:t>Summarize key attributes of each identified object from the segmented images, including size, color, and any extracted text. Organize this information in a structured format for efficient processing and analysis.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6: Data Mapping</a:t>
            </a:r>
          </a:p>
          <a:p>
            <a:r>
              <a:rPr lang="en-US" dirty="0"/>
              <a:t>Create a comprehensive mapping of each object's attributes to unique IDs and the master image. Store the data in a structured format, such as JSON or CSV, to facilitate easy querying and manipulation.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7: Output Generation</a:t>
            </a:r>
          </a:p>
          <a:p>
            <a:r>
              <a:rPr lang="en-US" dirty="0"/>
              <a:t>Generate a visual output by annotating the original image with the segmented objects and compiling a summary table of mapped data. Save both the annotated image and the summary table for further analysis and reporting.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9C5-F492-9E78-42F9-137D3410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Streamlit</a:t>
            </a:r>
            <a:r>
              <a:rPr lang="en-US" b="1" dirty="0">
                <a:solidFill>
                  <a:schemeClr val="tx1"/>
                </a:solidFill>
              </a:rPr>
              <a:t> Testing App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895-DCD5-74A4-A602-EBF7B876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User-Friendly Interface: Provides an intuitive interface for users to upload images for segmentation and analysis.</a:t>
            </a:r>
          </a:p>
          <a:p>
            <a:r>
              <a:rPr lang="en-US" dirty="0"/>
              <a:t>Image Display: Allows users to view the uploaded image alongside the segmented output in real-time.</a:t>
            </a:r>
          </a:p>
          <a:p>
            <a:r>
              <a:rPr lang="en-US" dirty="0"/>
              <a:t>Data Visualization: Displays a summary table of object attributes extracted from the image, facilitating easy interpretation of results.</a:t>
            </a:r>
          </a:p>
          <a:p>
            <a:r>
              <a:rPr lang="en-US" dirty="0"/>
              <a:t>Pipeline Integration: Integrates various stages of the image processing pipeline, enabling seamless testing and validation of the segmentation process.</a:t>
            </a:r>
          </a:p>
          <a:p>
            <a:r>
              <a:rPr lang="en-US" dirty="0"/>
              <a:t>Output Options: Offers functionality to download annotated images and summary tables for further analysis and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755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Building an AI Pipeline for Image Segmentation and Object Analysis</vt:lpstr>
      <vt:lpstr>Objectives</vt:lpstr>
      <vt:lpstr>Image Segmentation </vt:lpstr>
      <vt:lpstr>Mask R-CNN Deep learning Model</vt:lpstr>
      <vt:lpstr>Object Extraction and Storage</vt:lpstr>
      <vt:lpstr>Object Identification: YOLOv5 model </vt:lpstr>
      <vt:lpstr>Text Extraction from Images Using Pytesseract</vt:lpstr>
      <vt:lpstr>Summarization and Mapping</vt:lpstr>
      <vt:lpstr>Streamlit Testing App </vt:lpstr>
      <vt:lpstr>Output Snaps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Kumar Sehrawat</dc:creator>
  <cp:lastModifiedBy>Krishan Kumar Sehrawat</cp:lastModifiedBy>
  <cp:revision>3</cp:revision>
  <dcterms:created xsi:type="dcterms:W3CDTF">2024-09-29T20:02:19Z</dcterms:created>
  <dcterms:modified xsi:type="dcterms:W3CDTF">2024-09-29T20:45:43Z</dcterms:modified>
</cp:coreProperties>
</file>