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86A3-B6B9-90B4-C9E4-6D256478E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511" y="652734"/>
            <a:ext cx="5600631" cy="2971051"/>
          </a:xfrm>
        </p:spPr>
        <p:txBody>
          <a:bodyPr/>
          <a:lstStyle/>
          <a:p>
            <a:r>
              <a:rPr lang="en-IN" sz="6000" dirty="0">
                <a:solidFill>
                  <a:schemeClr val="bg1"/>
                </a:solidFill>
              </a:rPr>
              <a:t>DIABETES PREDICTION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CFAF9-5594-0DF3-6EDA-DEF42F285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INTERNSHIP TASK-1 </a:t>
            </a:r>
          </a:p>
        </p:txBody>
      </p:sp>
      <p:pic>
        <p:nvPicPr>
          <p:cNvPr id="1026" name="Picture 2" descr="Diabetes prediction dataset">
            <a:extLst>
              <a:ext uri="{FF2B5EF4-FFF2-40B4-BE49-F238E27FC236}">
                <a16:creationId xmlns:a16="http://schemas.microsoft.com/office/drawing/2014/main" id="{A6796B26-3497-B974-81D7-B5F919FE6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25" y="0"/>
            <a:ext cx="4915975" cy="49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32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A166-8DEF-F2B4-91D6-0F681019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DIABETES PREDICTION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2CBFC-ACDC-508C-ADA4-01D6401B49A3}"/>
              </a:ext>
            </a:extLst>
          </p:cNvPr>
          <p:cNvSpPr txBox="1"/>
          <p:nvPr/>
        </p:nvSpPr>
        <p:spPr>
          <a:xfrm>
            <a:off x="716922" y="2200280"/>
            <a:ext cx="430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6. LOGISTIC REGRESSION MODEL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3C65B5-FD71-C058-CEA8-B298622F9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939036"/>
            <a:ext cx="4363858" cy="73849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15A21D-6DFA-793A-5EBB-DB3264DC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76" y="3850383"/>
            <a:ext cx="3130640" cy="10056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113ACF-E8A6-FDF9-AE60-055C63C1B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200" y="2939036"/>
            <a:ext cx="6050392" cy="146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8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A166-8DEF-F2B4-91D6-0F681019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DIABETES PREDICTION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2CBFC-ACDC-508C-ADA4-01D6401B49A3}"/>
              </a:ext>
            </a:extLst>
          </p:cNvPr>
          <p:cNvSpPr txBox="1"/>
          <p:nvPr/>
        </p:nvSpPr>
        <p:spPr>
          <a:xfrm>
            <a:off x="716922" y="2200280"/>
            <a:ext cx="430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7. MODEL EVALUATION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40E0AD8-ABA3-075D-DB1A-2C709F85E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994811"/>
            <a:ext cx="6808137" cy="1262800"/>
          </a:xfrm>
        </p:spPr>
      </p:pic>
    </p:spTree>
    <p:extLst>
      <p:ext uri="{BB962C8B-B14F-4D97-AF65-F5344CB8AC3E}">
        <p14:creationId xmlns:p14="http://schemas.microsoft.com/office/powerpoint/2010/main" val="224135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A166-8DEF-F2B4-91D6-0F681019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DIABETES PREDICTION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798F9-6CF4-68C6-F5FE-8DF64433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3249672"/>
            <a:ext cx="10554574" cy="1606236"/>
          </a:xfrm>
        </p:spPr>
        <p:txBody>
          <a:bodyPr/>
          <a:lstStyle/>
          <a:p>
            <a:r>
              <a:rPr lang="en-IN" dirty="0"/>
              <a:t>Python</a:t>
            </a:r>
          </a:p>
          <a:p>
            <a:r>
              <a:rPr lang="en-IN" dirty="0"/>
              <a:t>Anaconda</a:t>
            </a:r>
          </a:p>
          <a:p>
            <a:r>
              <a:rPr lang="en-IN" dirty="0"/>
              <a:t>PyCharm IDE</a:t>
            </a:r>
          </a:p>
          <a:p>
            <a:r>
              <a:rPr lang="en-IN" dirty="0"/>
              <a:t>Web Browser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F5204-8A54-5280-855B-EB2EB70BA7D5}"/>
              </a:ext>
            </a:extLst>
          </p:cNvPr>
          <p:cNvSpPr txBox="1"/>
          <p:nvPr/>
        </p:nvSpPr>
        <p:spPr>
          <a:xfrm>
            <a:off x="810000" y="2635045"/>
            <a:ext cx="352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01697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A166-8DEF-F2B4-91D6-0F681019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DIABETES PREDICTION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90E811-92A7-7786-AB50-3FB37D89B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922" y="3106584"/>
            <a:ext cx="10758155" cy="24486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CBFC-ACDC-508C-ADA4-01D6401B49A3}"/>
              </a:ext>
            </a:extLst>
          </p:cNvPr>
          <p:cNvSpPr txBox="1"/>
          <p:nvPr/>
        </p:nvSpPr>
        <p:spPr>
          <a:xfrm>
            <a:off x="4522839" y="2347763"/>
            <a:ext cx="3146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06782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A166-8DEF-F2B4-91D6-0F681019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DIABETES PREDICTION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798F9-6CF4-68C6-F5FE-8DF64433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3249672"/>
            <a:ext cx="10554574" cy="1606236"/>
          </a:xfrm>
        </p:spPr>
        <p:txBody>
          <a:bodyPr/>
          <a:lstStyle/>
          <a:p>
            <a:r>
              <a:rPr lang="en-IN" dirty="0" err="1"/>
              <a:t>Numpy</a:t>
            </a:r>
            <a:endParaRPr lang="en-IN" dirty="0"/>
          </a:p>
          <a:p>
            <a:r>
              <a:rPr lang="en-IN" dirty="0"/>
              <a:t>Pandas</a:t>
            </a:r>
          </a:p>
          <a:p>
            <a:r>
              <a:rPr lang="en-IN" dirty="0" err="1"/>
              <a:t>Sklearn</a:t>
            </a:r>
            <a:endParaRPr lang="en-IN" dirty="0"/>
          </a:p>
          <a:p>
            <a:r>
              <a:rPr lang="en-IN" dirty="0"/>
              <a:t>Django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F5204-8A54-5280-855B-EB2EB70BA7D5}"/>
              </a:ext>
            </a:extLst>
          </p:cNvPr>
          <p:cNvSpPr txBox="1"/>
          <p:nvPr/>
        </p:nvSpPr>
        <p:spPr>
          <a:xfrm>
            <a:off x="810000" y="2635045"/>
            <a:ext cx="352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LIBRARIES &amp; FRAMEWORK</a:t>
            </a:r>
          </a:p>
        </p:txBody>
      </p:sp>
    </p:spTree>
    <p:extLst>
      <p:ext uri="{BB962C8B-B14F-4D97-AF65-F5344CB8AC3E}">
        <p14:creationId xmlns:p14="http://schemas.microsoft.com/office/powerpoint/2010/main" val="143708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A166-8DEF-F2B4-91D6-0F681019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DIABETES PREDICTION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2CBFC-ACDC-508C-ADA4-01D6401B49A3}"/>
              </a:ext>
            </a:extLst>
          </p:cNvPr>
          <p:cNvSpPr txBox="1"/>
          <p:nvPr/>
        </p:nvSpPr>
        <p:spPr>
          <a:xfrm>
            <a:off x="716922" y="2554241"/>
            <a:ext cx="3146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1. IMPORT LIBRARIES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D8138C-117B-0471-6343-F1340D5C9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3429000"/>
            <a:ext cx="8027772" cy="2116413"/>
          </a:xfrm>
        </p:spPr>
      </p:pic>
    </p:spTree>
    <p:extLst>
      <p:ext uri="{BB962C8B-B14F-4D97-AF65-F5344CB8AC3E}">
        <p14:creationId xmlns:p14="http://schemas.microsoft.com/office/powerpoint/2010/main" val="66912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A166-8DEF-F2B4-91D6-0F681019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DIABETES PREDICTION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2CBFC-ACDC-508C-ADA4-01D6401B49A3}"/>
              </a:ext>
            </a:extLst>
          </p:cNvPr>
          <p:cNvSpPr txBox="1"/>
          <p:nvPr/>
        </p:nvSpPr>
        <p:spPr>
          <a:xfrm>
            <a:off x="716922" y="2249441"/>
            <a:ext cx="3146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2. LOAD DATASET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0F5BB8-7C76-238B-5888-5656403DB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90" y="2649551"/>
            <a:ext cx="6733777" cy="3689444"/>
          </a:xfrm>
        </p:spPr>
      </p:pic>
    </p:spTree>
    <p:extLst>
      <p:ext uri="{BB962C8B-B14F-4D97-AF65-F5344CB8AC3E}">
        <p14:creationId xmlns:p14="http://schemas.microsoft.com/office/powerpoint/2010/main" val="141440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A166-8DEF-F2B4-91D6-0F681019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DIABETES PREDICTION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2CBFC-ACDC-508C-ADA4-01D6401B49A3}"/>
              </a:ext>
            </a:extLst>
          </p:cNvPr>
          <p:cNvSpPr txBox="1"/>
          <p:nvPr/>
        </p:nvSpPr>
        <p:spPr>
          <a:xfrm>
            <a:off x="716922" y="2200280"/>
            <a:ext cx="3146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3. DATA EXPLORATION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0A8AB4-A766-37FB-0545-CB5D46683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795" y="2600390"/>
            <a:ext cx="4304398" cy="4127192"/>
          </a:xfrm>
        </p:spPr>
      </p:pic>
    </p:spTree>
    <p:extLst>
      <p:ext uri="{BB962C8B-B14F-4D97-AF65-F5344CB8AC3E}">
        <p14:creationId xmlns:p14="http://schemas.microsoft.com/office/powerpoint/2010/main" val="189262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A166-8DEF-F2B4-91D6-0F681019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DIABETES PREDICTION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2CBFC-ACDC-508C-ADA4-01D6401B49A3}"/>
              </a:ext>
            </a:extLst>
          </p:cNvPr>
          <p:cNvSpPr txBox="1"/>
          <p:nvPr/>
        </p:nvSpPr>
        <p:spPr>
          <a:xfrm>
            <a:off x="716922" y="2200280"/>
            <a:ext cx="401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4. CORRELATION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073FC5-8B7F-B8AE-78F4-94E3772BA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902" y="2773849"/>
            <a:ext cx="3848414" cy="36369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2F07F3-5A7B-5731-2D7D-6EE259F7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314" y="2773849"/>
            <a:ext cx="3968106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8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A166-8DEF-F2B4-91D6-0F681019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DIABETES PREDICTION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2CBFC-ACDC-508C-ADA4-01D6401B49A3}"/>
              </a:ext>
            </a:extLst>
          </p:cNvPr>
          <p:cNvSpPr txBox="1"/>
          <p:nvPr/>
        </p:nvSpPr>
        <p:spPr>
          <a:xfrm>
            <a:off x="716922" y="2200280"/>
            <a:ext cx="401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5. DATA SPLITTING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79FABA-3FC9-3697-4072-B8495386C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068" y="2613415"/>
            <a:ext cx="5788614" cy="3839126"/>
          </a:xfrm>
        </p:spPr>
      </p:pic>
    </p:spTree>
    <p:extLst>
      <p:ext uri="{BB962C8B-B14F-4D97-AF65-F5344CB8AC3E}">
        <p14:creationId xmlns:p14="http://schemas.microsoft.com/office/powerpoint/2010/main" val="394096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170</TotalTime>
  <Words>80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Quotable</vt:lpstr>
      <vt:lpstr>DIABETES PREDICTION SYSTEM</vt:lpstr>
      <vt:lpstr>DIABETES PREDICTION SYSTEM</vt:lpstr>
      <vt:lpstr>DIABETES PREDICTION SYSTEM</vt:lpstr>
      <vt:lpstr>DIABETES PREDICTION SYSTEM</vt:lpstr>
      <vt:lpstr>DIABETES PREDICTION SYSTEM</vt:lpstr>
      <vt:lpstr>DIABETES PREDICTION SYSTEM</vt:lpstr>
      <vt:lpstr>DIABETES PREDICTION SYSTEM</vt:lpstr>
      <vt:lpstr>DIABETES PREDICTION SYSTEM</vt:lpstr>
      <vt:lpstr>DIABETES PREDICTION SYSTEM</vt:lpstr>
      <vt:lpstr>DIABETES PREDICTION SYSTEM</vt:lpstr>
      <vt:lpstr>DIABETES PREDICTION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SYSTEM</dc:title>
  <dc:creator>EKTA PANCHAL</dc:creator>
  <cp:lastModifiedBy>EKTA PANCHAL</cp:lastModifiedBy>
  <cp:revision>1</cp:revision>
  <dcterms:created xsi:type="dcterms:W3CDTF">2024-05-31T11:03:09Z</dcterms:created>
  <dcterms:modified xsi:type="dcterms:W3CDTF">2024-05-31T13:53:59Z</dcterms:modified>
</cp:coreProperties>
</file>