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6A53-683F-0015-9591-C4182058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2702-7C0A-7689-D1BA-17EB22C3B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9F0B0-645E-4DD9-DDA5-BDB7BE5E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64A2-197C-7060-E5CD-4192763B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8772-BC40-6574-7926-FF38F24B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6A08-2C27-2DFB-98EF-CEE90EB6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685A7-DDAC-F261-E1BA-91DF3876D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1FA6-9154-E2D9-F51F-4323833D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D268-9ACA-11A0-5651-0E287189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703-99EF-5FD7-8BAB-D05F2A13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2A5B3-2391-40AB-E76C-7CF762E20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AC5EB-E41D-3BA6-71E3-3F9CBFA80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E004-9F5C-3393-379C-10354262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2510-403E-DBB0-5EBF-9F8E6E73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4910-0791-FD34-107C-2B2607B5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DBB4-BBEB-9B9A-E463-DB61DE93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2ADA-EAFF-ADBF-5FE2-94A44981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D68C-EA66-6299-8044-1A324007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0671-95E6-1D47-9C04-E7B20CEF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E785-442D-90F6-8226-91C4C22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1073-883B-65DD-C758-12FF6455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96659-010E-E127-0585-2C386D1D7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6D13-21D8-17F2-DE2C-48946447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962C-A5B7-185A-0FD5-052DC7B0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4676-437E-4DA3-2F9B-C4235DA3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23B3-AD1C-27AF-2C37-A5894C4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A52A-2C92-BD69-F61D-EFC3AE10A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B274-3B76-D743-0907-D0AC1C03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0D96-AAAA-59A5-145A-AFFD536B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03BE8-4710-F9C9-C070-90696EFF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AA384-7B16-4825-ACFC-70F18C58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8C3C-0D85-AE8B-ECC1-44660CE6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908F-A61B-D5D6-5902-156B0600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57DD9-05E5-B516-346A-937D224B6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73703-20E8-DF54-53FF-D35C12B85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07004-F145-642E-7224-F3F9E6C15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7044C-E199-9B8E-D625-48D4D1E8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63EF8-1741-14D9-987F-07DCE8E9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F15D9-B277-4C85-CE17-801DDD61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BDD3-43CC-81DB-6ADB-D11875A2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E5F30-B746-79CE-D0A4-EC6BF6E8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5D0C8-C0A8-B3CD-C410-72E83FB2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60158-12F8-F42A-0F53-70248A5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7100A-3534-3DC8-100D-98B7B546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E7F2B-2208-3025-EED1-039C1323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F6616-D3CA-E161-B467-2B027E1C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7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847A-B3B2-B53E-B474-0515102B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B394-93D2-2813-520D-D5F8F1F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88402-CC3C-F169-AA8B-0D8DA32F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092D3-F824-016B-C4CD-4D4E5D2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E18F7-97C7-A5C0-3CF3-4993BA54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446FF-6C45-7098-70C5-87119988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7CB-B0EA-1873-766A-35840FCA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27FFF-0421-439F-C38C-3C9FF5733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07033-6441-EF34-6D02-DAC69910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6D24-F0E3-2E14-AF17-4F893D92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48B7-F231-42C2-7F28-1CBB3D07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87FF-FE9E-4CDC-8C90-C2564242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B828D-7910-A652-5493-3AD54018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422FE-208B-4CD6-64FA-C3AD92F2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F00B-E0C1-0262-E584-C030A600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D07B-E77E-FA4F-A886-8D2FBA8799BF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092C-6039-7FAB-CA13-BFE8B2F94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F529-0F6E-9233-31EB-1C267A388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F494-3428-904C-9CB8-8A46821B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DE09-1B41-87E4-45BC-522AF359E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Busch On-Campus Housing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DDA9B-C9C6-547A-75F8-C4F2FF832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Algorithms in the wild</a:t>
            </a:r>
          </a:p>
        </p:txBody>
      </p:sp>
    </p:spTree>
    <p:extLst>
      <p:ext uri="{BB962C8B-B14F-4D97-AF65-F5344CB8AC3E}">
        <p14:creationId xmlns:p14="http://schemas.microsoft.com/office/powerpoint/2010/main" val="117169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6085-C564-A815-583E-7F612BE1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913"/>
            <a:ext cx="10515600" cy="5734050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This dataset has been created using information available at</a:t>
            </a:r>
            <a:r>
              <a:rPr lang="en-US" dirty="0"/>
              <a:t>: </a:t>
            </a:r>
            <a:br>
              <a:rPr lang="en-US" dirty="0"/>
            </a:br>
            <a:r>
              <a:rPr lang="en-US" sz="2900" u="sng" dirty="0"/>
              <a:t>http://</a:t>
            </a:r>
            <a:r>
              <a:rPr lang="en-US" sz="2900" u="sng" dirty="0" err="1"/>
              <a:t>ruoncampus.rutgers.edu</a:t>
            </a:r>
            <a:r>
              <a:rPr lang="en-US" sz="2900" u="sng" dirty="0"/>
              <a:t>/facilities/browse-by-campus/explore-</a:t>
            </a:r>
            <a:r>
              <a:rPr lang="en-US" sz="2900" u="sng" dirty="0" err="1"/>
              <a:t>rutgers</a:t>
            </a:r>
            <a:r>
              <a:rPr lang="en-US" sz="2900" u="sng" dirty="0"/>
              <a:t>-campus-housing-facilities-</a:t>
            </a:r>
            <a:r>
              <a:rPr lang="en-US" sz="2900" u="sng" dirty="0" err="1"/>
              <a:t>busch</a:t>
            </a:r>
            <a:r>
              <a:rPr lang="en-US" sz="2900" u="sng" dirty="0"/>
              <a:t>-campus/</a:t>
            </a:r>
          </a:p>
          <a:p>
            <a:r>
              <a:rPr lang="en-US" sz="3300" dirty="0"/>
              <a:t>There are 16 total halls in the Busch campus: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Allen Hall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Barr Hall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Buell Apartments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Crosby Suites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Johnson Apartments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Judson Suites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Mattia Hall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McCormick Suites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Metzger Hall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Morrow Suites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Nichols Apartments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Richardson Apartments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Silvers Apartments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Thomas Suite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Winkler Suites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BEST Suites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34BA-9C6E-51F0-6A38-DB163181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197"/>
            <a:ext cx="10515600" cy="59310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three of types of housing available: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Apartments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Traditional halls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Suites</a:t>
            </a:r>
          </a:p>
          <a:p>
            <a:r>
              <a:rPr lang="en-US" dirty="0"/>
              <a:t>There are 5 t</a:t>
            </a:r>
            <a:r>
              <a:rPr lang="en-US" sz="2800" dirty="0"/>
              <a:t>raditional halls housing type, 5 apartment housing type and 6 suites housing </a:t>
            </a:r>
            <a:r>
              <a:rPr lang="en-US" dirty="0"/>
              <a:t>type </a:t>
            </a:r>
            <a:r>
              <a:rPr lang="en-US" sz="2800" dirty="0"/>
              <a:t>available on the Busch Campus.</a:t>
            </a:r>
            <a:endParaRPr lang="en-US" dirty="0"/>
          </a:p>
          <a:p>
            <a:r>
              <a:rPr lang="en-US" dirty="0"/>
              <a:t>These halls can accommodate a maximum of 5330 (Undergraduate and Graduate) students.</a:t>
            </a:r>
          </a:p>
          <a:p>
            <a:r>
              <a:rPr lang="en-US" dirty="0"/>
              <a:t>Buell Apartments and Johnson Apartments are available only for Graduate students.</a:t>
            </a:r>
          </a:p>
          <a:p>
            <a:r>
              <a:rPr lang="en-US" dirty="0"/>
              <a:t>Buell Apartments can accommodate a maximum of 384 students and Johnson Apartments can accommodate a maximum of 200 students.</a:t>
            </a:r>
          </a:p>
          <a:p>
            <a:r>
              <a:rPr lang="en-US" dirty="0"/>
              <a:t>The floor plans of these halls include Traditional Singles and Traditional Doubles.</a:t>
            </a:r>
          </a:p>
          <a:p>
            <a:r>
              <a:rPr lang="en-US" dirty="0"/>
              <a:t>There are a total of </a:t>
            </a:r>
            <a:r>
              <a:rPr lang="en-US" i="1" dirty="0"/>
              <a:t>352 Traditional Singles </a:t>
            </a:r>
            <a:r>
              <a:rPr lang="en-US" dirty="0"/>
              <a:t>and </a:t>
            </a:r>
            <a:r>
              <a:rPr lang="en-US" i="1" dirty="0"/>
              <a:t>1205 Traditional Doubles.</a:t>
            </a:r>
          </a:p>
          <a:p>
            <a:r>
              <a:rPr lang="en-US" dirty="0"/>
              <a:t>The room types include 1 bedroom, 2 bedrooms, 3 bedrooms, 4 bedrooms.</a:t>
            </a:r>
          </a:p>
        </p:txBody>
      </p:sp>
    </p:spTree>
    <p:extLst>
      <p:ext uri="{BB962C8B-B14F-4D97-AF65-F5344CB8AC3E}">
        <p14:creationId xmlns:p14="http://schemas.microsoft.com/office/powerpoint/2010/main" val="333993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201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Busch On-Campus Housing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Busch On-Campus Housing Dataset</dc:title>
  <dc:creator>Ekta Dhobley</dc:creator>
  <cp:lastModifiedBy>Ekta Dhobley</cp:lastModifiedBy>
  <cp:revision>2</cp:revision>
  <dcterms:created xsi:type="dcterms:W3CDTF">2022-09-19T00:43:55Z</dcterms:created>
  <dcterms:modified xsi:type="dcterms:W3CDTF">2022-09-19T02:02:24Z</dcterms:modified>
</cp:coreProperties>
</file>