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0" r:id="rId5"/>
    <p:sldId id="258" r:id="rId6"/>
    <p:sldId id="264" r:id="rId7"/>
    <p:sldId id="261" r:id="rId8"/>
    <p:sldId id="259" r:id="rId9"/>
    <p:sldId id="265" r:id="rId10"/>
    <p:sldId id="262" r:id="rId11"/>
    <p:sldId id="269" r:id="rId12"/>
    <p:sldId id="266" r:id="rId13"/>
    <p:sldId id="267" r:id="rId14"/>
    <p:sldId id="268" r:id="rId15"/>
    <p:sldId id="270" r:id="rId16"/>
    <p:sldId id="271" r:id="rId17"/>
    <p:sldId id="274" r:id="rId18"/>
    <p:sldId id="275" r:id="rId19"/>
    <p:sldId id="302" r:id="rId20"/>
    <p:sldId id="272" r:id="rId21"/>
    <p:sldId id="284" r:id="rId22"/>
    <p:sldId id="285" r:id="rId23"/>
    <p:sldId id="301" r:id="rId24"/>
    <p:sldId id="300" r:id="rId25"/>
    <p:sldId id="273" r:id="rId26"/>
    <p:sldId id="276" r:id="rId27"/>
    <p:sldId id="278" r:id="rId28"/>
    <p:sldId id="277" r:id="rId29"/>
    <p:sldId id="279" r:id="rId30"/>
    <p:sldId id="280" r:id="rId31"/>
    <p:sldId id="281" r:id="rId32"/>
    <p:sldId id="282" r:id="rId33"/>
    <p:sldId id="283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3164" y="904461"/>
            <a:ext cx="8825658" cy="3329581"/>
          </a:xfrm>
        </p:spPr>
        <p:txBody>
          <a:bodyPr/>
          <a:lstStyle/>
          <a:p>
            <a:r>
              <a:rPr lang="en-US" sz="6600" dirty="0"/>
              <a:t>Massachusetts Bay Transportation Management System </a:t>
            </a:r>
            <a:r>
              <a:rPr lang="en-US" sz="5400" dirty="0"/>
              <a:t>- </a:t>
            </a:r>
            <a:r>
              <a:rPr lang="en-US" sz="4000" dirty="0"/>
              <a:t>Commuter Rail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8938" y="5141843"/>
            <a:ext cx="8825658" cy="115293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EkTA SINGH</a:t>
            </a:r>
          </a:p>
          <a:p>
            <a:r>
              <a:rPr lang="en-US" sz="3200" dirty="0"/>
              <a:t>DBMS-FALL 2016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275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to display hours of operation per line with first and last station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213" y="2335237"/>
            <a:ext cx="8227255" cy="23792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213" y="4894457"/>
            <a:ext cx="822725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65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to display station schedule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35" y="2093844"/>
            <a:ext cx="9996002" cy="20143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35" y="4445897"/>
            <a:ext cx="9996002" cy="190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0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to display employee name, contact and address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223" y="2056301"/>
            <a:ext cx="9417786" cy="202332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23" y="4425798"/>
            <a:ext cx="9417786" cy="180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20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to display line name and its manager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35" y="2052918"/>
            <a:ext cx="9814562" cy="21732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35" y="4425798"/>
            <a:ext cx="9890591" cy="191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73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to display station name and their staff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35" y="2053003"/>
            <a:ext cx="9890591" cy="1928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35" y="4338418"/>
            <a:ext cx="9996002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18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TRIGGER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42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to update number of rides of train every time it is scheduled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85" y="2111650"/>
            <a:ext cx="9558063" cy="333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46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5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to show no record found by stored procedure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57" y="2334247"/>
            <a:ext cx="9701213" cy="31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82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to show train is not available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38" y="2214976"/>
            <a:ext cx="9650275" cy="350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7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Massachusetts bay transportation authority wants to develop a database to keep a track of their employees, customers, train schedules, train lines and their stations. </a:t>
            </a:r>
          </a:p>
          <a:p>
            <a:r>
              <a:rPr lang="en-US" dirty="0"/>
              <a:t>This database will help increase the efficiency of the authority to serve their customers well.</a:t>
            </a:r>
          </a:p>
          <a:p>
            <a:r>
              <a:rPr lang="en-US" dirty="0"/>
              <a:t>It will also help to answer certain frequently asked questions with the help of its stored procedures.</a:t>
            </a:r>
          </a:p>
          <a:p>
            <a:r>
              <a:rPr lang="en-US" dirty="0"/>
              <a:t>Customers as well as employees can use the database to find answers to general questions and certain analytical questions.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71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STORED PROCEDURE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30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to capture ride fare for given user group and for going from one station to another – Part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506938"/>
            <a:ext cx="9734964" cy="402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0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00796"/>
            <a:ext cx="9834355" cy="5132526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541111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Part 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70" y="1521928"/>
            <a:ext cx="10275404" cy="471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70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47" y="1725680"/>
            <a:ext cx="10512310" cy="405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86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to capture train id which is scheduled and insert row in train schedule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10" y="2814637"/>
            <a:ext cx="10144747" cy="336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47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to capture which train will arrive at given station, time, direction and day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21" y="2615854"/>
            <a:ext cx="10586439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69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12962"/>
            <a:ext cx="9404723" cy="1400530"/>
          </a:xfrm>
        </p:spPr>
        <p:txBody>
          <a:bodyPr/>
          <a:lstStyle/>
          <a:p>
            <a:r>
              <a:rPr lang="en-US" dirty="0"/>
              <a:t>Procedure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0" y="1853248"/>
            <a:ext cx="9621079" cy="395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19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to capture which train will arrive at given station, time, direction and day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83" y="2614820"/>
            <a:ext cx="102523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39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186609"/>
            <a:ext cx="10213721" cy="369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0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Without NORMALIZATION</a:t>
            </a:r>
          </a:p>
        </p:txBody>
      </p:sp>
    </p:spTree>
    <p:extLst>
      <p:ext uri="{BB962C8B-B14F-4D97-AF65-F5344CB8AC3E}">
        <p14:creationId xmlns:p14="http://schemas.microsoft.com/office/powerpoint/2010/main" val="3060577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to capture ride fare for given user group and zone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68" y="2065061"/>
            <a:ext cx="9778861" cy="426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66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727959"/>
            <a:ext cx="10273680" cy="366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to capture monthly pass fare for given user group and zone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09" y="2155549"/>
            <a:ext cx="9922795" cy="403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2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603926"/>
            <a:ext cx="9968880" cy="447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22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to find top 10 trains on the basis of usage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25" y="2234026"/>
            <a:ext cx="10117414" cy="367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46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89" y="1703111"/>
            <a:ext cx="10016781" cy="451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0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to find lines with station count and sorted with highest first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75" y="2259494"/>
            <a:ext cx="9630189" cy="384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93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53" y="1650517"/>
            <a:ext cx="9716329" cy="45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06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to find zones with highest ride fare for given user category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1" y="2577548"/>
            <a:ext cx="9910763" cy="36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48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96" y="1853248"/>
            <a:ext cx="9940373" cy="422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4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 without normalization - Part 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123" y="2052638"/>
            <a:ext cx="8362711" cy="4195762"/>
          </a:xfrm>
        </p:spPr>
      </p:pic>
    </p:spTree>
    <p:extLst>
      <p:ext uri="{BB962C8B-B14F-4D97-AF65-F5344CB8AC3E}">
        <p14:creationId xmlns:p14="http://schemas.microsoft.com/office/powerpoint/2010/main" val="28443323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to create and grant user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Manager user access: This will give the user access to read, update, insert and delete tables, read stored procedures and functions</a:t>
            </a:r>
          </a:p>
          <a:p>
            <a:r>
              <a:rPr lang="en-US" dirty="0"/>
              <a:t>Staff user access: This will give the user access to read and update the tables, read stored procedures and functions</a:t>
            </a:r>
          </a:p>
          <a:p>
            <a:r>
              <a:rPr lang="en-US" dirty="0"/>
              <a:t>Customer user access: This will give the user access to read selected views, functions and stored procedures.</a:t>
            </a:r>
          </a:p>
        </p:txBody>
      </p:sp>
    </p:spTree>
    <p:extLst>
      <p:ext uri="{BB962C8B-B14F-4D97-AF65-F5344CB8AC3E}">
        <p14:creationId xmlns:p14="http://schemas.microsoft.com/office/powerpoint/2010/main" val="3297158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		THANK YOU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56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 without normalization - Part 2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2568" y="2052638"/>
            <a:ext cx="7488639" cy="4195762"/>
          </a:xfrm>
        </p:spPr>
      </p:pic>
    </p:spTree>
    <p:extLst>
      <p:ext uri="{BB962C8B-B14F-4D97-AF65-F5344CB8AC3E}">
        <p14:creationId xmlns:p14="http://schemas.microsoft.com/office/powerpoint/2010/main" val="173216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NORMALIZATION</a:t>
            </a:r>
          </a:p>
        </p:txBody>
      </p:sp>
    </p:spTree>
    <p:extLst>
      <p:ext uri="{BB962C8B-B14F-4D97-AF65-F5344CB8AC3E}">
        <p14:creationId xmlns:p14="http://schemas.microsoft.com/office/powerpoint/2010/main" val="93269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 with normalization - Part 1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72354"/>
            <a:ext cx="8947150" cy="3956330"/>
          </a:xfrm>
        </p:spPr>
      </p:pic>
    </p:spTree>
    <p:extLst>
      <p:ext uri="{BB962C8B-B14F-4D97-AF65-F5344CB8AC3E}">
        <p14:creationId xmlns:p14="http://schemas.microsoft.com/office/powerpoint/2010/main" val="350379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 with normalization - Part 2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80251"/>
            <a:ext cx="8947150" cy="3940536"/>
          </a:xfrm>
        </p:spPr>
      </p:pic>
    </p:spTree>
    <p:extLst>
      <p:ext uri="{BB962C8B-B14F-4D97-AF65-F5344CB8AC3E}">
        <p14:creationId xmlns:p14="http://schemas.microsoft.com/office/powerpoint/2010/main" val="4272882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67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313</TotalTime>
  <Words>428</Words>
  <Application>Microsoft Office PowerPoint</Application>
  <PresentationFormat>Widescreen</PresentationFormat>
  <Paragraphs>52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Century Gothic</vt:lpstr>
      <vt:lpstr>Wingdings 3</vt:lpstr>
      <vt:lpstr>Ion</vt:lpstr>
      <vt:lpstr>Massachusetts Bay Transportation Management System - Commuter Rail</vt:lpstr>
      <vt:lpstr>Project purpose</vt:lpstr>
      <vt:lpstr>ER DIAGRAMS</vt:lpstr>
      <vt:lpstr>ER diagram without normalization - Part 1</vt:lpstr>
      <vt:lpstr>ER diagram without normalization - Part 2</vt:lpstr>
      <vt:lpstr>ER DIAGRAMS</vt:lpstr>
      <vt:lpstr>ER diagram with normalization - Part 1</vt:lpstr>
      <vt:lpstr>ER diagram with normalization - Part 2</vt:lpstr>
      <vt:lpstr>VIEWS</vt:lpstr>
      <vt:lpstr>View to display hours of operation per line with first and last station</vt:lpstr>
      <vt:lpstr>View to display station schedule</vt:lpstr>
      <vt:lpstr>View to display employee name, contact and address</vt:lpstr>
      <vt:lpstr>View to display line name and its manager</vt:lpstr>
      <vt:lpstr>View to display station name and their staff</vt:lpstr>
      <vt:lpstr>TRIGGER</vt:lpstr>
      <vt:lpstr>Trigger to update number of rides of train every time it is scheduled</vt:lpstr>
      <vt:lpstr>FUNCTION</vt:lpstr>
      <vt:lpstr>Function to show no record found by stored procedure</vt:lpstr>
      <vt:lpstr>Function to show train is not available</vt:lpstr>
      <vt:lpstr>STORED PROCEDURE</vt:lpstr>
      <vt:lpstr>Procedure to capture ride fare for given user group and for going from one station to another – Part 1</vt:lpstr>
      <vt:lpstr>Part 2</vt:lpstr>
      <vt:lpstr>Part 3</vt:lpstr>
      <vt:lpstr>Procedure result</vt:lpstr>
      <vt:lpstr>Procedure to capture train id which is scheduled and insert row in train schedule table</vt:lpstr>
      <vt:lpstr>Procedure to capture which train will arrive at given station, time, direction and day</vt:lpstr>
      <vt:lpstr>Procedure result</vt:lpstr>
      <vt:lpstr>Procedure to capture which train will arrive at given station, time, direction and day</vt:lpstr>
      <vt:lpstr>Procedure result</vt:lpstr>
      <vt:lpstr>Procedure to capture ride fare for given user group and zone</vt:lpstr>
      <vt:lpstr>Procedure result</vt:lpstr>
      <vt:lpstr>Procedure to capture monthly pass fare for given user group and zone</vt:lpstr>
      <vt:lpstr>Procedure result</vt:lpstr>
      <vt:lpstr>Procedure to find top 10 trains on the basis of usage</vt:lpstr>
      <vt:lpstr>Procedure result</vt:lpstr>
      <vt:lpstr>Procedure to find lines with station count and sorted with highest first</vt:lpstr>
      <vt:lpstr>Procedure result</vt:lpstr>
      <vt:lpstr>Procedure to find zones with highest ride fare for given user category</vt:lpstr>
      <vt:lpstr>Procedure result</vt:lpstr>
      <vt:lpstr>Procedure to create and grant user access</vt:lpstr>
      <vt:lpstr>   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Massachusetts Bay Transportation Management System</dc:title>
  <dc:creator>Ekta</dc:creator>
  <cp:lastModifiedBy>Ekta</cp:lastModifiedBy>
  <cp:revision>101</cp:revision>
  <dcterms:created xsi:type="dcterms:W3CDTF">2016-12-11T01:53:16Z</dcterms:created>
  <dcterms:modified xsi:type="dcterms:W3CDTF">2016-12-12T05:40:59Z</dcterms:modified>
</cp:coreProperties>
</file>