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45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7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472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811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1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816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7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1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2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29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594352" cy="2158284"/>
          </a:xfrm>
        </p:spPr>
        <p:txBody>
          <a:bodyPr/>
          <a:lstStyle/>
          <a:p>
            <a:r>
              <a:rPr lang="en-US" sz="6000" dirty="0"/>
              <a:t>Explore the Data: Descriptive Statistics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987" y="4365255"/>
            <a:ext cx="8825658" cy="86142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3200" b="1" i="1" dirty="0"/>
              <a:t>Overall Findings</a:t>
            </a:r>
          </a:p>
        </p:txBody>
      </p:sp>
    </p:spTree>
    <p:extLst>
      <p:ext uri="{BB962C8B-B14F-4D97-AF65-F5344CB8AC3E}">
        <p14:creationId xmlns:p14="http://schemas.microsoft.com/office/powerpoint/2010/main" val="363523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deviation of different subjects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standard deviation Mathematics: 14.499663095570789</a:t>
            </a:r>
          </a:p>
          <a:p>
            <a:r>
              <a:rPr lang="en-IN" sz="3200" dirty="0"/>
              <a:t>standard deviation Physics: 12.968086380334459</a:t>
            </a:r>
          </a:p>
          <a:p>
            <a:r>
              <a:rPr lang="en-IN" sz="3200" dirty="0"/>
              <a:t>standard deviation Chemistry: 14.371267631400277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40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Overall Findings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 per findings of report, most of the student comes from Chennai.</a:t>
            </a:r>
          </a:p>
          <a:p>
            <a:r>
              <a:rPr lang="en-IN" dirty="0" smtClean="0"/>
              <a:t>Chennai student’s performance is well in all the 3 subject, 1</a:t>
            </a:r>
            <a:r>
              <a:rPr lang="en-IN" baseline="30000" dirty="0" smtClean="0"/>
              <a:t>st</a:t>
            </a:r>
            <a:r>
              <a:rPr lang="en-IN" dirty="0" smtClean="0"/>
              <a:t> one is chemistry 2</a:t>
            </a:r>
            <a:r>
              <a:rPr lang="en-IN" baseline="30000" dirty="0" smtClean="0"/>
              <a:t>nd</a:t>
            </a:r>
            <a:r>
              <a:rPr lang="en-IN" dirty="0" smtClean="0"/>
              <a:t> is physics 3</a:t>
            </a:r>
            <a:r>
              <a:rPr lang="en-IN" baseline="30000" dirty="0" smtClean="0"/>
              <a:t>rd</a:t>
            </a:r>
            <a:r>
              <a:rPr lang="en-IN" dirty="0" smtClean="0"/>
              <a:t> number is for maths.</a:t>
            </a:r>
          </a:p>
          <a:p>
            <a:r>
              <a:rPr lang="en-IN" dirty="0" smtClean="0"/>
              <a:t>Two student topped in Maths Rahul and </a:t>
            </a:r>
            <a:r>
              <a:rPr lang="en-IN" dirty="0" err="1"/>
              <a:t>D</a:t>
            </a:r>
            <a:r>
              <a:rPr lang="en-IN" dirty="0" err="1" smtClean="0"/>
              <a:t>eepika</a:t>
            </a:r>
            <a:r>
              <a:rPr lang="en-IN" dirty="0" smtClean="0"/>
              <a:t> which comes from </a:t>
            </a:r>
            <a:r>
              <a:rPr lang="en-IN" dirty="0" err="1" smtClean="0"/>
              <a:t>Bengluru</a:t>
            </a:r>
            <a:r>
              <a:rPr lang="en-IN" dirty="0" smtClean="0"/>
              <a:t>, from this we can conclude that </a:t>
            </a:r>
            <a:r>
              <a:rPr lang="en-IN" dirty="0" err="1"/>
              <a:t>B</a:t>
            </a:r>
            <a:r>
              <a:rPr lang="en-IN" dirty="0" err="1" smtClean="0"/>
              <a:t>engluru</a:t>
            </a:r>
            <a:r>
              <a:rPr lang="en-IN" dirty="0" smtClean="0"/>
              <a:t> city is good for maths study.</a:t>
            </a:r>
          </a:p>
          <a:p>
            <a:r>
              <a:rPr lang="en-IN" dirty="0" smtClean="0"/>
              <a:t>Maximum student topped in physics subject:4, and all are from different cities.</a:t>
            </a:r>
          </a:p>
          <a:p>
            <a:r>
              <a:rPr lang="en-IN" dirty="0" smtClean="0"/>
              <a:t>Only two girl student are topper compared to four male </a:t>
            </a:r>
            <a:r>
              <a:rPr lang="en-IN" dirty="0" err="1" smtClean="0"/>
              <a:t>student,also</a:t>
            </a:r>
            <a:r>
              <a:rPr lang="en-IN" dirty="0" smtClean="0"/>
              <a:t> in overall marks in all the subjects girl student’s mark is less compared to male student, so we need to focus more on girls.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9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Where do most of the students come from?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94" y="2210300"/>
            <a:ext cx="8946541" cy="4195481"/>
          </a:xfrm>
        </p:spPr>
        <p:txBody>
          <a:bodyPr/>
          <a:lstStyle/>
          <a:p>
            <a:r>
              <a:rPr lang="en-US" sz="3200" dirty="0"/>
              <a:t>most of student come from: </a:t>
            </a:r>
            <a:r>
              <a:rPr lang="en-US" sz="3200" dirty="0" smtClean="0"/>
              <a:t>Chennai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99" y="2856942"/>
            <a:ext cx="723048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9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Did marks obtained by students change with their gender: yes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As we can see in graph below male students scored more marks in every subject than female student.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3002434"/>
            <a:ext cx="7649822" cy="3855566"/>
          </a:xfrm>
        </p:spPr>
      </p:pic>
    </p:spTree>
    <p:extLst>
      <p:ext uri="{BB962C8B-B14F-4D97-AF65-F5344CB8AC3E}">
        <p14:creationId xmlns:p14="http://schemas.microsoft.com/office/powerpoint/2010/main" val="213390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7426"/>
            <a:ext cx="9404723" cy="1622738"/>
          </a:xfrm>
        </p:spPr>
        <p:txBody>
          <a:bodyPr>
            <a:normAutofit fontScale="90000"/>
          </a:bodyPr>
          <a:lstStyle/>
          <a:p>
            <a:r>
              <a:rPr lang="en-US" dirty="0"/>
              <a:t>3. What is the pattern of marks in different subjects? Are they similar or different?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35" y="2052638"/>
            <a:ext cx="675670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2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there a particular subject in which students performed better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of student who got maximum marks in </a:t>
            </a:r>
            <a:r>
              <a:rPr lang="en-US" dirty="0" smtClean="0"/>
              <a:t>mathematics:97</a:t>
            </a:r>
            <a:endParaRPr lang="en-US" dirty="0"/>
          </a:p>
          <a:p>
            <a:r>
              <a:rPr lang="en-US" dirty="0" smtClean="0"/>
              <a:t>Rahul</a:t>
            </a:r>
            <a:endParaRPr lang="en-US" dirty="0"/>
          </a:p>
          <a:p>
            <a:r>
              <a:rPr lang="en-US" dirty="0" err="1" smtClean="0"/>
              <a:t>Deepika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Name of student who got maximum marks in </a:t>
            </a:r>
            <a:r>
              <a:rPr lang="en-US" dirty="0" smtClean="0"/>
              <a:t>chemistry:97</a:t>
            </a:r>
            <a:endParaRPr lang="en-US" dirty="0"/>
          </a:p>
          <a:p>
            <a:r>
              <a:rPr lang="en-US" dirty="0" err="1" smtClean="0"/>
              <a:t>Abirami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Name of student who got maximum marks in </a:t>
            </a:r>
            <a:r>
              <a:rPr lang="en-US" dirty="0" smtClean="0"/>
              <a:t>physics:92</a:t>
            </a:r>
            <a:endParaRPr lang="en-US" dirty="0"/>
          </a:p>
          <a:p>
            <a:r>
              <a:rPr lang="en-US" dirty="0" err="1"/>
              <a:t>Akshaya</a:t>
            </a:r>
            <a:endParaRPr lang="en-US" dirty="0"/>
          </a:p>
          <a:p>
            <a:r>
              <a:rPr lang="en-US" dirty="0"/>
              <a:t>Aditya</a:t>
            </a:r>
          </a:p>
          <a:p>
            <a:r>
              <a:rPr lang="en-US" dirty="0"/>
              <a:t>Rahul</a:t>
            </a:r>
          </a:p>
          <a:p>
            <a:r>
              <a:rPr lang="en-US" dirty="0" err="1"/>
              <a:t>Abirami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2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students from a particular city perform well?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26" y="2052638"/>
            <a:ext cx="7513924" cy="4195762"/>
          </a:xfrm>
        </p:spPr>
      </p:pic>
    </p:spTree>
    <p:extLst>
      <p:ext uri="{BB962C8B-B14F-4D97-AF65-F5344CB8AC3E}">
        <p14:creationId xmlns:p14="http://schemas.microsoft.com/office/powerpoint/2010/main" val="30822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size of the dataset?</a:t>
            </a:r>
            <a:br>
              <a:rPr lang="en-US" dirty="0"/>
            </a:br>
            <a:r>
              <a:rPr lang="en-US" dirty="0"/>
              <a:t>Size of the data set: 270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114" y="2662519"/>
            <a:ext cx="639225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mode of mathematics 62</a:t>
            </a:r>
          </a:p>
          <a:p>
            <a:pPr marL="0" indent="0">
              <a:buNone/>
            </a:pPr>
            <a:r>
              <a:rPr lang="en-US" sz="3600" dirty="0"/>
              <a:t>mode of Physics: 64</a:t>
            </a:r>
          </a:p>
          <a:p>
            <a:pPr marL="0" indent="0">
              <a:buNone/>
            </a:pPr>
            <a:r>
              <a:rPr lang="en-US" sz="3600" dirty="0"/>
              <a:t>mode of Chemistry: 78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67" y="1853248"/>
            <a:ext cx="51429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5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central value of different subjects?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Centeral</a:t>
            </a:r>
            <a:r>
              <a:rPr lang="en-US" dirty="0" smtClean="0"/>
              <a:t> </a:t>
            </a:r>
            <a:r>
              <a:rPr lang="en-US" dirty="0"/>
              <a:t>value of math: 73.0</a:t>
            </a:r>
            <a:br>
              <a:rPr lang="en-US" dirty="0"/>
            </a:br>
            <a:r>
              <a:rPr lang="en-US" dirty="0" err="1"/>
              <a:t>Centeral</a:t>
            </a:r>
            <a:r>
              <a:rPr lang="en-US" dirty="0"/>
              <a:t> value of Physics: 72.0</a:t>
            </a:r>
            <a:br>
              <a:rPr lang="en-US" dirty="0"/>
            </a:br>
            <a:r>
              <a:rPr lang="en-US" dirty="0" err="1"/>
              <a:t>Centeral</a:t>
            </a:r>
            <a:r>
              <a:rPr lang="en-US" dirty="0"/>
              <a:t> value of Chemistry: 79.5</a:t>
            </a:r>
            <a:br>
              <a:rPr lang="en-US" dirty="0"/>
            </a:br>
            <a:r>
              <a:rPr lang="en-US" dirty="0" err="1"/>
              <a:t>Centeral</a:t>
            </a:r>
            <a:r>
              <a:rPr lang="en-US" dirty="0"/>
              <a:t> value of Total 222.5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555172"/>
            <a:ext cx="10412509" cy="4343399"/>
          </a:xfrm>
        </p:spPr>
        <p:txBody>
          <a:bodyPr/>
          <a:lstStyle/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17317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What is the variance of marks in different subjects and overall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927" y="2111522"/>
            <a:ext cx="10097599" cy="4746478"/>
          </a:xfrm>
        </p:spPr>
        <p:txBody>
          <a:bodyPr>
            <a:normAutofit/>
          </a:bodyPr>
          <a:lstStyle/>
          <a:p>
            <a:r>
              <a:rPr lang="en-US" sz="3200" dirty="0"/>
              <a:t>Variance of Math </a:t>
            </a:r>
            <a:r>
              <a:rPr lang="en-US" sz="3200" dirty="0" smtClean="0"/>
              <a:t>210.24022988505746</a:t>
            </a:r>
          </a:p>
          <a:p>
            <a:r>
              <a:rPr lang="en-US" sz="3200" dirty="0" smtClean="0"/>
              <a:t>Variance </a:t>
            </a:r>
            <a:r>
              <a:rPr lang="en-US" sz="3200" dirty="0"/>
              <a:t>of Physics 168.1712643678161</a:t>
            </a:r>
          </a:p>
          <a:p>
            <a:r>
              <a:rPr lang="en-US" sz="3200" dirty="0"/>
              <a:t>Variance of Chemistry 206.53333333333333</a:t>
            </a:r>
          </a:p>
          <a:p>
            <a:r>
              <a:rPr lang="en-US" sz="3200" dirty="0"/>
              <a:t>Variance of Total 871.3609195402299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3943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311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Explore the Data: Descriptive Statistics</vt:lpstr>
      <vt:lpstr>1. Where do most of the students come from? </vt:lpstr>
      <vt:lpstr>2. Did marks obtained by students change with their gender: yes  As we can see in graph below male students scored more marks in every subject than female student.</vt:lpstr>
      <vt:lpstr>3. What is the pattern of marks in different subjects? Are they similar or different? </vt:lpstr>
      <vt:lpstr>Was there a particular subject in which students performed better?            </vt:lpstr>
      <vt:lpstr>Did students from a particular city perform well? </vt:lpstr>
      <vt:lpstr>What is the size of the dataset? Size of the data set: 270</vt:lpstr>
      <vt:lpstr>What is the central value of different subjects?  Centeral value of math: 73.0 Centeral value of Physics: 72.0 Centeral value of Chemistry: 79.5 Centeral value of Total 222.5</vt:lpstr>
      <vt:lpstr> What is the variance of marks in different subjects and overall</vt:lpstr>
      <vt:lpstr>Standard deviation of different subjects</vt:lpstr>
      <vt:lpstr> Overall Findings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the Data: Descriptive Statistics</dc:title>
  <dc:creator>KIRAN</dc:creator>
  <cp:lastModifiedBy>Acer</cp:lastModifiedBy>
  <cp:revision>16</cp:revision>
  <dcterms:created xsi:type="dcterms:W3CDTF">2022-07-24T15:08:11Z</dcterms:created>
  <dcterms:modified xsi:type="dcterms:W3CDTF">2022-07-25T03:53:22Z</dcterms:modified>
</cp:coreProperties>
</file>