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EwBSlefSM1M3h7brhyGYyR0Ng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5cd44b5f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5cd44b5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65cd44b5f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65cd44b5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5a7849833_3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65a7849833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5a7849833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5a7849833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5a7849833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5a7849833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5cd44b5f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5cd44b5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5cd44b5f2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5cd44b5f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5a784983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65a78498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5a7849833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5a784983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5cd44b5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65cd44b5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7" name="Google Shape;14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jp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jp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88825" cy="68562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D rendering of a robotic arm with fingers half-curled and the index finger pointing out" id="158" name="Google Shape;158;p1"/>
          <p:cNvPicPr preferRelativeResize="0"/>
          <p:nvPr/>
        </p:nvPicPr>
        <p:blipFill rotWithShape="1">
          <a:blip r:embed="rId4">
            <a:alphaModFix amt="20000"/>
          </a:blip>
          <a:srcRect b="25987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 txBox="1"/>
          <p:nvPr>
            <p:ph type="ctrTitle"/>
          </p:nvPr>
        </p:nvSpPr>
        <p:spPr>
          <a:xfrm>
            <a:off x="427375" y="1964275"/>
            <a:ext cx="107328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fr-FR" u="sng"/>
              <a:t>FEEDBACK CONTROL </a:t>
            </a:r>
            <a:r>
              <a:rPr b="1" lang="fr-FR" u="sng"/>
              <a:t>OF A ROBOTIC ARM</a:t>
            </a:r>
            <a:endParaRPr/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ROBOTICS PROJECT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5cd44b5f2_0_1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Cascading control</a:t>
            </a:r>
            <a:endParaRPr/>
          </a:p>
        </p:txBody>
      </p:sp>
      <p:pic>
        <p:nvPicPr>
          <p:cNvPr id="254" name="Google Shape;254;g165cd44b5f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100" y="2065800"/>
            <a:ext cx="10002349" cy="36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5cd44b5f2_0_5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Adaptations of the commands</a:t>
            </a:r>
            <a:endParaRPr/>
          </a:p>
        </p:txBody>
      </p:sp>
      <p:pic>
        <p:nvPicPr>
          <p:cNvPr id="260" name="Google Shape;260;g165cd44b5f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51" y="2242725"/>
            <a:ext cx="10256299" cy="34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5a7849833_3_22"/>
          <p:cNvSpPr txBox="1"/>
          <p:nvPr>
            <p:ph idx="1" type="body"/>
          </p:nvPr>
        </p:nvSpPr>
        <p:spPr>
          <a:xfrm>
            <a:off x="1278800" y="1078175"/>
            <a:ext cx="9936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051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fr-FR" sz="3200"/>
              <a:t>Change of the voltage converter box into a smaller solution</a:t>
            </a:r>
            <a:endParaRPr/>
          </a:p>
        </p:txBody>
      </p:sp>
      <p:pic>
        <p:nvPicPr>
          <p:cNvPr id="266" name="Google Shape;266;g165a7849833_3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349" y="1923425"/>
            <a:ext cx="3331301" cy="450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65a7849833_3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305" y="1923424"/>
            <a:ext cx="3158270" cy="45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65a7849833_3_22"/>
          <p:cNvSpPr/>
          <p:nvPr/>
        </p:nvSpPr>
        <p:spPr>
          <a:xfrm>
            <a:off x="4689075" y="3686200"/>
            <a:ext cx="2548800" cy="72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5a7849833_3_44"/>
          <p:cNvSpPr txBox="1"/>
          <p:nvPr>
            <p:ph idx="1" type="body"/>
          </p:nvPr>
        </p:nvSpPr>
        <p:spPr>
          <a:xfrm>
            <a:off x="675800" y="1565538"/>
            <a:ext cx="5025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200"/>
              <a:t>Replacing the broken ESCs by new ones</a:t>
            </a:r>
            <a:endParaRPr sz="2200"/>
          </a:p>
        </p:txBody>
      </p:sp>
      <p:sp>
        <p:nvSpPr>
          <p:cNvPr id="274" name="Google Shape;274;g165a7849833_3_44"/>
          <p:cNvSpPr txBox="1"/>
          <p:nvPr>
            <p:ph idx="1" type="body"/>
          </p:nvPr>
        </p:nvSpPr>
        <p:spPr>
          <a:xfrm>
            <a:off x="6263300" y="4721875"/>
            <a:ext cx="4966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200"/>
              <a:t>Welding of the new cables of the ESCs</a:t>
            </a:r>
            <a:endParaRPr sz="2200"/>
          </a:p>
        </p:txBody>
      </p:sp>
      <p:pic>
        <p:nvPicPr>
          <p:cNvPr id="275" name="Google Shape;275;g165a7849833_3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800" y="488750"/>
            <a:ext cx="4362450" cy="26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65a7849833_3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350" y="3996650"/>
            <a:ext cx="4563301" cy="209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5a7849833_3_36"/>
          <p:cNvSpPr txBox="1"/>
          <p:nvPr>
            <p:ph idx="1" type="body"/>
          </p:nvPr>
        </p:nvSpPr>
        <p:spPr>
          <a:xfrm>
            <a:off x="604550" y="562300"/>
            <a:ext cx="10577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/>
              <a:t> How to connect the STM32 card :</a:t>
            </a:r>
            <a:endParaRPr sz="3200"/>
          </a:p>
        </p:txBody>
      </p:sp>
      <p:pic>
        <p:nvPicPr>
          <p:cNvPr id="282" name="Google Shape;282;g165a7849833_3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200" y="371863"/>
            <a:ext cx="4204051" cy="61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65a7849833_3_36"/>
          <p:cNvSpPr txBox="1"/>
          <p:nvPr/>
        </p:nvSpPr>
        <p:spPr>
          <a:xfrm>
            <a:off x="796300" y="1657625"/>
            <a:ext cx="5801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Motor control :</a:t>
            </a:r>
            <a:endParaRPr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PD12 → Left PWM (black)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PD13 → Right PWM (yellow)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Serial Communication :</a:t>
            </a:r>
            <a:endParaRPr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PA2 → RX (blue)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PA3 → TX (orange)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5cd44b5f2_2_0"/>
          <p:cNvSpPr txBox="1"/>
          <p:nvPr>
            <p:ph type="title"/>
          </p:nvPr>
        </p:nvSpPr>
        <p:spPr>
          <a:xfrm>
            <a:off x="685801" y="6697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Qt modelisation</a:t>
            </a:r>
            <a:endParaRPr/>
          </a:p>
        </p:txBody>
      </p:sp>
      <p:pic>
        <p:nvPicPr>
          <p:cNvPr id="289" name="Google Shape;289;g165cd44b5f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25" y="1245700"/>
            <a:ext cx="10234950" cy="533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5cd44b5f2_2_6"/>
          <p:cNvSpPr txBox="1"/>
          <p:nvPr>
            <p:ph type="title"/>
          </p:nvPr>
        </p:nvSpPr>
        <p:spPr>
          <a:xfrm>
            <a:off x="431351" y="-6425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Qt modelisation</a:t>
            </a:r>
            <a:endParaRPr/>
          </a:p>
        </p:txBody>
      </p:sp>
      <p:sp>
        <p:nvSpPr>
          <p:cNvPr id="295" name="Google Shape;295;g165cd44b5f2_2_6"/>
          <p:cNvSpPr txBox="1"/>
          <p:nvPr>
            <p:ph idx="1" type="body"/>
          </p:nvPr>
        </p:nvSpPr>
        <p:spPr>
          <a:xfrm>
            <a:off x="431351" y="538496"/>
            <a:ext cx="4216500" cy="185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Example for Theta= 52 degree</a:t>
            </a:r>
            <a:endParaRPr/>
          </a:p>
        </p:txBody>
      </p:sp>
      <p:pic>
        <p:nvPicPr>
          <p:cNvPr id="296" name="Google Shape;296;g165cd44b5f2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300" y="1741300"/>
            <a:ext cx="9992326" cy="50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"/>
          <p:cNvSpPr txBox="1"/>
          <p:nvPr>
            <p:ph type="title"/>
          </p:nvPr>
        </p:nvSpPr>
        <p:spPr>
          <a:xfrm>
            <a:off x="761326" y="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fr-FR"/>
              <a:t>V - RESULTS</a:t>
            </a:r>
            <a:endParaRPr/>
          </a:p>
        </p:txBody>
      </p:sp>
      <p:sp>
        <p:nvSpPr>
          <p:cNvPr id="302" name="Google Shape;302;p8"/>
          <p:cNvSpPr txBox="1"/>
          <p:nvPr>
            <p:ph idx="1" type="body"/>
          </p:nvPr>
        </p:nvSpPr>
        <p:spPr>
          <a:xfrm>
            <a:off x="1" y="108464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fr-FR"/>
              <a:t>Show the video of working arm</a:t>
            </a:r>
            <a:endParaRPr i="1"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</p:txBody>
      </p:sp>
      <p:pic>
        <p:nvPicPr>
          <p:cNvPr id="303" name="Google Shape;3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374" y="1456200"/>
            <a:ext cx="9297074" cy="4840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 flipH="1">
            <a:off x="0" y="-2"/>
            <a:ext cx="4125976" cy="6858002"/>
          </a:xfrm>
          <a:custGeom>
            <a:rect b="b" l="l" r="r" t="t"/>
            <a:pathLst>
              <a:path extrusionOk="0" h="6858002" w="4125976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 txBox="1"/>
          <p:nvPr>
            <p:ph type="title"/>
          </p:nvPr>
        </p:nvSpPr>
        <p:spPr>
          <a:xfrm>
            <a:off x="685801" y="643466"/>
            <a:ext cx="2590799" cy="4995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fr-FR" u="sng">
                <a:solidFill>
                  <a:srgbClr val="FFFFFF"/>
                </a:solidFill>
              </a:rPr>
              <a:t>SUMMARY</a:t>
            </a:r>
            <a:endParaRPr b="1" u="sng">
              <a:solidFill>
                <a:srgbClr val="FFFFFF"/>
              </a:solidFill>
            </a:endParaRPr>
          </a:p>
        </p:txBody>
      </p:sp>
      <p:grpSp>
        <p:nvGrpSpPr>
          <p:cNvPr id="169" name="Google Shape;169;p2"/>
          <p:cNvGrpSpPr/>
          <p:nvPr/>
        </p:nvGrpSpPr>
        <p:grpSpPr>
          <a:xfrm>
            <a:off x="4808601" y="901700"/>
            <a:ext cx="6545198" cy="4820181"/>
            <a:chOff x="0" y="0"/>
            <a:chExt cx="6545198" cy="4820181"/>
          </a:xfrm>
        </p:grpSpPr>
        <p:sp>
          <p:nvSpPr>
            <p:cNvPr id="170" name="Google Shape;170;p2"/>
            <p:cNvSpPr/>
            <p:nvPr/>
          </p:nvSpPr>
          <p:spPr>
            <a:xfrm>
              <a:off x="0" y="0"/>
              <a:ext cx="5039803" cy="86763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07FCF"/>
                </a:gs>
                <a:gs pos="100000">
                  <a:srgbClr val="3765AE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 txBox="1"/>
            <p:nvPr/>
          </p:nvSpPr>
          <p:spPr>
            <a:xfrm>
              <a:off x="25412" y="25412"/>
              <a:ext cx="4002046" cy="81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fr-FR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 -  Problematic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76348" y="988137"/>
              <a:ext cx="5039803" cy="86763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0B49A"/>
                </a:gs>
                <a:gs pos="100000">
                  <a:srgbClr val="3A927C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 txBox="1"/>
            <p:nvPr/>
          </p:nvSpPr>
          <p:spPr>
            <a:xfrm>
              <a:off x="401760" y="1013549"/>
              <a:ext cx="4048668" cy="81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fr-FR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II – Previous work on the arm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52697" y="1976274"/>
              <a:ext cx="5039803" cy="86763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2BC52"/>
                </a:gs>
                <a:gs pos="100000">
                  <a:srgbClr val="759A3C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778109" y="2001686"/>
              <a:ext cx="4048668" cy="81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fr-FR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III – Problems encountered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129046" y="2964411"/>
              <a:ext cx="5039803" cy="86763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EA03E"/>
                </a:gs>
                <a:gs pos="100000">
                  <a:srgbClr val="B78228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1154458" y="2989823"/>
              <a:ext cx="4048668" cy="81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fr-FR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IV – Our work and solutions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05395" y="3952549"/>
              <a:ext cx="5039803" cy="86763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2574E"/>
                </a:gs>
                <a:gs pos="100000">
                  <a:srgbClr val="C6372C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 txBox="1"/>
            <p:nvPr/>
          </p:nvSpPr>
          <p:spPr>
            <a:xfrm>
              <a:off x="1530807" y="3977961"/>
              <a:ext cx="4048668" cy="81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fr-FR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 - Results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475841" y="633853"/>
              <a:ext cx="563961" cy="56396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D5EC">
                <a:alpha val="89411"/>
              </a:srgbClr>
            </a:solidFill>
            <a:ln cap="rnd" cmpd="sng" w="9525">
              <a:solidFill>
                <a:srgbClr val="CDD5EC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 txBox="1"/>
            <p:nvPr/>
          </p:nvSpPr>
          <p:spPr>
            <a:xfrm>
              <a:off x="4602732" y="633853"/>
              <a:ext cx="310179" cy="424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852190" y="1621991"/>
              <a:ext cx="563961" cy="56396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EE4DD">
                <a:alpha val="89411"/>
              </a:srgbClr>
            </a:solidFill>
            <a:ln cap="rnd" cmpd="sng" w="9525">
              <a:solidFill>
                <a:srgbClr val="CEE4DD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 txBox="1"/>
            <p:nvPr/>
          </p:nvSpPr>
          <p:spPr>
            <a:xfrm>
              <a:off x="4979081" y="1621991"/>
              <a:ext cx="310179" cy="424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228539" y="2595668"/>
              <a:ext cx="563961" cy="56396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AE5CD">
                <a:alpha val="89411"/>
              </a:srgbClr>
            </a:solidFill>
            <a:ln cap="rnd" cmpd="sng" w="9525">
              <a:solidFill>
                <a:srgbClr val="DAE5CD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5355430" y="2595668"/>
              <a:ext cx="310179" cy="424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604888" y="3593445"/>
              <a:ext cx="563961" cy="56396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2DECC">
                <a:alpha val="89411"/>
              </a:srgbClr>
            </a:solidFill>
            <a:ln cap="rnd" cmpd="sng" w="9525">
              <a:solidFill>
                <a:srgbClr val="F2DECC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 txBox="1"/>
            <p:nvPr/>
          </p:nvSpPr>
          <p:spPr>
            <a:xfrm>
              <a:off x="5731779" y="3593445"/>
              <a:ext cx="310179" cy="424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>
            <p:ph type="title"/>
          </p:nvPr>
        </p:nvSpPr>
        <p:spPr>
          <a:xfrm>
            <a:off x="718450" y="531275"/>
            <a:ext cx="34248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fr-FR" u="sng">
                <a:solidFill>
                  <a:srgbClr val="FFFFFF"/>
                </a:solidFill>
              </a:rPr>
              <a:t>I - PROBLEMATIC</a:t>
            </a:r>
            <a:endParaRPr b="1" u="sng">
              <a:solidFill>
                <a:srgbClr val="FFFFFF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4422108" y="0"/>
            <a:ext cx="7769892" cy="6858000"/>
          </a:xfrm>
          <a:custGeom>
            <a:rect b="b" l="l" r="r" t="t"/>
            <a:pathLst>
              <a:path extrusionOk="0" h="6837536" w="7769892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3"/>
          <p:cNvGrpSpPr/>
          <p:nvPr/>
        </p:nvGrpSpPr>
        <p:grpSpPr>
          <a:xfrm>
            <a:off x="5617029" y="796344"/>
            <a:ext cx="5741533" cy="5165933"/>
            <a:chOff x="0" y="2524"/>
            <a:chExt cx="5741533" cy="5165933"/>
          </a:xfrm>
        </p:grpSpPr>
        <p:cxnSp>
          <p:nvCxnSpPr>
            <p:cNvPr id="198" name="Google Shape;198;p3"/>
            <p:cNvCxnSpPr/>
            <p:nvPr/>
          </p:nvCxnSpPr>
          <p:spPr>
            <a:xfrm>
              <a:off x="0" y="2524"/>
              <a:ext cx="5741533" cy="0"/>
            </a:xfrm>
            <a:prstGeom prst="straightConnector1">
              <a:avLst/>
            </a:prstGeom>
            <a:solidFill>
              <a:srgbClr val="467BCF"/>
            </a:solidFill>
            <a:ln cap="rnd" cmpd="sng" w="19050">
              <a:solidFill>
                <a:srgbClr val="467B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3"/>
            <p:cNvSpPr/>
            <p:nvPr/>
          </p:nvSpPr>
          <p:spPr>
            <a:xfrm>
              <a:off x="0" y="2524"/>
              <a:ext cx="5741533" cy="1721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0" y="2524"/>
              <a:ext cx="5741533" cy="1721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fr-FR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to stabilise the robotic arm, driven by two propellers both at the respective ends of the arm, to a baseline angle ?</a:t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Google Shape;201;p3"/>
            <p:cNvCxnSpPr/>
            <p:nvPr/>
          </p:nvCxnSpPr>
          <p:spPr>
            <a:xfrm>
              <a:off x="0" y="1724502"/>
              <a:ext cx="5741533" cy="0"/>
            </a:xfrm>
            <a:prstGeom prst="straightConnector1">
              <a:avLst/>
            </a:prstGeom>
            <a:solidFill>
              <a:srgbClr val="42AAC3"/>
            </a:solidFill>
            <a:ln cap="rnd" cmpd="sng" w="19050">
              <a:solidFill>
                <a:srgbClr val="42AAC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3"/>
            <p:cNvSpPr/>
            <p:nvPr/>
          </p:nvSpPr>
          <p:spPr>
            <a:xfrm>
              <a:off x="0" y="1724502"/>
              <a:ext cx="5741533" cy="1721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0" y="1724502"/>
              <a:ext cx="5741533" cy="1721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fr-FR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it possible to link the movement of the arm to the one of a joystick ?</a:t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p3"/>
            <p:cNvCxnSpPr/>
            <p:nvPr/>
          </p:nvCxnSpPr>
          <p:spPr>
            <a:xfrm>
              <a:off x="0" y="3446480"/>
              <a:ext cx="5741533" cy="0"/>
            </a:xfrm>
            <a:prstGeom prst="straightConnector1">
              <a:avLst/>
            </a:prstGeom>
            <a:solidFill>
              <a:srgbClr val="45B096"/>
            </a:solidFill>
            <a:ln cap="rnd" cmpd="sng" w="19050">
              <a:solidFill>
                <a:srgbClr val="45B09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3"/>
            <p:cNvSpPr/>
            <p:nvPr/>
          </p:nvSpPr>
          <p:spPr>
            <a:xfrm>
              <a:off x="0" y="3446480"/>
              <a:ext cx="5741533" cy="1721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0" y="3446480"/>
              <a:ext cx="5741533" cy="1721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fr-FR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it possible to create a simulation of the arm on Qt ?</a:t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>
            <p:ph type="title"/>
          </p:nvPr>
        </p:nvSpPr>
        <p:spPr>
          <a:xfrm>
            <a:off x="5117500" y="457734"/>
            <a:ext cx="65931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fr-FR" u="sng"/>
              <a:t>EQUIPMENT USED</a:t>
            </a:r>
            <a:endParaRPr b="1" u="sng"/>
          </a:p>
        </p:txBody>
      </p:sp>
      <p:pic>
        <p:nvPicPr>
          <p:cNvPr descr="Claw building a card house" id="212" name="Google Shape;212;p4"/>
          <p:cNvPicPr preferRelativeResize="0"/>
          <p:nvPr/>
        </p:nvPicPr>
        <p:blipFill rotWithShape="1">
          <a:blip r:embed="rId4">
            <a:alphaModFix/>
          </a:blip>
          <a:srcRect b="2" l="9923" r="0" t="0"/>
          <a:stretch/>
        </p:blipFill>
        <p:spPr>
          <a:xfrm>
            <a:off x="20" y="975"/>
            <a:ext cx="463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"/>
          <p:cNvSpPr txBox="1"/>
          <p:nvPr>
            <p:ph idx="1" type="body"/>
          </p:nvPr>
        </p:nvSpPr>
        <p:spPr>
          <a:xfrm>
            <a:off x="4636000" y="1755900"/>
            <a:ext cx="75561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 sz="2800"/>
              <a:t>Robotic arm with two propellers at each end of the arm, powered by Dualsky XM2830CA-14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800"/>
              <a:t>EMAX ESC-30A ESCs</a:t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800"/>
              <a:t>STM32F411 card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800"/>
              <a:t>Converter 3.3V to 5V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800"/>
              <a:t>10V Power Supply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800"/>
              <a:t>Welding tool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type="title"/>
          </p:nvPr>
        </p:nvSpPr>
        <p:spPr>
          <a:xfrm>
            <a:off x="657226" y="452425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fr-FR" u="sng"/>
              <a:t>II – PREVIOUS WORK ON THE ARM</a:t>
            </a:r>
            <a:endParaRPr b="1" u="sng"/>
          </a:p>
        </p:txBody>
      </p:sp>
      <p:sp>
        <p:nvSpPr>
          <p:cNvPr id="219" name="Google Shape;219;p5"/>
          <p:cNvSpPr txBox="1"/>
          <p:nvPr>
            <p:ph idx="1" type="body"/>
          </p:nvPr>
        </p:nvSpPr>
        <p:spPr>
          <a:xfrm>
            <a:off x="971550" y="1699125"/>
            <a:ext cx="5857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24003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fr-FR" sz="3200"/>
              <a:t>Theoretical feedback control of the arm</a:t>
            </a:r>
            <a:endParaRPr/>
          </a:p>
        </p:txBody>
      </p:sp>
      <p:pic>
        <p:nvPicPr>
          <p:cNvPr id="220" name="Google Shape;2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38" y="2343225"/>
            <a:ext cx="10689114" cy="40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165a784983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900" y="521549"/>
            <a:ext cx="3371850" cy="22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65a7849833_1_0"/>
          <p:cNvSpPr txBox="1"/>
          <p:nvPr>
            <p:ph idx="1" type="body"/>
          </p:nvPr>
        </p:nvSpPr>
        <p:spPr>
          <a:xfrm>
            <a:off x="666825" y="1263925"/>
            <a:ext cx="52911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051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fr-FR" sz="3200"/>
              <a:t>Coding of the feedback control</a:t>
            </a:r>
            <a:endParaRPr/>
          </a:p>
        </p:txBody>
      </p:sp>
      <p:sp>
        <p:nvSpPr>
          <p:cNvPr id="227" name="Google Shape;227;g165a7849833_1_0"/>
          <p:cNvSpPr txBox="1"/>
          <p:nvPr>
            <p:ph idx="1" type="body"/>
          </p:nvPr>
        </p:nvSpPr>
        <p:spPr>
          <a:xfrm>
            <a:off x="5857925" y="3851450"/>
            <a:ext cx="5857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fr-FR" sz="3200"/>
              <a:t>Voltage  Converter</a:t>
            </a:r>
            <a:endParaRPr/>
          </a:p>
        </p:txBody>
      </p:sp>
      <p:sp>
        <p:nvSpPr>
          <p:cNvPr id="228" name="Google Shape;228;g165a7849833_1_0"/>
          <p:cNvSpPr txBox="1"/>
          <p:nvPr>
            <p:ph type="title"/>
          </p:nvPr>
        </p:nvSpPr>
        <p:spPr>
          <a:xfrm>
            <a:off x="1072350" y="5710225"/>
            <a:ext cx="100473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Problem : The arm was not behaving as expected !</a:t>
            </a:r>
            <a:endParaRPr/>
          </a:p>
        </p:txBody>
      </p:sp>
      <p:pic>
        <p:nvPicPr>
          <p:cNvPr id="229" name="Google Shape;229;g165a7849833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726" y="3024124"/>
            <a:ext cx="2666725" cy="25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type="title"/>
          </p:nvPr>
        </p:nvSpPr>
        <p:spPr>
          <a:xfrm>
            <a:off x="4955458" y="267622"/>
            <a:ext cx="65931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fr-FR"/>
              <a:t>III – PROBLEMS ENCOUNTERED</a:t>
            </a:r>
            <a:endParaRPr/>
          </a:p>
        </p:txBody>
      </p:sp>
      <p:pic>
        <p:nvPicPr>
          <p:cNvPr descr="Electronics protoboard" id="235" name="Google Shape;235;p6"/>
          <p:cNvPicPr preferRelativeResize="0"/>
          <p:nvPr/>
        </p:nvPicPr>
        <p:blipFill rotWithShape="1">
          <a:blip r:embed="rId4">
            <a:alphaModFix/>
          </a:blip>
          <a:srcRect b="-2" l="10436" r="44439" t="0"/>
          <a:stretch/>
        </p:blipFill>
        <p:spPr>
          <a:xfrm>
            <a:off x="20" y="975"/>
            <a:ext cx="463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"/>
          <p:cNvSpPr txBox="1"/>
          <p:nvPr>
            <p:ph idx="1" type="body"/>
          </p:nvPr>
        </p:nvSpPr>
        <p:spPr>
          <a:xfrm>
            <a:off x="4702875" y="943950"/>
            <a:ext cx="740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1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-FR" sz="2400"/>
              <a:t>Flaws in the feedback control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1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-FR" sz="2400"/>
              <a:t>Solution for the voltage conversion take too much space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1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-FR" sz="2400"/>
              <a:t>ESCs were broken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1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-FR" sz="2400"/>
              <a:t>ESC cables were welded to the motor cables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5a7849833_3_11"/>
          <p:cNvSpPr txBox="1"/>
          <p:nvPr>
            <p:ph type="title"/>
          </p:nvPr>
        </p:nvSpPr>
        <p:spPr>
          <a:xfrm>
            <a:off x="685801" y="2667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IV – OUR WORK AND SOLUTIONS</a:t>
            </a:r>
            <a:endParaRPr/>
          </a:p>
        </p:txBody>
      </p:sp>
      <p:sp>
        <p:nvSpPr>
          <p:cNvPr id="242" name="Google Shape;242;g165a7849833_3_11"/>
          <p:cNvSpPr txBox="1"/>
          <p:nvPr>
            <p:ph idx="1" type="body"/>
          </p:nvPr>
        </p:nvSpPr>
        <p:spPr>
          <a:xfrm>
            <a:off x="685800" y="1521100"/>
            <a:ext cx="105774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/>
              <a:t>Modelisation of the whole system: </a:t>
            </a:r>
            <a:endParaRPr sz="32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fr-FR" sz="3200"/>
              <a:t>the physical system 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fr-FR" sz="3200"/>
              <a:t>filtering 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fr-FR" sz="3200"/>
              <a:t>feedback control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fr-FR" sz="3200"/>
              <a:t>adaptation of the command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5cd44b5f2_0_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Complementary filter</a:t>
            </a:r>
            <a:endParaRPr/>
          </a:p>
        </p:txBody>
      </p:sp>
      <p:pic>
        <p:nvPicPr>
          <p:cNvPr id="248" name="Google Shape;248;g165cd44b5f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49" y="1986300"/>
            <a:ext cx="9945900" cy="41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éleste">
  <a:themeElements>
    <a:clrScheme name="Céleste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éleste">
  <a:themeElements>
    <a:clrScheme name="Céleste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2022-10-09T17:20:54Z</dcterms:created>
  <dc:creator>Anas</dc:creator>
</cp:coreProperties>
</file>