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Libre Baskerville" panose="02000000000000000000" pitchFamily="2" charset="0"/>
      <p:regular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F"/>
    <a:srgbClr val="1F8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2541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Blood Donor Finder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32247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Connecting donors and recipients.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971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56692" y="4815245"/>
            <a:ext cx="7193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Faiyaz Bin Jahangir_ 38112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56692" y="5257443"/>
            <a:ext cx="7193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MD Zahed Hossain_38125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6692" y="5699641"/>
            <a:ext cx="7193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MD Ismail Hosen_ 38127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56692" y="6141839"/>
            <a:ext cx="7193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MD Lokman Huda Hriday_ 38135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56692" y="6584037"/>
            <a:ext cx="7193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Ekthiar Uddin_38142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454F50-10E9-1CA1-0812-75DE85487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080" y1="29920" x2="32400" y2="34720"/>
                        <a14:foregroundMark x1="27520" y1="30720" x2="28720" y2="33200"/>
                        <a14:foregroundMark x1="31200" y1="33840" x2="30080" y2="36560"/>
                        <a14:foregroundMark x1="39680" y1="26560" x2="40240" y2="29840"/>
                        <a14:foregroundMark x1="41440" y1="26160" x2="35040" y2="25760"/>
                        <a14:foregroundMark x1="35040" y1="25760" x2="38080" y2="31680"/>
                        <a14:foregroundMark x1="38080" y1="31680" x2="40480" y2="26560"/>
                        <a14:foregroundMark x1="48800" y1="23280" x2="42000" y2="24400"/>
                        <a14:foregroundMark x1="42000" y1="24400" x2="47840" y2="29360"/>
                        <a14:foregroundMark x1="47840" y1="29360" x2="48400" y2="23120"/>
                        <a14:foregroundMark x1="48400" y1="23120" x2="45920" y2="22080"/>
                        <a14:foregroundMark x1="59360" y1="24080" x2="51920" y2="23680"/>
                        <a14:foregroundMark x1="51920" y1="23680" x2="56080" y2="23200"/>
                        <a14:foregroundMark x1="65040" y1="32400" x2="66240" y2="25280"/>
                        <a14:foregroundMark x1="66240" y1="25280" x2="59120" y2="25520"/>
                        <a14:foregroundMark x1="59120" y1="25520" x2="64000" y2="30080"/>
                        <a14:foregroundMark x1="64000" y1="30080" x2="65680" y2="29280"/>
                        <a14:foregroundMark x1="72640" y1="30480" x2="71440" y2="31200"/>
                        <a14:foregroundMark x1="52160" y1="41760" x2="51360" y2="40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184" y="7115446"/>
            <a:ext cx="1170876" cy="1170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C08615-14D9-3D7A-A4CE-E48396FE71B8}"/>
              </a:ext>
            </a:extLst>
          </p:cNvPr>
          <p:cNvSpPr txBox="1"/>
          <p:nvPr/>
        </p:nvSpPr>
        <p:spPr>
          <a:xfrm>
            <a:off x="1156692" y="7342108"/>
            <a:ext cx="7898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F8063"/>
                </a:solidFill>
              </a:rPr>
              <a:t>BGC trust University Bangladesh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72979" y="3394591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Ease of Use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 and intuitive interface.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4835843" y="3394591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Donor Privacy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Protect sensitive donor information.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0"/>
          <p:cNvSpPr/>
          <p:nvPr/>
        </p:nvSpPr>
        <p:spPr>
          <a:xfrm>
            <a:off x="944166" y="5092779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the blood donation process.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/>
          <p:cNvSpPr/>
          <p:nvPr/>
        </p:nvSpPr>
        <p:spPr>
          <a:xfrm>
            <a:off x="4841081" y="5092779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49818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Accessible to all potential donors.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94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0185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195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Web Development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963870" y="473425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HTML, CSS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56692" y="5185053"/>
            <a:ext cx="37578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Frontend development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56692" y="5627251"/>
            <a:ext cx="37578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interface design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01854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4704" y="4195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254704" y="4686062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617607" y="5185053"/>
            <a:ext cx="37579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donor information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5617607" y="5627251"/>
            <a:ext cx="37579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 data retrieval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401854"/>
            <a:ext cx="566976" cy="56697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715738" y="4195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715738" y="4686062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Encryption, authentication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10078641" y="5185053"/>
            <a:ext cx="37578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protection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10078641" y="5627251"/>
            <a:ext cx="37578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account security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DB368-1077-EA7A-DC0F-C3B72A8CB99C}"/>
              </a:ext>
            </a:extLst>
          </p:cNvPr>
          <p:cNvSpPr/>
          <p:nvPr/>
        </p:nvSpPr>
        <p:spPr>
          <a:xfrm>
            <a:off x="12790449" y="7794702"/>
            <a:ext cx="1728439" cy="387749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7405"/>
            <a:ext cx="5869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09813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40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30466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user enters their blood type and location. The application retrieves potential donors based on this information.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309813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140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 Query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63058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application queries the database to find donors with matching blood types within the specified location.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309813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140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Display Results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630466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application displays a list of potential donors, including their contact information and other relevant details.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6DAC6-97CE-A401-61B9-A598C2CDD2C5}"/>
              </a:ext>
            </a:extLst>
          </p:cNvPr>
          <p:cNvSpPr/>
          <p:nvPr/>
        </p:nvSpPr>
        <p:spPr>
          <a:xfrm>
            <a:off x="12790449" y="7794702"/>
            <a:ext cx="1728439" cy="387749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10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83462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192322"/>
            <a:ext cx="2844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Connecting Donors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682740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Blood Donor Finder makes it easier to connect donors with those in need.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1983462"/>
            <a:ext cx="6351389" cy="39253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61923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Saving Lives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6682740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helps save lives by making blood donations more accessible.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61D5B-30C9-BEED-B1DB-CCD4F522E886}"/>
              </a:ext>
            </a:extLst>
          </p:cNvPr>
          <p:cNvSpPr/>
          <p:nvPr/>
        </p:nvSpPr>
        <p:spPr>
          <a:xfrm>
            <a:off x="12790449" y="7794702"/>
            <a:ext cx="1728439" cy="387749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201</Words>
  <Application>Microsoft Office PowerPoint</Application>
  <PresentationFormat>Custom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Libre Baskerville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Ekthiar Uddin</cp:lastModifiedBy>
  <cp:revision>4</cp:revision>
  <dcterms:created xsi:type="dcterms:W3CDTF">2024-09-07T11:23:39Z</dcterms:created>
  <dcterms:modified xsi:type="dcterms:W3CDTF">2024-09-07T11:45:42Z</dcterms:modified>
</cp:coreProperties>
</file>