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4"/>
  </p:notesMasterIdLst>
  <p:handoutMasterIdLst>
    <p:handoutMasterId r:id="rId15"/>
  </p:handoutMasterIdLst>
  <p:sldIdLst>
    <p:sldId id="312" r:id="rId5"/>
    <p:sldId id="304" r:id="rId6"/>
    <p:sldId id="307" r:id="rId7"/>
    <p:sldId id="281" r:id="rId8"/>
    <p:sldId id="282" r:id="rId9"/>
    <p:sldId id="314" r:id="rId10"/>
    <p:sldId id="315" r:id="rId11"/>
    <p:sldId id="317" r:id="rId12"/>
    <p:sldId id="297"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2C8F"/>
    <a:srgbClr val="F5CDCE"/>
    <a:srgbClr val="202C8F"/>
    <a:srgbClr val="FDFBF6"/>
    <a:srgbClr val="AAC4E9"/>
    <a:srgbClr val="DF8C8C"/>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p:scale>
          <a:sx n="75" d="100"/>
          <a:sy n="75" d="100"/>
        </p:scale>
        <p:origin x="970" y="13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transition spd="slow">
    <p:wip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transition spd="slow">
    <p:wipe/>
  </p:transition>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1437033"/>
            <a:ext cx="6392421" cy="1991967"/>
          </a:xfrm>
        </p:spPr>
        <p:txBody>
          <a:bodyPr anchor="ctr"/>
          <a:lstStyle/>
          <a:p>
            <a:r>
              <a:rPr lang="en-IN" dirty="0"/>
              <a:t>CSE CONSULTANCY SERVICES PLATFORM (CSE-CSP)</a:t>
            </a:r>
            <a:endParaRPr lang="en-US" dirty="0"/>
          </a:p>
        </p:txBody>
      </p:sp>
      <p:sp>
        <p:nvSpPr>
          <p:cNvPr id="3" name="Title 1">
            <a:extLst>
              <a:ext uri="{FF2B5EF4-FFF2-40B4-BE49-F238E27FC236}">
                <a16:creationId xmlns:a16="http://schemas.microsoft.com/office/drawing/2014/main" id="{15A38944-F8B4-436F-B7C5-F2A23043B88F}"/>
              </a:ext>
            </a:extLst>
          </p:cNvPr>
          <p:cNvSpPr txBox="1">
            <a:spLocks/>
          </p:cNvSpPr>
          <p:nvPr/>
        </p:nvSpPr>
        <p:spPr>
          <a:xfrm>
            <a:off x="2899790" y="3234813"/>
            <a:ext cx="6392421" cy="575654"/>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IN" sz="2000" cap="none" dirty="0">
                <a:solidFill>
                  <a:srgbClr val="1F2C8F"/>
                </a:solidFill>
              </a:rPr>
              <a:t>Major Project (Group – 15)</a:t>
            </a:r>
            <a:endParaRPr lang="en-US" sz="2000" cap="none" dirty="0">
              <a:solidFill>
                <a:srgbClr val="1F2C8F"/>
              </a:solidFill>
            </a:endParaRPr>
          </a:p>
        </p:txBody>
      </p:sp>
      <p:sp>
        <p:nvSpPr>
          <p:cNvPr id="4" name="Title 1">
            <a:extLst>
              <a:ext uri="{FF2B5EF4-FFF2-40B4-BE49-F238E27FC236}">
                <a16:creationId xmlns:a16="http://schemas.microsoft.com/office/drawing/2014/main" id="{3B5CDA4F-A99F-0834-8341-14C2D0F8971A}"/>
              </a:ext>
            </a:extLst>
          </p:cNvPr>
          <p:cNvSpPr txBox="1">
            <a:spLocks/>
          </p:cNvSpPr>
          <p:nvPr/>
        </p:nvSpPr>
        <p:spPr>
          <a:xfrm>
            <a:off x="4673600" y="6028346"/>
            <a:ext cx="4771011" cy="575654"/>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pPr algn="l"/>
            <a:r>
              <a:rPr lang="en-IN" sz="1600" cap="none" dirty="0" err="1">
                <a:solidFill>
                  <a:schemeClr val="bg1"/>
                </a:solidFill>
              </a:rPr>
              <a:t>Dilraj</a:t>
            </a:r>
            <a:r>
              <a:rPr lang="en-IN" sz="1600" cap="none" dirty="0">
                <a:solidFill>
                  <a:schemeClr val="bg1"/>
                </a:solidFill>
              </a:rPr>
              <a:t> Singh (2104092)</a:t>
            </a:r>
          </a:p>
          <a:p>
            <a:pPr algn="l"/>
            <a:r>
              <a:rPr lang="en-IN" sz="1600" cap="none" dirty="0">
                <a:solidFill>
                  <a:schemeClr val="bg1"/>
                </a:solidFill>
              </a:rPr>
              <a:t>Ekuspreet Singh (2104097)</a:t>
            </a:r>
          </a:p>
          <a:p>
            <a:pPr algn="l"/>
            <a:r>
              <a:rPr lang="en-IN" sz="1600" cap="none" dirty="0" err="1">
                <a:solidFill>
                  <a:schemeClr val="bg1"/>
                </a:solidFill>
              </a:rPr>
              <a:t>Harsimran</a:t>
            </a:r>
            <a:r>
              <a:rPr lang="en-IN" sz="1600" cap="none" dirty="0">
                <a:solidFill>
                  <a:schemeClr val="bg1"/>
                </a:solidFill>
              </a:rPr>
              <a:t> Singh (2104117)</a:t>
            </a:r>
            <a:endParaRPr lang="en-US" sz="1600" cap="none" dirty="0">
              <a:solidFill>
                <a:schemeClr val="bg1"/>
              </a:solidFill>
            </a:endParaRPr>
          </a:p>
        </p:txBody>
      </p:sp>
      <p:sp>
        <p:nvSpPr>
          <p:cNvPr id="5" name="Title 1">
            <a:extLst>
              <a:ext uri="{FF2B5EF4-FFF2-40B4-BE49-F238E27FC236}">
                <a16:creationId xmlns:a16="http://schemas.microsoft.com/office/drawing/2014/main" id="{DCB42CD9-998C-5DFC-6C3A-80E5CFE6BFD4}"/>
              </a:ext>
            </a:extLst>
          </p:cNvPr>
          <p:cNvSpPr txBox="1">
            <a:spLocks/>
          </p:cNvSpPr>
          <p:nvPr/>
        </p:nvSpPr>
        <p:spPr>
          <a:xfrm>
            <a:off x="1761870" y="5420967"/>
            <a:ext cx="6392421" cy="575654"/>
          </a:xfrm>
          <a:prstGeom prst="rect">
            <a:avLst/>
          </a:prstGeom>
        </p:spPr>
        <p:txBody>
          <a:bodyPr vert="horz" lIns="91440" tIns="0" rIns="91440" bIns="0" rtlCol="0" anchor="ctr" anchorCtr="0">
            <a:noAutofit/>
          </a:bodyPr>
          <a:lstStyle>
            <a:lvl1pPr algn="ctr" defTabSz="914400" rtl="0" eaLnBrk="1" latinLnBrk="0" hangingPunct="1">
              <a:lnSpc>
                <a:spcPct val="100000"/>
              </a:lnSpc>
              <a:spcBef>
                <a:spcPct val="0"/>
              </a:spcBef>
              <a:buNone/>
              <a:defRPr sz="3600" b="1" kern="1200" cap="all" baseline="0">
                <a:solidFill>
                  <a:schemeClr val="accent6"/>
                </a:solidFill>
                <a:latin typeface="+mj-lt"/>
                <a:ea typeface="+mj-ea"/>
                <a:cs typeface="+mj-cs"/>
              </a:defRPr>
            </a:lvl1pPr>
          </a:lstStyle>
          <a:p>
            <a:r>
              <a:rPr lang="en-IN" sz="1600" cap="none" dirty="0">
                <a:solidFill>
                  <a:schemeClr val="bg1"/>
                </a:solidFill>
              </a:rPr>
              <a:t>By : </a:t>
            </a:r>
            <a:endParaRPr lang="en-US" sz="1600" cap="none" dirty="0">
              <a:solidFill>
                <a:schemeClr val="bg1"/>
              </a:solidFill>
            </a:endParaRPr>
          </a:p>
        </p:txBody>
      </p:sp>
    </p:spTree>
    <p:extLst>
      <p:ext uri="{BB962C8B-B14F-4D97-AF65-F5344CB8AC3E}">
        <p14:creationId xmlns:p14="http://schemas.microsoft.com/office/powerpoint/2010/main" val="2202437675"/>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CONTENTS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normAutofit lnSpcReduction="10000"/>
          </a:bodyPr>
          <a:lstStyle/>
          <a:p>
            <a:r>
              <a:rPr lang="en-US" dirty="0"/>
              <a:t>Introduction</a:t>
            </a:r>
          </a:p>
          <a:p>
            <a:r>
              <a:rPr lang="en-US" dirty="0"/>
              <a:t>Objectives</a:t>
            </a:r>
          </a:p>
          <a:p>
            <a:r>
              <a:rPr lang="en-US" dirty="0"/>
              <a:t>Justification of Need</a:t>
            </a:r>
          </a:p>
          <a:p>
            <a:r>
              <a:rPr lang="en-US" dirty="0"/>
              <a:t>User Flow</a:t>
            </a:r>
          </a:p>
          <a:p>
            <a:r>
              <a:rPr lang="en-US" dirty="0"/>
              <a:t>Technical Stack</a:t>
            </a:r>
          </a:p>
          <a:p>
            <a:r>
              <a:rPr lang="en-US" dirty="0"/>
              <a:t>Outcomes Expected</a:t>
            </a:r>
          </a:p>
        </p:txBody>
      </p:sp>
    </p:spTree>
    <p:extLst>
      <p:ext uri="{BB962C8B-B14F-4D97-AF65-F5344CB8AC3E}">
        <p14:creationId xmlns:p14="http://schemas.microsoft.com/office/powerpoint/2010/main" val="391321975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4869321" y="406398"/>
            <a:ext cx="5723586" cy="660401"/>
          </a:xfrm>
        </p:spPr>
        <p:txBody>
          <a:bodyPr/>
          <a:lstStyle/>
          <a:p>
            <a:r>
              <a:rPr lang="en-US" dirty="0"/>
              <a:t>INTRODUCTION</a:t>
            </a:r>
          </a:p>
        </p:txBody>
      </p:sp>
      <p:pic>
        <p:nvPicPr>
          <p:cNvPr id="7" name="Picture Placeholder 6" descr="A person standing in front of a whiteboard">
            <a:extLst>
              <a:ext uri="{FF2B5EF4-FFF2-40B4-BE49-F238E27FC236}">
                <a16:creationId xmlns:a16="http://schemas.microsoft.com/office/drawing/2014/main" id="{DD186EAB-37C7-E7E6-AE8D-F077D02804F9}"/>
              </a:ext>
            </a:extLst>
          </p:cNvPr>
          <p:cNvPicPr>
            <a:picLocks noGrp="1" noChangeAspect="1"/>
          </p:cNvPicPr>
          <p:nvPr>
            <p:ph type="pic" sz="quarter" idx="11"/>
          </p:nvPr>
        </p:nvPicPr>
        <p:blipFill>
          <a:blip r:embed="rId3">
            <a:duotone>
              <a:prstClr val="black"/>
              <a:schemeClr val="accent1">
                <a:tint val="45000"/>
                <a:satMod val="400000"/>
              </a:schemeClr>
            </a:duotone>
          </a:blip>
          <a:srcRect l="27208" r="27208"/>
          <a:stretch/>
        </p:blipFill>
        <p:spPr>
          <a:xfrm>
            <a:off x="443345" y="0"/>
            <a:ext cx="4344695" cy="6359525"/>
          </a:xfrm>
        </p:spPr>
      </p:pic>
      <p:sp>
        <p:nvSpPr>
          <p:cNvPr id="3" name="Text Placeholder 2">
            <a:extLst>
              <a:ext uri="{FF2B5EF4-FFF2-40B4-BE49-F238E27FC236}">
                <a16:creationId xmlns:a16="http://schemas.microsoft.com/office/drawing/2014/main" id="{B1068F51-4127-E668-4ADA-03835E978609}"/>
              </a:ext>
            </a:extLst>
          </p:cNvPr>
          <p:cNvSpPr txBox="1">
            <a:spLocks/>
          </p:cNvSpPr>
          <p:nvPr/>
        </p:nvSpPr>
        <p:spPr>
          <a:xfrm>
            <a:off x="4869320" y="1441470"/>
            <a:ext cx="6662279" cy="4451330"/>
          </a:xfrm>
          <a:prstGeom prst="rect">
            <a:avLst/>
          </a:prstGeom>
        </p:spPr>
        <p:txBody>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CSE-CSP is a consultancy services platform created for the Department of Computer Science &amp; Engineering at GNDEC. It provides students with opportunities for hands-on experience by connecting them with projects offered by alumni. This platform aims to enhance students' professional skills and build meaningful connections between students and alumni.</a:t>
            </a:r>
          </a:p>
        </p:txBody>
      </p:sp>
      <p:pic>
        <p:nvPicPr>
          <p:cNvPr id="1026" name="Picture 2" descr="Financial advisor shaking hands with customer Financial advisor shaking hands with customer consulting services stock pictures, royalty-free photos &amp; images">
            <a:extLst>
              <a:ext uri="{FF2B5EF4-FFF2-40B4-BE49-F238E27FC236}">
                <a16:creationId xmlns:a16="http://schemas.microsoft.com/office/drawing/2014/main" id="{3E46877D-F6BF-F56B-B4B3-31C3F700C7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0248" r="24206"/>
          <a:stretch/>
        </p:blipFill>
        <p:spPr bwMode="auto">
          <a:xfrm>
            <a:off x="443345" y="1"/>
            <a:ext cx="4344695" cy="63595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400" y="816017"/>
            <a:ext cx="5259554" cy="730885"/>
          </a:xfrm>
        </p:spPr>
        <p:txBody>
          <a:bodyPr/>
          <a:lstStyle/>
          <a:p>
            <a:r>
              <a:rPr lang="en-US" dirty="0"/>
              <a:t>OBJECTIVES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1806431"/>
            <a:ext cx="9987280" cy="3245137"/>
          </a:xfrm>
        </p:spPr>
        <p:txBody>
          <a:bodyPr>
            <a:normAutofit/>
          </a:bodyPr>
          <a:lstStyle/>
          <a:p>
            <a:pPr marL="342900" indent="-342900" algn="just">
              <a:buFont typeface="Arial" panose="020B0604020202020204" pitchFamily="34" charset="0"/>
              <a:buChar char="•"/>
            </a:pPr>
            <a:r>
              <a:rPr lang="en-US" dirty="0"/>
              <a:t>To create a web platform that allows interaction amongst students, mentors and alumni for requesting and performing tasks.</a:t>
            </a:r>
          </a:p>
          <a:p>
            <a:pPr marL="342900" indent="-342900" algn="just">
              <a:buFont typeface="Arial" panose="020B0604020202020204" pitchFamily="34" charset="0"/>
              <a:buChar char="•"/>
            </a:pPr>
            <a:r>
              <a:rPr lang="en-US" dirty="0"/>
              <a:t>To create an API in node in MVC architecture for seamless data transactions with clients and databases.</a:t>
            </a:r>
          </a:p>
          <a:p>
            <a:pPr marL="342900" indent="-342900" algn="just">
              <a:buFont typeface="Arial" panose="020B0604020202020204" pitchFamily="34" charset="0"/>
              <a:buChar char="•"/>
            </a:pPr>
            <a:r>
              <a:rPr lang="en-US" dirty="0"/>
              <a:t>To integrate the project within the college’s administrative and technical framework.</a:t>
            </a:r>
          </a:p>
        </p:txBody>
      </p:sp>
    </p:spTree>
    <p:extLst>
      <p:ext uri="{BB962C8B-B14F-4D97-AF65-F5344CB8AC3E}">
        <p14:creationId xmlns:p14="http://schemas.microsoft.com/office/powerpoint/2010/main" val="295292380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692943"/>
            <a:ext cx="7965461" cy="994164"/>
          </a:xfrm>
        </p:spPr>
        <p:txBody>
          <a:bodyPr/>
          <a:lstStyle/>
          <a:p>
            <a:r>
              <a:rPr lang="en-US" dirty="0"/>
              <a:t>JUSTIFICATION OF NEED</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181109"/>
            <a:ext cx="7965460" cy="3497698"/>
          </a:xfrm>
        </p:spPr>
        <p:txBody>
          <a:bodyPr>
            <a:noAutofit/>
          </a:bodyPr>
          <a:lstStyle/>
          <a:p>
            <a:pPr algn="just"/>
            <a:r>
              <a:rPr lang="en-US" sz="1600" dirty="0"/>
              <a:t>Students often lack practical experience in their field. CSE-CSP provides real-world projects to bridge this gap, enhancing their readiness for professional roles.</a:t>
            </a:r>
          </a:p>
          <a:p>
            <a:pPr algn="just"/>
            <a:r>
              <a:rPr lang="en-US" sz="1600" dirty="0"/>
              <a:t>Alumni have valuable industry experience and can offer relevant projects that reflect current industry practices, helping students gain insights into the latest technologies and methodologies.</a:t>
            </a:r>
          </a:p>
          <a:p>
            <a:pPr algn="just"/>
            <a:r>
              <a:rPr lang="en-US" sz="1600" dirty="0"/>
              <a:t>Hands-on experience with real projects significantly boosts students' employability by demonstrating their skills to potential employers and enhancing their resumes.</a:t>
            </a:r>
          </a:p>
          <a:p>
            <a:pPr algn="just"/>
            <a:r>
              <a:rPr lang="en-US" sz="1600" dirty="0"/>
              <a:t>The platform fosters stronger connections between students and industry professionals, creating networking opportunities that can lead to mentorship, internships, and job placements.</a:t>
            </a:r>
          </a:p>
        </p:txBody>
      </p:sp>
    </p:spTree>
    <p:extLst>
      <p:ext uri="{BB962C8B-B14F-4D97-AF65-F5344CB8AC3E}">
        <p14:creationId xmlns:p14="http://schemas.microsoft.com/office/powerpoint/2010/main" val="68568106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10199-C129-11F0-56F2-2D1AED21CB4C}"/>
              </a:ext>
            </a:extLst>
          </p:cNvPr>
          <p:cNvSpPr>
            <a:spLocks noGrp="1"/>
          </p:cNvSpPr>
          <p:nvPr>
            <p:ph type="title"/>
          </p:nvPr>
        </p:nvSpPr>
        <p:spPr>
          <a:xfrm>
            <a:off x="4364808" y="538543"/>
            <a:ext cx="7043617" cy="554948"/>
          </a:xfrm>
        </p:spPr>
        <p:txBody>
          <a:bodyPr/>
          <a:lstStyle/>
          <a:p>
            <a:r>
              <a:rPr lang="en-US" dirty="0"/>
              <a:t>USER FLOW</a:t>
            </a:r>
          </a:p>
        </p:txBody>
      </p:sp>
      <p:pic>
        <p:nvPicPr>
          <p:cNvPr id="8" name="Picture 7" descr="A diagram of a business&#10;&#10;Description automatically generated">
            <a:extLst>
              <a:ext uri="{FF2B5EF4-FFF2-40B4-BE49-F238E27FC236}">
                <a16:creationId xmlns:a16="http://schemas.microsoft.com/office/drawing/2014/main" id="{479BF3A8-FDCA-6B65-F225-84F241D9E3EA}"/>
              </a:ext>
            </a:extLst>
          </p:cNvPr>
          <p:cNvPicPr>
            <a:picLocks noChangeAspect="1"/>
          </p:cNvPicPr>
          <p:nvPr/>
        </p:nvPicPr>
        <p:blipFill>
          <a:blip r:embed="rId3"/>
          <a:stretch>
            <a:fillRect/>
          </a:stretch>
        </p:blipFill>
        <p:spPr>
          <a:xfrm>
            <a:off x="3761422" y="2152650"/>
            <a:ext cx="7839075" cy="3162300"/>
          </a:xfrm>
          <a:prstGeom prst="rect">
            <a:avLst/>
          </a:prstGeom>
        </p:spPr>
      </p:pic>
    </p:spTree>
    <p:extLst>
      <p:ext uri="{BB962C8B-B14F-4D97-AF65-F5344CB8AC3E}">
        <p14:creationId xmlns:p14="http://schemas.microsoft.com/office/powerpoint/2010/main" val="113171805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r>
              <a:rPr lang="en-US" dirty="0"/>
              <a:t>TECHNICAL</a:t>
            </a:r>
            <a:br>
              <a:rPr lang="en-US" dirty="0"/>
            </a:br>
            <a:r>
              <a:rPr lang="en-US" dirty="0"/>
              <a:t>STACK</a:t>
            </a:r>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399" y="2303028"/>
            <a:ext cx="3190241" cy="3720337"/>
          </a:xfrm>
        </p:spPr>
        <p:txBody>
          <a:bodyPr>
            <a:noAutofit/>
          </a:bodyPr>
          <a:lstStyle/>
          <a:p>
            <a:pPr marL="342900" lvl="0" indent="-342900">
              <a:lnSpc>
                <a:spcPct val="150000"/>
              </a:lnSpc>
              <a:spcBef>
                <a:spcPts val="1200"/>
              </a:spcBef>
              <a:spcAft>
                <a:spcPts val="1200"/>
              </a:spcAft>
              <a:buFont typeface="Symbol" panose="05050102010706020507" pitchFamily="18" charset="2"/>
              <a:buChar char=""/>
            </a:pPr>
            <a:r>
              <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rPr>
              <a:t>Node.js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1200"/>
              </a:spcBef>
              <a:spcAft>
                <a:spcPts val="1200"/>
              </a:spcAft>
              <a:buFont typeface="Symbol" panose="05050102010706020507" pitchFamily="18" charset="2"/>
              <a:buChar char=""/>
            </a:pPr>
            <a:r>
              <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rPr>
              <a:t>Express.js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1200"/>
              </a:spcBef>
              <a:spcAft>
                <a:spcPts val="1200"/>
              </a:spcAft>
              <a:buFont typeface="Symbol" panose="05050102010706020507" pitchFamily="18" charset="2"/>
              <a:buChar char=""/>
            </a:pPr>
            <a:r>
              <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rPr>
              <a:t>EJS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
        <p:nvSpPr>
          <p:cNvPr id="4" name="Content Placeholder 4">
            <a:extLst>
              <a:ext uri="{FF2B5EF4-FFF2-40B4-BE49-F238E27FC236}">
                <a16:creationId xmlns:a16="http://schemas.microsoft.com/office/drawing/2014/main" id="{FAB9FF14-D63D-DAFF-E28C-9F9634B32B86}"/>
              </a:ext>
            </a:extLst>
          </p:cNvPr>
          <p:cNvSpPr txBox="1">
            <a:spLocks/>
          </p:cNvSpPr>
          <p:nvPr/>
        </p:nvSpPr>
        <p:spPr>
          <a:xfrm>
            <a:off x="3217510" y="2303028"/>
            <a:ext cx="3190241" cy="3720337"/>
          </a:xfrm>
          <a:prstGeom prst="rect">
            <a:avLst/>
          </a:prstGeom>
        </p:spPr>
        <p:txBody>
          <a:bodyPr vert="horz" lIns="91440" tIns="0" rIns="9144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kern="1200">
                <a:solidFill>
                  <a:schemeClr val="accent6"/>
                </a:solidFill>
                <a:latin typeface="+mn-lt"/>
                <a:ea typeface="+mn-ea"/>
                <a:cs typeface="+mn-cs"/>
              </a:defRPr>
            </a:lvl1pPr>
            <a:lvl2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83464" indent="-283464"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nSpc>
                <a:spcPct val="150000"/>
              </a:lnSpc>
              <a:spcBef>
                <a:spcPts val="1200"/>
              </a:spcBef>
              <a:spcAft>
                <a:spcPts val="1200"/>
              </a:spcAft>
              <a:buFont typeface="Symbol" panose="05050102010706020507" pitchFamily="18" charset="2"/>
              <a:buChar char=""/>
            </a:pPr>
            <a:r>
              <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rPr>
              <a:t>Tailwind CSS</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1200"/>
              </a:spcBef>
              <a:spcAft>
                <a:spcPts val="1200"/>
              </a:spcAft>
              <a:buFont typeface="Symbol" panose="05050102010706020507" pitchFamily="18" charset="2"/>
              <a:buChar char=""/>
            </a:pPr>
            <a:r>
              <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rPr>
              <a:t>Daisy UI</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Bef>
                <a:spcPts val="1200"/>
              </a:spcBef>
              <a:spcAft>
                <a:spcPts val="1200"/>
              </a:spcAft>
              <a:buFont typeface="Symbol" panose="05050102010706020507" pitchFamily="18" charset="2"/>
              <a:buChar char=""/>
            </a:pPr>
            <a:r>
              <a:rPr lang="en-IN" sz="2400" kern="100" dirty="0">
                <a:effectLst/>
                <a:latin typeface="Times New Roman" panose="02020603050405020304" pitchFamily="18" charset="0"/>
                <a:ea typeface="Times New Roman" panose="02020603050405020304" pitchFamily="18" charset="0"/>
                <a:cs typeface="Times New Roman" panose="02020603050405020304" pitchFamily="18" charset="0"/>
              </a:rPr>
              <a:t>PostgreSQL</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68595790"/>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OUTCOMES</a:t>
            </a:r>
            <a:br>
              <a:rPr lang="en-US" dirty="0"/>
            </a:br>
            <a:r>
              <a:rPr lang="en-US" dirty="0"/>
              <a:t>EXPECTED</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9773920" cy="4143375"/>
          </a:xfrm>
        </p:spPr>
        <p:txBody>
          <a:bodyPr>
            <a:noAutofit/>
          </a:bodyPr>
          <a:lstStyle/>
          <a:p>
            <a:pPr marL="342900" lvl="0" indent="-342900" algn="just">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Alumni of our college will be able to post jobs on this platform very conveniently.</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Students will be able to see the posted jobs and form their teams to complete the job.</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Student’s team will be able to reach out to mentors for seeking the job opportunity. Otherwise, Mentors will be able to form team of students for the required specific task by alumni.</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Mentors will be able to reach out to consultancy cell with the details of students who are ready to work for the required task.</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Consultancy cell will be able to communicate with alumni directly.</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Admin will be able to view and manage all the information about all the posted jobs.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spcAft>
                <a:spcPts val="800"/>
              </a:spcAft>
              <a:buFont typeface="Symbol" panose="05050102010706020507" pitchFamily="18" charset="2"/>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This project will help students to build corporate connections with the outside world and build stronger student-alumni network.</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1619646"/>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transition spd="slow">
    <p:wipe/>
  </p:transition>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{48D05C16-C453-435D-92EC-3E4586DEF0CB}tf78438558_win32</Template>
  <TotalTime>32</TotalTime>
  <Words>415</Words>
  <Application>Microsoft Office PowerPoint</Application>
  <PresentationFormat>Widescreen</PresentationFormat>
  <Paragraphs>41</Paragraphs>
  <Slides>9</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Arial Black</vt:lpstr>
      <vt:lpstr>Calibri</vt:lpstr>
      <vt:lpstr>Sabon Next LT</vt:lpstr>
      <vt:lpstr>Symbol</vt:lpstr>
      <vt:lpstr>Times New Roman</vt:lpstr>
      <vt:lpstr>Custom</vt:lpstr>
      <vt:lpstr>CSE CONSULTANCY SERVICES PLATFORM (CSE-CSP)</vt:lpstr>
      <vt:lpstr>CONTENTS</vt:lpstr>
      <vt:lpstr>INTRODUCTION</vt:lpstr>
      <vt:lpstr>OBJECTIVES</vt:lpstr>
      <vt:lpstr>JUSTIFICATION OF NEED</vt:lpstr>
      <vt:lpstr>USER FLOW</vt:lpstr>
      <vt:lpstr>TECHNICAL STACK</vt:lpstr>
      <vt:lpstr>OUTCOMES EXPECTED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Ekuspreet Singh</dc:creator>
  <cp:lastModifiedBy>Ekuspreet Singh</cp:lastModifiedBy>
  <cp:revision>1</cp:revision>
  <dcterms:created xsi:type="dcterms:W3CDTF">2024-08-09T08:36:45Z</dcterms:created>
  <dcterms:modified xsi:type="dcterms:W3CDTF">2024-08-09T09:08:46Z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