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1"/>
  </p:notesMasterIdLst>
  <p:sldIdLst>
    <p:sldId id="256" r:id="rId2"/>
    <p:sldId id="258" r:id="rId3"/>
    <p:sldId id="259" r:id="rId4"/>
    <p:sldId id="260" r:id="rId5"/>
    <p:sldId id="261" r:id="rId6"/>
    <p:sldId id="285" r:id="rId7"/>
    <p:sldId id="262" r:id="rId8"/>
    <p:sldId id="277" r:id="rId9"/>
    <p:sldId id="278" r:id="rId10"/>
    <p:sldId id="263" r:id="rId11"/>
    <p:sldId id="264" r:id="rId12"/>
    <p:sldId id="265" r:id="rId13"/>
    <p:sldId id="266" r:id="rId14"/>
    <p:sldId id="267" r:id="rId15"/>
    <p:sldId id="268" r:id="rId16"/>
    <p:sldId id="269" r:id="rId17"/>
    <p:sldId id="270" r:id="rId18"/>
    <p:sldId id="279" r:id="rId19"/>
    <p:sldId id="271" r:id="rId20"/>
    <p:sldId id="272" r:id="rId21"/>
    <p:sldId id="273" r:id="rId22"/>
    <p:sldId id="274" r:id="rId23"/>
    <p:sldId id="280" r:id="rId24"/>
    <p:sldId id="281" r:id="rId25"/>
    <p:sldId id="282" r:id="rId26"/>
    <p:sldId id="275" r:id="rId27"/>
    <p:sldId id="276" r:id="rId28"/>
    <p:sldId id="283" r:id="rId29"/>
    <p:sldId id="284" r:id="rId30"/>
  </p:sldIdLst>
  <p:sldSz cx="9144000" cy="5143500" type="screen16x9"/>
  <p:notesSz cx="6858000" cy="9144000"/>
  <p:embeddedFontLst>
    <p:embeddedFont>
      <p:font typeface="Fira Sans Condensed Medium" panose="020B0604020202020204" charset="0"/>
      <p:regular r:id="rId32"/>
      <p:bold r:id="rId33"/>
      <p:italic r:id="rId34"/>
      <p:boldItalic r:id="rId35"/>
    </p:embeddedFont>
    <p:embeddedFont>
      <p:font typeface="Libre Franklin" panose="020B0604020202020204" charset="0"/>
      <p:regular r:id="rId36"/>
      <p:bold r:id="rId37"/>
      <p:italic r:id="rId38"/>
      <p:boldItalic r:id="rId39"/>
    </p:embeddedFont>
    <p:embeddedFont>
      <p:font typeface="Questrial" panose="020B0604020202020204" charset="0"/>
      <p:regular r:id="rId40"/>
    </p:embeddedFont>
    <p:embeddedFont>
      <p:font typeface="Righteous" panose="020B0604020202020204" charset="0"/>
      <p:regular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7A8"/>
    <a:srgbClr val="8C96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054707-974D-45DA-958E-4F9F0745EA37}">
  <a:tblStyle styleId="{59054707-974D-45DA-958E-4F9F0745EA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e62c4496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ae62c4496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e62c4496e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e62c4496e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7add1a6f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7add1a6f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7add1a6f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7add1a6f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7add1a6f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7add1a6f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73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7add1a6f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7add1a6f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719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35777" t="20419" r="41268" b="-215"/>
          <a:stretch/>
        </p:blipFill>
        <p:spPr>
          <a:xfrm rot="-5400000" flipH="1">
            <a:off x="6050550" y="2040525"/>
            <a:ext cx="2098800" cy="4107125"/>
          </a:xfrm>
          <a:prstGeom prst="rect">
            <a:avLst/>
          </a:prstGeom>
          <a:noFill/>
          <a:ln>
            <a:noFill/>
          </a:ln>
        </p:spPr>
      </p:pic>
      <p:pic>
        <p:nvPicPr>
          <p:cNvPr id="10" name="Google Shape;10;p2"/>
          <p:cNvPicPr preferRelativeResize="0"/>
          <p:nvPr/>
        </p:nvPicPr>
        <p:blipFill rotWithShape="1">
          <a:blip r:embed="rId3">
            <a:alphaModFix amt="88000"/>
          </a:blip>
          <a:srcRect l="16683" t="5913" r="37907" b="-6486"/>
          <a:stretch/>
        </p:blipFill>
        <p:spPr>
          <a:xfrm>
            <a:off x="5810712" y="-35862"/>
            <a:ext cx="3333476" cy="4152901"/>
          </a:xfrm>
          <a:prstGeom prst="rect">
            <a:avLst/>
          </a:prstGeom>
          <a:noFill/>
          <a:ln>
            <a:noFill/>
          </a:ln>
        </p:spPr>
      </p:pic>
      <p:sp>
        <p:nvSpPr>
          <p:cNvPr id="11" name="Google Shape;11;p2"/>
          <p:cNvSpPr txBox="1">
            <a:spLocks noGrp="1"/>
          </p:cNvSpPr>
          <p:nvPr>
            <p:ph type="ctrTitle"/>
          </p:nvPr>
        </p:nvSpPr>
        <p:spPr>
          <a:xfrm>
            <a:off x="1704000" y="1385600"/>
            <a:ext cx="5736000" cy="17991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58457E"/>
              </a:buClr>
              <a:buSzPts val="5200"/>
              <a:buNone/>
              <a:defRPr sz="5100">
                <a:solidFill>
                  <a:srgbClr val="58457E"/>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938500" y="3291700"/>
            <a:ext cx="3267000" cy="466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solidFill>
                  <a:srgbClr val="4C57A8"/>
                </a:solidFill>
                <a:latin typeface="Libre Franklin"/>
                <a:ea typeface="Libre Franklin"/>
                <a:cs typeface="Libre Franklin"/>
                <a:sym typeface="Libre Frankli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rotWithShape="1">
          <a:blip r:embed="rId3">
            <a:alphaModFix amt="76000"/>
          </a:blip>
          <a:srcRect l="74426" t="50905" r="-4998" b="-20267"/>
          <a:stretch/>
        </p:blipFill>
        <p:spPr>
          <a:xfrm rot="-5400008" flipH="1">
            <a:off x="328524" y="-347571"/>
            <a:ext cx="2516126" cy="3211269"/>
          </a:xfrm>
          <a:prstGeom prst="rect">
            <a:avLst/>
          </a:prstGeom>
          <a:noFill/>
          <a:ln>
            <a:noFill/>
          </a:ln>
        </p:spPr>
      </p:pic>
      <p:pic>
        <p:nvPicPr>
          <p:cNvPr id="14" name="Google Shape;14;p2"/>
          <p:cNvPicPr preferRelativeResize="0"/>
          <p:nvPr/>
        </p:nvPicPr>
        <p:blipFill rotWithShape="1">
          <a:blip r:embed="rId2">
            <a:alphaModFix/>
          </a:blip>
          <a:srcRect l="35778" t="19071" r="42234" b="17569"/>
          <a:stretch/>
        </p:blipFill>
        <p:spPr>
          <a:xfrm flipH="1">
            <a:off x="1" y="2595275"/>
            <a:ext cx="1570824" cy="2548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p:nvPr/>
        </p:nvSpPr>
        <p:spPr>
          <a:xfrm>
            <a:off x="1209600" y="352425"/>
            <a:ext cx="6724800" cy="4438500"/>
          </a:xfrm>
          <a:prstGeom prst="rect">
            <a:avLst/>
          </a:prstGeom>
          <a:solidFill>
            <a:srgbClr val="EEF5FF"/>
          </a:solidFill>
          <a:ln w="19050" cap="flat" cmpd="sng">
            <a:solidFill>
              <a:srgbClr val="4C5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body" idx="1"/>
          </p:nvPr>
        </p:nvSpPr>
        <p:spPr>
          <a:xfrm>
            <a:off x="1537650" y="1667075"/>
            <a:ext cx="6068700" cy="25239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Char char="●"/>
              <a:defRPr sz="16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2" name="Google Shape;42;p7"/>
          <p:cNvSpPr txBox="1">
            <a:spLocks noGrp="1"/>
          </p:cNvSpPr>
          <p:nvPr>
            <p:ph type="title"/>
          </p:nvPr>
        </p:nvSpPr>
        <p:spPr>
          <a:xfrm>
            <a:off x="1209600" y="387075"/>
            <a:ext cx="67248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Clr>
                <a:srgbClr val="58457E"/>
              </a:buClr>
              <a:buSzPts val="2800"/>
              <a:buNone/>
              <a:defRPr>
                <a:solidFill>
                  <a:srgbClr val="58457E"/>
                </a:solidFill>
              </a:defRPr>
            </a:lvl2pPr>
            <a:lvl3pPr lvl="2" rtl="0">
              <a:spcBef>
                <a:spcPts val="0"/>
              </a:spcBef>
              <a:spcAft>
                <a:spcPts val="0"/>
              </a:spcAft>
              <a:buClr>
                <a:srgbClr val="58457E"/>
              </a:buClr>
              <a:buSzPts val="2800"/>
              <a:buNone/>
              <a:defRPr>
                <a:solidFill>
                  <a:srgbClr val="58457E"/>
                </a:solidFill>
              </a:defRPr>
            </a:lvl3pPr>
            <a:lvl4pPr lvl="3" rtl="0">
              <a:spcBef>
                <a:spcPts val="0"/>
              </a:spcBef>
              <a:spcAft>
                <a:spcPts val="0"/>
              </a:spcAft>
              <a:buClr>
                <a:srgbClr val="58457E"/>
              </a:buClr>
              <a:buSzPts val="2800"/>
              <a:buNone/>
              <a:defRPr>
                <a:solidFill>
                  <a:srgbClr val="58457E"/>
                </a:solidFill>
              </a:defRPr>
            </a:lvl4pPr>
            <a:lvl5pPr lvl="4" rtl="0">
              <a:spcBef>
                <a:spcPts val="0"/>
              </a:spcBef>
              <a:spcAft>
                <a:spcPts val="0"/>
              </a:spcAft>
              <a:buClr>
                <a:srgbClr val="58457E"/>
              </a:buClr>
              <a:buSzPts val="2800"/>
              <a:buNone/>
              <a:defRPr>
                <a:solidFill>
                  <a:srgbClr val="58457E"/>
                </a:solidFill>
              </a:defRPr>
            </a:lvl5pPr>
            <a:lvl6pPr lvl="5" rtl="0">
              <a:spcBef>
                <a:spcPts val="0"/>
              </a:spcBef>
              <a:spcAft>
                <a:spcPts val="0"/>
              </a:spcAft>
              <a:buClr>
                <a:srgbClr val="58457E"/>
              </a:buClr>
              <a:buSzPts val="2800"/>
              <a:buNone/>
              <a:defRPr>
                <a:solidFill>
                  <a:srgbClr val="58457E"/>
                </a:solidFill>
              </a:defRPr>
            </a:lvl6pPr>
            <a:lvl7pPr lvl="6" rtl="0">
              <a:spcBef>
                <a:spcPts val="0"/>
              </a:spcBef>
              <a:spcAft>
                <a:spcPts val="0"/>
              </a:spcAft>
              <a:buClr>
                <a:srgbClr val="58457E"/>
              </a:buClr>
              <a:buSzPts val="2800"/>
              <a:buNone/>
              <a:defRPr>
                <a:solidFill>
                  <a:srgbClr val="58457E"/>
                </a:solidFill>
              </a:defRPr>
            </a:lvl7pPr>
            <a:lvl8pPr lvl="7" rtl="0">
              <a:spcBef>
                <a:spcPts val="0"/>
              </a:spcBef>
              <a:spcAft>
                <a:spcPts val="0"/>
              </a:spcAft>
              <a:buClr>
                <a:srgbClr val="58457E"/>
              </a:buClr>
              <a:buSzPts val="2800"/>
              <a:buNone/>
              <a:defRPr>
                <a:solidFill>
                  <a:srgbClr val="58457E"/>
                </a:solidFill>
              </a:defRPr>
            </a:lvl8pPr>
            <a:lvl9pPr lvl="8" rtl="0">
              <a:spcBef>
                <a:spcPts val="0"/>
              </a:spcBef>
              <a:spcAft>
                <a:spcPts val="0"/>
              </a:spcAft>
              <a:buClr>
                <a:srgbClr val="58457E"/>
              </a:buClr>
              <a:buSzPts val="2800"/>
              <a:buNone/>
              <a:defRPr>
                <a:solidFill>
                  <a:srgbClr val="58457E"/>
                </a:solidFill>
              </a:defRPr>
            </a:lvl9pPr>
          </a:lstStyle>
          <a:p>
            <a:endParaRPr/>
          </a:p>
        </p:txBody>
      </p:sp>
      <p:pic>
        <p:nvPicPr>
          <p:cNvPr id="43" name="Google Shape;43;p7"/>
          <p:cNvPicPr preferRelativeResize="0"/>
          <p:nvPr/>
        </p:nvPicPr>
        <p:blipFill rotWithShape="1">
          <a:blip r:embed="rId2">
            <a:alphaModFix/>
          </a:blip>
          <a:srcRect l="30779" t="210" r="51267" b="-209"/>
          <a:stretch/>
        </p:blipFill>
        <p:spPr>
          <a:xfrm>
            <a:off x="7502400" y="-1925"/>
            <a:ext cx="1641601" cy="5147200"/>
          </a:xfrm>
          <a:prstGeom prst="rect">
            <a:avLst/>
          </a:prstGeom>
          <a:noFill/>
          <a:ln>
            <a:noFill/>
          </a:ln>
        </p:spPr>
      </p:pic>
      <p:pic>
        <p:nvPicPr>
          <p:cNvPr id="44" name="Google Shape;44;p7"/>
          <p:cNvPicPr preferRelativeResize="0"/>
          <p:nvPr/>
        </p:nvPicPr>
        <p:blipFill rotWithShape="1">
          <a:blip r:embed="rId2">
            <a:alphaModFix/>
          </a:blip>
          <a:srcRect l="30778" t="21162" r="49482" b="-213"/>
          <a:stretch/>
        </p:blipFill>
        <p:spPr>
          <a:xfrm rot="10800000">
            <a:off x="1" y="-1925"/>
            <a:ext cx="1403449" cy="3164075"/>
          </a:xfrm>
          <a:prstGeom prst="rect">
            <a:avLst/>
          </a:prstGeom>
          <a:noFill/>
          <a:ln>
            <a:noFill/>
          </a:ln>
        </p:spPr>
      </p:pic>
      <p:pic>
        <p:nvPicPr>
          <p:cNvPr id="45" name="Google Shape;45;p7"/>
          <p:cNvPicPr preferRelativeResize="0"/>
          <p:nvPr/>
        </p:nvPicPr>
        <p:blipFill rotWithShape="1">
          <a:blip r:embed="rId2">
            <a:alphaModFix/>
          </a:blip>
          <a:srcRect l="30778" t="210" r="46267" b="94385"/>
          <a:stretch/>
        </p:blipFill>
        <p:spPr>
          <a:xfrm rot="10800000">
            <a:off x="-3300" y="4800600"/>
            <a:ext cx="2731126" cy="3619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4559422" y="1397650"/>
            <a:ext cx="3592200" cy="699600"/>
          </a:xfrm>
          <a:prstGeom prst="rect">
            <a:avLst/>
          </a:prstGeom>
        </p:spPr>
        <p:txBody>
          <a:bodyPr spcFirstLastPara="1" wrap="square" lIns="91425" tIns="91425" rIns="91425" bIns="91425" anchor="b" anchorCtr="0">
            <a:normAutofit/>
          </a:bodyPr>
          <a:lstStyle>
            <a:lvl1pPr lvl="0" algn="l" rtl="0">
              <a:spcBef>
                <a:spcPts val="0"/>
              </a:spcBef>
              <a:spcAft>
                <a:spcPts val="0"/>
              </a:spcAft>
              <a:buClr>
                <a:schemeClr val="accent5"/>
              </a:buClr>
              <a:buSzPts val="4200"/>
              <a:buNone/>
              <a:defRPr sz="3000">
                <a:solidFill>
                  <a:schemeClr val="accent5"/>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2" name="Google Shape;52;p9"/>
          <p:cNvSpPr txBox="1">
            <a:spLocks noGrp="1"/>
          </p:cNvSpPr>
          <p:nvPr>
            <p:ph type="subTitle" idx="1"/>
          </p:nvPr>
        </p:nvSpPr>
        <p:spPr>
          <a:xfrm>
            <a:off x="4559422" y="2337350"/>
            <a:ext cx="3592200" cy="1391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4"/>
              </a:buClr>
              <a:buSzPts val="2100"/>
              <a:buNone/>
              <a:defRPr sz="1600">
                <a:solidFill>
                  <a:schemeClr val="accent4"/>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pic>
        <p:nvPicPr>
          <p:cNvPr id="53" name="Google Shape;53;p9"/>
          <p:cNvPicPr preferRelativeResize="0"/>
          <p:nvPr/>
        </p:nvPicPr>
        <p:blipFill rotWithShape="1">
          <a:blip r:embed="rId2">
            <a:alphaModFix amt="81000"/>
          </a:blip>
          <a:srcRect l="18973" t="7771" r="68774" b="49970"/>
          <a:stretch/>
        </p:blipFill>
        <p:spPr>
          <a:xfrm rot="41" flipH="1">
            <a:off x="7942076" y="7"/>
            <a:ext cx="1201925" cy="2422635"/>
          </a:xfrm>
          <a:prstGeom prst="rect">
            <a:avLst/>
          </a:prstGeom>
          <a:noFill/>
          <a:ln>
            <a:noFill/>
          </a:ln>
        </p:spPr>
      </p:pic>
      <p:pic>
        <p:nvPicPr>
          <p:cNvPr id="54" name="Google Shape;54;p9"/>
          <p:cNvPicPr preferRelativeResize="0"/>
          <p:nvPr/>
        </p:nvPicPr>
        <p:blipFill rotWithShape="1">
          <a:blip r:embed="rId3">
            <a:alphaModFix amt="90000"/>
          </a:blip>
          <a:srcRect l="80911" t="21033" r="2055" b="9343"/>
          <a:stretch/>
        </p:blipFill>
        <p:spPr>
          <a:xfrm rot="-5399992">
            <a:off x="783151" y="3154876"/>
            <a:ext cx="1205476" cy="277177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
    <p:bg>
      <p:bgPr>
        <a:solidFill>
          <a:srgbClr val="EEF5FF"/>
        </a:solidFill>
        <a:effectLst/>
      </p:bgPr>
    </p:bg>
    <p:spTree>
      <p:nvGrpSpPr>
        <p:cNvPr id="1" name="Shape 64"/>
        <p:cNvGrpSpPr/>
        <p:nvPr/>
      </p:nvGrpSpPr>
      <p:grpSpPr>
        <a:xfrm>
          <a:off x="0" y="0"/>
          <a:ext cx="0" cy="0"/>
          <a:chOff x="0" y="0"/>
          <a:chExt cx="0" cy="0"/>
        </a:xfrm>
      </p:grpSpPr>
      <p:pic>
        <p:nvPicPr>
          <p:cNvPr id="65" name="Google Shape;65;p13"/>
          <p:cNvPicPr preferRelativeResize="0"/>
          <p:nvPr/>
        </p:nvPicPr>
        <p:blipFill rotWithShape="1">
          <a:blip r:embed="rId2">
            <a:alphaModFix/>
          </a:blip>
          <a:srcRect l="35777" t="19073" r="41268" b="-202"/>
          <a:stretch/>
        </p:blipFill>
        <p:spPr>
          <a:xfrm flipH="1">
            <a:off x="0" y="1466850"/>
            <a:ext cx="1852600" cy="3686176"/>
          </a:xfrm>
          <a:prstGeom prst="rect">
            <a:avLst/>
          </a:prstGeom>
          <a:noFill/>
          <a:ln>
            <a:noFill/>
          </a:ln>
        </p:spPr>
      </p:pic>
      <p:sp>
        <p:nvSpPr>
          <p:cNvPr id="66" name="Google Shape;66;p13"/>
          <p:cNvSpPr/>
          <p:nvPr/>
        </p:nvSpPr>
        <p:spPr>
          <a:xfrm>
            <a:off x="585750" y="352425"/>
            <a:ext cx="7972500" cy="4438500"/>
          </a:xfrm>
          <a:prstGeom prst="rect">
            <a:avLst/>
          </a:prstGeom>
          <a:solidFill>
            <a:srgbClr val="EEF5FF"/>
          </a:solidFill>
          <a:ln w="19050" cap="flat" cmpd="sng">
            <a:solidFill>
              <a:srgbClr val="4C5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a:spLocks noGrp="1"/>
          </p:cNvSpPr>
          <p:nvPr>
            <p:ph type="subTitle" idx="1"/>
          </p:nvPr>
        </p:nvSpPr>
        <p:spPr>
          <a:xfrm>
            <a:off x="2397809" y="1966250"/>
            <a:ext cx="1733100" cy="8313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Clr>
                <a:srgbClr val="4C57A8"/>
              </a:buClr>
              <a:buSzPts val="1000"/>
              <a:buNone/>
              <a:defRPr sz="1400">
                <a:solidFill>
                  <a:srgbClr val="4C57A8"/>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8" name="Google Shape;68;p13"/>
          <p:cNvSpPr txBox="1">
            <a:spLocks noGrp="1"/>
          </p:cNvSpPr>
          <p:nvPr>
            <p:ph type="subTitle" idx="2"/>
          </p:nvPr>
        </p:nvSpPr>
        <p:spPr>
          <a:xfrm>
            <a:off x="6010166" y="1966250"/>
            <a:ext cx="1737300" cy="8322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9" name="Google Shape;69;p13"/>
          <p:cNvSpPr txBox="1">
            <a:spLocks noGrp="1"/>
          </p:cNvSpPr>
          <p:nvPr>
            <p:ph type="ctrTitle"/>
          </p:nvPr>
        </p:nvSpPr>
        <p:spPr>
          <a:xfrm>
            <a:off x="2397803" y="1251875"/>
            <a:ext cx="1507500" cy="8313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SzPts val="1600"/>
              <a:buFont typeface="Fira Sans Condensed Medium"/>
              <a:buNone/>
              <a:defRPr sz="1800"/>
            </a:lvl1pPr>
            <a:lvl2pPr lvl="1"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2pPr>
            <a:lvl3pPr lvl="2"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3pPr>
            <a:lvl4pPr lvl="3"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4pPr>
            <a:lvl5pPr lvl="4"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5pPr>
            <a:lvl6pPr lvl="5"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6pPr>
            <a:lvl7pPr lvl="6"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7pPr>
            <a:lvl8pPr lvl="7"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8pPr>
            <a:lvl9pPr lvl="8"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9pPr>
          </a:lstStyle>
          <a:p>
            <a:endParaRPr/>
          </a:p>
        </p:txBody>
      </p:sp>
      <p:sp>
        <p:nvSpPr>
          <p:cNvPr id="70" name="Google Shape;70;p13"/>
          <p:cNvSpPr txBox="1">
            <a:spLocks noGrp="1"/>
          </p:cNvSpPr>
          <p:nvPr>
            <p:ph type="ctrTitle" idx="3"/>
          </p:nvPr>
        </p:nvSpPr>
        <p:spPr>
          <a:xfrm>
            <a:off x="6010166" y="1251875"/>
            <a:ext cx="1384500" cy="8322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rgbClr val="58457E"/>
              </a:buClr>
              <a:buSzPts val="1600"/>
              <a:buFont typeface="Fira Sans Condensed Medium"/>
              <a:buNone/>
              <a:defRPr sz="1800">
                <a:solidFill>
                  <a:srgbClr val="58457E"/>
                </a:solidFill>
              </a:defRPr>
            </a:lvl1pPr>
            <a:lvl2pPr lvl="1"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2pPr>
            <a:lvl3pPr lvl="2"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3pPr>
            <a:lvl4pPr lvl="3"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4pPr>
            <a:lvl5pPr lvl="4"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5pPr>
            <a:lvl6pPr lvl="5"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6pPr>
            <a:lvl7pPr lvl="6"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7pPr>
            <a:lvl8pPr lvl="7"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8pPr>
            <a:lvl9pPr lvl="8"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9pPr>
          </a:lstStyle>
          <a:p>
            <a:endParaRPr/>
          </a:p>
        </p:txBody>
      </p:sp>
      <p:sp>
        <p:nvSpPr>
          <p:cNvPr id="71" name="Google Shape;71;p13"/>
          <p:cNvSpPr txBox="1">
            <a:spLocks noGrp="1"/>
          </p:cNvSpPr>
          <p:nvPr>
            <p:ph type="subTitle" idx="4"/>
          </p:nvPr>
        </p:nvSpPr>
        <p:spPr>
          <a:xfrm>
            <a:off x="2395709" y="3668744"/>
            <a:ext cx="1737300" cy="8322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2" name="Google Shape;72;p13"/>
          <p:cNvSpPr txBox="1">
            <a:spLocks noGrp="1"/>
          </p:cNvSpPr>
          <p:nvPr>
            <p:ph type="ctrTitle" idx="5"/>
          </p:nvPr>
        </p:nvSpPr>
        <p:spPr>
          <a:xfrm>
            <a:off x="2397800" y="2954975"/>
            <a:ext cx="1888500" cy="8322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SzPts val="1600"/>
              <a:buFont typeface="Fira Sans Condensed Medium"/>
              <a:buNone/>
              <a:defRPr sz="1800"/>
            </a:lvl1pPr>
            <a:lvl2pPr lvl="1"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2pPr>
            <a:lvl3pPr lvl="2"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3pPr>
            <a:lvl4pPr lvl="3"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4pPr>
            <a:lvl5pPr lvl="4"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5pPr>
            <a:lvl6pPr lvl="5"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6pPr>
            <a:lvl7pPr lvl="6"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7pPr>
            <a:lvl8pPr lvl="7"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8pPr>
            <a:lvl9pPr lvl="8"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9pPr>
          </a:lstStyle>
          <a:p>
            <a:endParaRPr/>
          </a:p>
        </p:txBody>
      </p:sp>
      <p:sp>
        <p:nvSpPr>
          <p:cNvPr id="73" name="Google Shape;73;p13"/>
          <p:cNvSpPr txBox="1">
            <a:spLocks noGrp="1"/>
          </p:cNvSpPr>
          <p:nvPr>
            <p:ph type="subTitle" idx="6"/>
          </p:nvPr>
        </p:nvSpPr>
        <p:spPr>
          <a:xfrm>
            <a:off x="6010166" y="3668744"/>
            <a:ext cx="1737300" cy="8322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4" name="Google Shape;74;p13"/>
          <p:cNvSpPr txBox="1">
            <a:spLocks noGrp="1"/>
          </p:cNvSpPr>
          <p:nvPr>
            <p:ph type="ctrTitle" idx="7"/>
          </p:nvPr>
        </p:nvSpPr>
        <p:spPr>
          <a:xfrm>
            <a:off x="6010166" y="2955425"/>
            <a:ext cx="1584600" cy="8322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SzPts val="1600"/>
              <a:buFont typeface="Fira Sans Condensed Medium"/>
              <a:buNone/>
              <a:defRPr sz="1820"/>
            </a:lvl1pPr>
            <a:lvl2pPr lvl="1"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2pPr>
            <a:lvl3pPr lvl="2"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3pPr>
            <a:lvl4pPr lvl="3"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4pPr>
            <a:lvl5pPr lvl="4"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5pPr>
            <a:lvl6pPr lvl="5"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6pPr>
            <a:lvl7pPr lvl="6"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7pPr>
            <a:lvl8pPr lvl="7"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8pPr>
            <a:lvl9pPr lvl="8" rtl="0">
              <a:spcBef>
                <a:spcPts val="0"/>
              </a:spcBef>
              <a:spcAft>
                <a:spcPts val="0"/>
              </a:spcAft>
              <a:buClr>
                <a:srgbClr val="58457E"/>
              </a:buClr>
              <a:buSzPts val="1600"/>
              <a:buFont typeface="Fira Sans Condensed Medium"/>
              <a:buNone/>
              <a:defRPr sz="1600">
                <a:solidFill>
                  <a:srgbClr val="58457E"/>
                </a:solidFill>
                <a:latin typeface="Fira Sans Condensed Medium"/>
                <a:ea typeface="Fira Sans Condensed Medium"/>
                <a:cs typeface="Fira Sans Condensed Medium"/>
                <a:sym typeface="Fira Sans Condensed Medium"/>
              </a:defRPr>
            </a:lvl9pPr>
          </a:lstStyle>
          <a:p>
            <a:endParaRPr/>
          </a:p>
        </p:txBody>
      </p:sp>
      <p:sp>
        <p:nvSpPr>
          <p:cNvPr id="75" name="Google Shape;75;p13"/>
          <p:cNvSpPr txBox="1">
            <a:spLocks noGrp="1"/>
          </p:cNvSpPr>
          <p:nvPr>
            <p:ph type="title" idx="8" hasCustomPrompt="1"/>
          </p:nvPr>
        </p:nvSpPr>
        <p:spPr>
          <a:xfrm>
            <a:off x="1414240" y="1251875"/>
            <a:ext cx="804600" cy="8313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00A194"/>
              </a:buClr>
              <a:buSzPts val="4000"/>
              <a:buNone/>
              <a:defRPr sz="4000">
                <a:solidFill>
                  <a:srgbClr val="EEF5FF"/>
                </a:solidFill>
              </a:defRPr>
            </a:lvl1pPr>
            <a:lvl2pPr lvl="1"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2pPr>
            <a:lvl3pPr lvl="2"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3pPr>
            <a:lvl4pPr lvl="3"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4pPr>
            <a:lvl5pPr lvl="4"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5pPr>
            <a:lvl6pPr lvl="5"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6pPr>
            <a:lvl7pPr lvl="6"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7pPr>
            <a:lvl8pPr lvl="7"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8pPr>
            <a:lvl9pPr lvl="8"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9pPr>
          </a:lstStyle>
          <a:p>
            <a:r>
              <a:t>xx%</a:t>
            </a:r>
          </a:p>
        </p:txBody>
      </p:sp>
      <p:sp>
        <p:nvSpPr>
          <p:cNvPr id="76" name="Google Shape;76;p13"/>
          <p:cNvSpPr txBox="1">
            <a:spLocks noGrp="1"/>
          </p:cNvSpPr>
          <p:nvPr>
            <p:ph type="title" idx="9" hasCustomPrompt="1"/>
          </p:nvPr>
        </p:nvSpPr>
        <p:spPr>
          <a:xfrm>
            <a:off x="1413190" y="2955875"/>
            <a:ext cx="806700" cy="8313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00A194"/>
              </a:buClr>
              <a:buSzPts val="4000"/>
              <a:buNone/>
              <a:defRPr sz="4000">
                <a:solidFill>
                  <a:srgbClr val="EEF5FF"/>
                </a:solidFill>
              </a:defRPr>
            </a:lvl1pPr>
            <a:lvl2pPr lvl="1"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2pPr>
            <a:lvl3pPr lvl="2"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3pPr>
            <a:lvl4pPr lvl="3"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4pPr>
            <a:lvl5pPr lvl="4"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5pPr>
            <a:lvl6pPr lvl="5"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6pPr>
            <a:lvl7pPr lvl="6"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7pPr>
            <a:lvl8pPr lvl="7"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8pPr>
            <a:lvl9pPr lvl="8"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9pPr>
          </a:lstStyle>
          <a:p>
            <a:r>
              <a:t>xx%</a:t>
            </a:r>
          </a:p>
        </p:txBody>
      </p:sp>
      <p:sp>
        <p:nvSpPr>
          <p:cNvPr id="77" name="Google Shape;77;p13"/>
          <p:cNvSpPr txBox="1">
            <a:spLocks noGrp="1"/>
          </p:cNvSpPr>
          <p:nvPr>
            <p:ph type="title" idx="13" hasCustomPrompt="1"/>
          </p:nvPr>
        </p:nvSpPr>
        <p:spPr>
          <a:xfrm>
            <a:off x="4880166" y="1251875"/>
            <a:ext cx="916500" cy="83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00A194"/>
              </a:buClr>
              <a:buSzPts val="4000"/>
              <a:buNone/>
              <a:defRPr sz="4000">
                <a:solidFill>
                  <a:srgbClr val="EEF5FF"/>
                </a:solidFill>
              </a:defRPr>
            </a:lvl1pPr>
            <a:lvl2pPr lvl="1"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2pPr>
            <a:lvl3pPr lvl="2"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3pPr>
            <a:lvl4pPr lvl="3"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4pPr>
            <a:lvl5pPr lvl="4"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5pPr>
            <a:lvl6pPr lvl="5"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6pPr>
            <a:lvl7pPr lvl="6"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7pPr>
            <a:lvl8pPr lvl="7"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8pPr>
            <a:lvl9pPr lvl="8"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9pPr>
          </a:lstStyle>
          <a:p>
            <a:r>
              <a:t>xx%</a:t>
            </a:r>
          </a:p>
        </p:txBody>
      </p:sp>
      <p:sp>
        <p:nvSpPr>
          <p:cNvPr id="78" name="Google Shape;78;p13"/>
          <p:cNvSpPr txBox="1">
            <a:spLocks noGrp="1"/>
          </p:cNvSpPr>
          <p:nvPr>
            <p:ph type="title" idx="14" hasCustomPrompt="1"/>
          </p:nvPr>
        </p:nvSpPr>
        <p:spPr>
          <a:xfrm>
            <a:off x="4880166" y="2955425"/>
            <a:ext cx="916500" cy="83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00A194"/>
              </a:buClr>
              <a:buSzPts val="4000"/>
              <a:buNone/>
              <a:defRPr sz="4000">
                <a:solidFill>
                  <a:srgbClr val="EEF5FF"/>
                </a:solidFill>
              </a:defRPr>
            </a:lvl1pPr>
            <a:lvl2pPr lvl="1"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2pPr>
            <a:lvl3pPr lvl="2"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3pPr>
            <a:lvl4pPr lvl="3"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4pPr>
            <a:lvl5pPr lvl="4"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5pPr>
            <a:lvl6pPr lvl="5"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6pPr>
            <a:lvl7pPr lvl="6"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7pPr>
            <a:lvl8pPr lvl="7"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8pPr>
            <a:lvl9pPr lvl="8" rtl="0">
              <a:spcBef>
                <a:spcPts val="0"/>
              </a:spcBef>
              <a:spcAft>
                <a:spcPts val="0"/>
              </a:spcAft>
              <a:buClr>
                <a:srgbClr val="00A194"/>
              </a:buClr>
              <a:buSzPts val="4000"/>
              <a:buFont typeface="Righteous"/>
              <a:buNone/>
              <a:defRPr sz="4000">
                <a:solidFill>
                  <a:srgbClr val="00A194"/>
                </a:solidFill>
                <a:latin typeface="Righteous"/>
                <a:ea typeface="Righteous"/>
                <a:cs typeface="Righteous"/>
                <a:sym typeface="Righteous"/>
              </a:defRPr>
            </a:lvl9pPr>
          </a:lstStyle>
          <a:p>
            <a:r>
              <a:t>xx%</a:t>
            </a:r>
          </a:p>
        </p:txBody>
      </p:sp>
      <p:sp>
        <p:nvSpPr>
          <p:cNvPr id="79" name="Google Shape;79;p13"/>
          <p:cNvSpPr txBox="1">
            <a:spLocks noGrp="1"/>
          </p:cNvSpPr>
          <p:nvPr>
            <p:ph type="title" idx="15"/>
          </p:nvPr>
        </p:nvSpPr>
        <p:spPr>
          <a:xfrm>
            <a:off x="713225" y="387075"/>
            <a:ext cx="77178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rgbClr val="58457E"/>
              </a:buClr>
              <a:buSzPts val="3000"/>
              <a:buNone/>
              <a:defRPr sz="3000">
                <a:solidFill>
                  <a:srgbClr val="58457E"/>
                </a:solidFill>
              </a:defRPr>
            </a:lvl1pPr>
            <a:lvl2pPr lvl="1" rtl="0">
              <a:spcBef>
                <a:spcPts val="0"/>
              </a:spcBef>
              <a:spcAft>
                <a:spcPts val="0"/>
              </a:spcAft>
              <a:buClr>
                <a:srgbClr val="58457E"/>
              </a:buClr>
              <a:buSzPts val="2800"/>
              <a:buNone/>
              <a:defRPr>
                <a:solidFill>
                  <a:srgbClr val="58457E"/>
                </a:solidFill>
              </a:defRPr>
            </a:lvl2pPr>
            <a:lvl3pPr lvl="2" rtl="0">
              <a:spcBef>
                <a:spcPts val="0"/>
              </a:spcBef>
              <a:spcAft>
                <a:spcPts val="0"/>
              </a:spcAft>
              <a:buClr>
                <a:srgbClr val="58457E"/>
              </a:buClr>
              <a:buSzPts val="2800"/>
              <a:buNone/>
              <a:defRPr>
                <a:solidFill>
                  <a:srgbClr val="58457E"/>
                </a:solidFill>
              </a:defRPr>
            </a:lvl3pPr>
            <a:lvl4pPr lvl="3" rtl="0">
              <a:spcBef>
                <a:spcPts val="0"/>
              </a:spcBef>
              <a:spcAft>
                <a:spcPts val="0"/>
              </a:spcAft>
              <a:buClr>
                <a:srgbClr val="58457E"/>
              </a:buClr>
              <a:buSzPts val="2800"/>
              <a:buNone/>
              <a:defRPr>
                <a:solidFill>
                  <a:srgbClr val="58457E"/>
                </a:solidFill>
              </a:defRPr>
            </a:lvl4pPr>
            <a:lvl5pPr lvl="4" rtl="0">
              <a:spcBef>
                <a:spcPts val="0"/>
              </a:spcBef>
              <a:spcAft>
                <a:spcPts val="0"/>
              </a:spcAft>
              <a:buClr>
                <a:srgbClr val="58457E"/>
              </a:buClr>
              <a:buSzPts val="2800"/>
              <a:buNone/>
              <a:defRPr>
                <a:solidFill>
                  <a:srgbClr val="58457E"/>
                </a:solidFill>
              </a:defRPr>
            </a:lvl5pPr>
            <a:lvl6pPr lvl="5" rtl="0">
              <a:spcBef>
                <a:spcPts val="0"/>
              </a:spcBef>
              <a:spcAft>
                <a:spcPts val="0"/>
              </a:spcAft>
              <a:buClr>
                <a:srgbClr val="58457E"/>
              </a:buClr>
              <a:buSzPts val="2800"/>
              <a:buNone/>
              <a:defRPr>
                <a:solidFill>
                  <a:srgbClr val="58457E"/>
                </a:solidFill>
              </a:defRPr>
            </a:lvl6pPr>
            <a:lvl7pPr lvl="6" rtl="0">
              <a:spcBef>
                <a:spcPts val="0"/>
              </a:spcBef>
              <a:spcAft>
                <a:spcPts val="0"/>
              </a:spcAft>
              <a:buClr>
                <a:srgbClr val="58457E"/>
              </a:buClr>
              <a:buSzPts val="2800"/>
              <a:buNone/>
              <a:defRPr>
                <a:solidFill>
                  <a:srgbClr val="58457E"/>
                </a:solidFill>
              </a:defRPr>
            </a:lvl7pPr>
            <a:lvl8pPr lvl="7" rtl="0">
              <a:spcBef>
                <a:spcPts val="0"/>
              </a:spcBef>
              <a:spcAft>
                <a:spcPts val="0"/>
              </a:spcAft>
              <a:buClr>
                <a:srgbClr val="58457E"/>
              </a:buClr>
              <a:buSzPts val="2800"/>
              <a:buNone/>
              <a:defRPr>
                <a:solidFill>
                  <a:srgbClr val="58457E"/>
                </a:solidFill>
              </a:defRPr>
            </a:lvl8pPr>
            <a:lvl9pPr lvl="8" rtl="0">
              <a:spcBef>
                <a:spcPts val="0"/>
              </a:spcBef>
              <a:spcAft>
                <a:spcPts val="0"/>
              </a:spcAft>
              <a:buClr>
                <a:srgbClr val="58457E"/>
              </a:buClr>
              <a:buSzPts val="2800"/>
              <a:buNone/>
              <a:defRPr>
                <a:solidFill>
                  <a:srgbClr val="58457E"/>
                </a:solidFill>
              </a:defRPr>
            </a:lvl9pPr>
          </a:lstStyle>
          <a:p>
            <a:endParaRPr/>
          </a:p>
        </p:txBody>
      </p:sp>
      <p:pic>
        <p:nvPicPr>
          <p:cNvPr id="80" name="Google Shape;80;p13"/>
          <p:cNvPicPr preferRelativeResize="0"/>
          <p:nvPr/>
        </p:nvPicPr>
        <p:blipFill rotWithShape="1">
          <a:blip r:embed="rId3">
            <a:alphaModFix amt="90000"/>
          </a:blip>
          <a:srcRect l="82658" t="21033" r="308" b="9343"/>
          <a:stretch/>
        </p:blipFill>
        <p:spPr>
          <a:xfrm rot="-8" flipH="1">
            <a:off x="7894301" y="-13224"/>
            <a:ext cx="1252699" cy="288024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23"/>
        <p:cNvGrpSpPr/>
        <p:nvPr/>
      </p:nvGrpSpPr>
      <p:grpSpPr>
        <a:xfrm>
          <a:off x="0" y="0"/>
          <a:ext cx="0" cy="0"/>
          <a:chOff x="0" y="0"/>
          <a:chExt cx="0" cy="0"/>
        </a:xfrm>
      </p:grpSpPr>
      <p:pic>
        <p:nvPicPr>
          <p:cNvPr id="224" name="Google Shape;224;p31"/>
          <p:cNvPicPr preferRelativeResize="0"/>
          <p:nvPr/>
        </p:nvPicPr>
        <p:blipFill rotWithShape="1">
          <a:blip r:embed="rId2">
            <a:alphaModFix amt="81000"/>
          </a:blip>
          <a:srcRect l="17991" t="14653" r="36599"/>
          <a:stretch/>
        </p:blipFill>
        <p:spPr>
          <a:xfrm rot="5400000" flipH="1">
            <a:off x="5715137" y="-133487"/>
            <a:ext cx="3333476" cy="3524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225"/>
        <p:cNvGrpSpPr/>
        <p:nvPr/>
      </p:nvGrpSpPr>
      <p:grpSpPr>
        <a:xfrm>
          <a:off x="0" y="0"/>
          <a:ext cx="0" cy="0"/>
          <a:chOff x="0" y="0"/>
          <a:chExt cx="0" cy="0"/>
        </a:xfrm>
      </p:grpSpPr>
      <p:pic>
        <p:nvPicPr>
          <p:cNvPr id="226" name="Google Shape;226;p32"/>
          <p:cNvPicPr preferRelativeResize="0"/>
          <p:nvPr/>
        </p:nvPicPr>
        <p:blipFill rotWithShape="1">
          <a:blip r:embed="rId2">
            <a:alphaModFix/>
          </a:blip>
          <a:srcRect l="35777" t="20419" r="41268" b="-215"/>
          <a:stretch/>
        </p:blipFill>
        <p:spPr>
          <a:xfrm rot="-5400000" flipH="1">
            <a:off x="6098187" y="2058450"/>
            <a:ext cx="2098800" cy="4107125"/>
          </a:xfrm>
          <a:prstGeom prst="rect">
            <a:avLst/>
          </a:prstGeom>
          <a:noFill/>
          <a:ln>
            <a:noFill/>
          </a:ln>
        </p:spPr>
      </p:pic>
      <p:pic>
        <p:nvPicPr>
          <p:cNvPr id="227" name="Google Shape;227;p32"/>
          <p:cNvPicPr preferRelativeResize="0"/>
          <p:nvPr/>
        </p:nvPicPr>
        <p:blipFill rotWithShape="1">
          <a:blip r:embed="rId3">
            <a:alphaModFix amt="88000"/>
          </a:blip>
          <a:srcRect l="16683" t="5917" r="52173" b="18215"/>
          <a:stretch/>
        </p:blipFill>
        <p:spPr>
          <a:xfrm flipH="1">
            <a:off x="-38112" y="48750"/>
            <a:ext cx="2286225" cy="3132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228"/>
        <p:cNvGrpSpPr/>
        <p:nvPr/>
      </p:nvGrpSpPr>
      <p:grpSpPr>
        <a:xfrm>
          <a:off x="0" y="0"/>
          <a:ext cx="0" cy="0"/>
          <a:chOff x="0" y="0"/>
          <a:chExt cx="0" cy="0"/>
        </a:xfrm>
      </p:grpSpPr>
      <p:pic>
        <p:nvPicPr>
          <p:cNvPr id="229" name="Google Shape;229;p33"/>
          <p:cNvPicPr preferRelativeResize="0"/>
          <p:nvPr/>
        </p:nvPicPr>
        <p:blipFill rotWithShape="1">
          <a:blip r:embed="rId2">
            <a:alphaModFix/>
          </a:blip>
          <a:srcRect l="35777" t="20419" r="41268" b="-215"/>
          <a:stretch/>
        </p:blipFill>
        <p:spPr>
          <a:xfrm rot="5400000" flipH="1">
            <a:off x="966050" y="-1041150"/>
            <a:ext cx="2098800" cy="41071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230"/>
        <p:cNvGrpSpPr/>
        <p:nvPr/>
      </p:nvGrpSpPr>
      <p:grpSpPr>
        <a:xfrm>
          <a:off x="0" y="0"/>
          <a:ext cx="0" cy="0"/>
          <a:chOff x="0" y="0"/>
          <a:chExt cx="0" cy="0"/>
        </a:xfrm>
      </p:grpSpPr>
      <p:pic>
        <p:nvPicPr>
          <p:cNvPr id="231" name="Google Shape;231;p34"/>
          <p:cNvPicPr preferRelativeResize="0"/>
          <p:nvPr/>
        </p:nvPicPr>
        <p:blipFill rotWithShape="1">
          <a:blip r:embed="rId2">
            <a:alphaModFix amt="73000"/>
          </a:blip>
          <a:srcRect l="37598" t="51133" r="-2056" b="-9572"/>
          <a:stretch/>
        </p:blipFill>
        <p:spPr>
          <a:xfrm rot="-10799988">
            <a:off x="4381501" y="2724158"/>
            <a:ext cx="4781549" cy="243838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EF5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58457E"/>
              </a:buClr>
              <a:buSzPts val="3000"/>
              <a:buFont typeface="Questrial"/>
              <a:buNone/>
              <a:defRPr sz="3000" b="1">
                <a:solidFill>
                  <a:srgbClr val="58457E"/>
                </a:solidFill>
                <a:latin typeface="Questrial"/>
                <a:ea typeface="Questrial"/>
                <a:cs typeface="Questrial"/>
                <a:sym typeface="Questria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4C57A8"/>
              </a:buClr>
              <a:buSzPts val="1800"/>
              <a:buFont typeface="Libre Franklin"/>
              <a:buChar char="●"/>
              <a:defRPr sz="1800">
                <a:solidFill>
                  <a:srgbClr val="4C57A8"/>
                </a:solidFill>
                <a:latin typeface="Libre Franklin"/>
                <a:ea typeface="Libre Franklin"/>
                <a:cs typeface="Libre Franklin"/>
                <a:sym typeface="Libre Franklin"/>
              </a:defRPr>
            </a:lvl1pPr>
            <a:lvl2pPr marL="914400" lvl="1" indent="-317500">
              <a:lnSpc>
                <a:spcPct val="115000"/>
              </a:lnSpc>
              <a:spcBef>
                <a:spcPts val="0"/>
              </a:spcBef>
              <a:spcAft>
                <a:spcPts val="0"/>
              </a:spcAft>
              <a:buClr>
                <a:srgbClr val="4C57A8"/>
              </a:buClr>
              <a:buSzPts val="1400"/>
              <a:buFont typeface="Libre Franklin"/>
              <a:buChar char="○"/>
              <a:defRPr>
                <a:solidFill>
                  <a:srgbClr val="4C57A8"/>
                </a:solidFill>
                <a:latin typeface="Libre Franklin"/>
                <a:ea typeface="Libre Franklin"/>
                <a:cs typeface="Libre Franklin"/>
                <a:sym typeface="Libre Franklin"/>
              </a:defRPr>
            </a:lvl2pPr>
            <a:lvl3pPr marL="1371600" lvl="2" indent="-317500">
              <a:lnSpc>
                <a:spcPct val="115000"/>
              </a:lnSpc>
              <a:spcBef>
                <a:spcPts val="0"/>
              </a:spcBef>
              <a:spcAft>
                <a:spcPts val="0"/>
              </a:spcAft>
              <a:buClr>
                <a:srgbClr val="4C57A8"/>
              </a:buClr>
              <a:buSzPts val="1400"/>
              <a:buFont typeface="Libre Franklin"/>
              <a:buChar char="■"/>
              <a:defRPr>
                <a:solidFill>
                  <a:srgbClr val="4C57A8"/>
                </a:solidFill>
                <a:latin typeface="Libre Franklin"/>
                <a:ea typeface="Libre Franklin"/>
                <a:cs typeface="Libre Franklin"/>
                <a:sym typeface="Libre Franklin"/>
              </a:defRPr>
            </a:lvl3pPr>
            <a:lvl4pPr marL="1828800" lvl="3" indent="-317500">
              <a:lnSpc>
                <a:spcPct val="115000"/>
              </a:lnSpc>
              <a:spcBef>
                <a:spcPts val="0"/>
              </a:spcBef>
              <a:spcAft>
                <a:spcPts val="0"/>
              </a:spcAft>
              <a:buClr>
                <a:srgbClr val="4C57A8"/>
              </a:buClr>
              <a:buSzPts val="1400"/>
              <a:buFont typeface="Libre Franklin"/>
              <a:buChar char="●"/>
              <a:defRPr>
                <a:solidFill>
                  <a:srgbClr val="4C57A8"/>
                </a:solidFill>
                <a:latin typeface="Libre Franklin"/>
                <a:ea typeface="Libre Franklin"/>
                <a:cs typeface="Libre Franklin"/>
                <a:sym typeface="Libre Franklin"/>
              </a:defRPr>
            </a:lvl4pPr>
            <a:lvl5pPr marL="2286000" lvl="4" indent="-317500">
              <a:lnSpc>
                <a:spcPct val="115000"/>
              </a:lnSpc>
              <a:spcBef>
                <a:spcPts val="0"/>
              </a:spcBef>
              <a:spcAft>
                <a:spcPts val="0"/>
              </a:spcAft>
              <a:buClr>
                <a:srgbClr val="4C57A8"/>
              </a:buClr>
              <a:buSzPts val="1400"/>
              <a:buFont typeface="Libre Franklin"/>
              <a:buChar char="○"/>
              <a:defRPr>
                <a:solidFill>
                  <a:srgbClr val="4C57A8"/>
                </a:solidFill>
                <a:latin typeface="Libre Franklin"/>
                <a:ea typeface="Libre Franklin"/>
                <a:cs typeface="Libre Franklin"/>
                <a:sym typeface="Libre Franklin"/>
              </a:defRPr>
            </a:lvl5pPr>
            <a:lvl6pPr marL="2743200" lvl="5" indent="-317500">
              <a:lnSpc>
                <a:spcPct val="115000"/>
              </a:lnSpc>
              <a:spcBef>
                <a:spcPts val="0"/>
              </a:spcBef>
              <a:spcAft>
                <a:spcPts val="0"/>
              </a:spcAft>
              <a:buClr>
                <a:srgbClr val="4C57A8"/>
              </a:buClr>
              <a:buSzPts val="1400"/>
              <a:buFont typeface="Libre Franklin"/>
              <a:buChar char="■"/>
              <a:defRPr>
                <a:solidFill>
                  <a:srgbClr val="4C57A8"/>
                </a:solidFill>
                <a:latin typeface="Libre Franklin"/>
                <a:ea typeface="Libre Franklin"/>
                <a:cs typeface="Libre Franklin"/>
                <a:sym typeface="Libre Franklin"/>
              </a:defRPr>
            </a:lvl6pPr>
            <a:lvl7pPr marL="3200400" lvl="6" indent="-317500">
              <a:lnSpc>
                <a:spcPct val="115000"/>
              </a:lnSpc>
              <a:spcBef>
                <a:spcPts val="0"/>
              </a:spcBef>
              <a:spcAft>
                <a:spcPts val="0"/>
              </a:spcAft>
              <a:buClr>
                <a:srgbClr val="4C57A8"/>
              </a:buClr>
              <a:buSzPts val="1400"/>
              <a:buFont typeface="Libre Franklin"/>
              <a:buChar char="●"/>
              <a:defRPr>
                <a:solidFill>
                  <a:srgbClr val="4C57A8"/>
                </a:solidFill>
                <a:latin typeface="Libre Franklin"/>
                <a:ea typeface="Libre Franklin"/>
                <a:cs typeface="Libre Franklin"/>
                <a:sym typeface="Libre Franklin"/>
              </a:defRPr>
            </a:lvl7pPr>
            <a:lvl8pPr marL="3657600" lvl="7" indent="-317500">
              <a:lnSpc>
                <a:spcPct val="115000"/>
              </a:lnSpc>
              <a:spcBef>
                <a:spcPts val="0"/>
              </a:spcBef>
              <a:spcAft>
                <a:spcPts val="0"/>
              </a:spcAft>
              <a:buClr>
                <a:srgbClr val="4C57A8"/>
              </a:buClr>
              <a:buSzPts val="1400"/>
              <a:buFont typeface="Libre Franklin"/>
              <a:buChar char="○"/>
              <a:defRPr>
                <a:solidFill>
                  <a:srgbClr val="4C57A8"/>
                </a:solidFill>
                <a:latin typeface="Libre Franklin"/>
                <a:ea typeface="Libre Franklin"/>
                <a:cs typeface="Libre Franklin"/>
                <a:sym typeface="Libre Franklin"/>
              </a:defRPr>
            </a:lvl8pPr>
            <a:lvl9pPr marL="4114800" lvl="8" indent="-317500">
              <a:lnSpc>
                <a:spcPct val="115000"/>
              </a:lnSpc>
              <a:spcBef>
                <a:spcPts val="0"/>
              </a:spcBef>
              <a:spcAft>
                <a:spcPts val="0"/>
              </a:spcAft>
              <a:buClr>
                <a:srgbClr val="4C57A8"/>
              </a:buClr>
              <a:buSzPts val="1400"/>
              <a:buFont typeface="Libre Franklin"/>
              <a:buChar char="■"/>
              <a:defRPr>
                <a:solidFill>
                  <a:srgbClr val="4C57A8"/>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59" r:id="rId5"/>
    <p:sldLayoutId id="2147483677" r:id="rId6"/>
    <p:sldLayoutId id="2147483678" r:id="rId7"/>
    <p:sldLayoutId id="2147483679" r:id="rId8"/>
    <p:sldLayoutId id="214748368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7.jpeg" Type="http://schemas.openxmlformats.org/officeDocument/2006/relationships/image"/><Relationship Id="rId1" Target="../slideLayouts/slideLayout3.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8.jpeg" Type="http://schemas.openxmlformats.org/officeDocument/2006/relationships/image"/><Relationship Id="rId1" Target="../slideLayouts/slideLayout7.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9.jpeg" Type="http://schemas.openxmlformats.org/officeDocument/2006/relationships/image"/><Relationship Id="rId1" Target="../slideLayouts/slideLayout6.xml" Type="http://schemas.openxmlformats.org/officeDocument/2006/relationships/slideLayout"/></Relationships>
</file>

<file path=ppt/slides/_rels/slide13.xml.rels><?xml version="1.0" encoding="UTF-8" standalone="yes" ?><Relationships xmlns="http://schemas.openxmlformats.org/package/2006/relationships"><Relationship Id="rId2" Target="../media/image10.jpeg" Type="http://schemas.openxmlformats.org/officeDocument/2006/relationships/image"/><Relationship Id="rId1" Target="../slideLayouts/slideLayout6.xml" Type="http://schemas.openxmlformats.org/officeDocument/2006/relationships/slideLayout"/></Relationships>
</file>

<file path=ppt/slides/_rels/slide14.xml.rels><?xml version="1.0" encoding="UTF-8" standalone="yes" ?><Relationships xmlns="http://schemas.openxmlformats.org/package/2006/relationships"><Relationship Id="rId2" Target="../media/image11.jpeg" Type="http://schemas.openxmlformats.org/officeDocument/2006/relationships/image"/><Relationship Id="rId1" Target="../slideLayouts/slideLayout6.xml" Type="http://schemas.openxmlformats.org/officeDocument/2006/relationships/slideLayout"/></Relationships>
</file>

<file path=ppt/slides/_rels/slide15.xml.rels><?xml version="1.0" encoding="UTF-8" standalone="yes" ?><Relationships xmlns="http://schemas.openxmlformats.org/package/2006/relationships"><Relationship Id="rId2" Target="../media/image12.jpeg" Type="http://schemas.openxmlformats.org/officeDocument/2006/relationships/image"/><Relationship Id="rId1" Target="../slideLayouts/slideLayout6.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13.jpeg" Type="http://schemas.openxmlformats.org/officeDocument/2006/relationships/image"/><Relationship Id="rId1" Target="../slideLayouts/slideLayout6.xml" Type="http://schemas.openxmlformats.org/officeDocument/2006/relationships/slideLayout"/></Relationships>
</file>

<file path=ppt/slides/_rels/slide17.xml.rels><?xml version="1.0" encoding="UTF-8" standalone="yes" ?><Relationships xmlns="http://schemas.openxmlformats.org/package/2006/relationships"><Relationship Id="rId2" Target="../media/image14.jpeg" Type="http://schemas.openxmlformats.org/officeDocument/2006/relationships/image"/><Relationship Id="rId1" Target="../slideLayouts/slideLayout6.xml" Type="http://schemas.openxmlformats.org/officeDocument/2006/relationships/slideLayout"/></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arget="../media/image17.jpeg" Type="http://schemas.openxmlformats.org/officeDocument/2006/relationships/image"/><Relationship Id="rId1" Target="../slideLayouts/slideLayout6.xml" Type="http://schemas.openxmlformats.org/officeDocument/2006/relationships/slideLayout"/></Relationships>
</file>

<file path=ppt/slides/_rels/slide21.xml.rels><?xml version="1.0" encoding="UTF-8" standalone="yes" ?><Relationships xmlns="http://schemas.openxmlformats.org/package/2006/relationships"><Relationship Id="rId2" Target="../media/image18.jpeg" Type="http://schemas.openxmlformats.org/officeDocument/2006/relationships/image"/><Relationship Id="rId1" Target="../slideLayouts/slideLayout6.xml" Type="http://schemas.openxmlformats.org/officeDocument/2006/relationships/slideLayout"/></Relationships>
</file>

<file path=ppt/slides/_rels/slide22.xml.rels><?xml version="1.0" encoding="UTF-8" standalone="yes" ?><Relationships xmlns="http://schemas.openxmlformats.org/package/2006/relationships"><Relationship Id="rId2" Target="../media/image19.jpeg" Type="http://schemas.openxmlformats.org/officeDocument/2006/relationships/image"/><Relationship Id="rId1" Target="../slideLayouts/slideLayout6.xml" Type="http://schemas.openxmlformats.org/officeDocument/2006/relationships/slideLayout"/></Relationships>
</file>

<file path=ppt/slides/_rels/slide23.xml.rels><?xml version="1.0" encoding="UTF-8" standalone="yes" ?><Relationships xmlns="http://schemas.openxmlformats.org/package/2006/relationships"><Relationship Id="rId2" Target="../media/image20.jpeg" Type="http://schemas.openxmlformats.org/officeDocument/2006/relationships/image"/><Relationship Id="rId1" Target="../slideLayouts/slideLayout8.xml" Type="http://schemas.openxmlformats.org/officeDocument/2006/relationships/slideLayout"/></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arget="../media/image22.jpeg" Type="http://schemas.openxmlformats.org/officeDocument/2006/relationships/image"/><Relationship Id="rId1" Target="../slideLayouts/slideLayout7.xml" Type="http://schemas.openxmlformats.org/officeDocument/2006/relationships/slideLayout"/></Relationships>
</file>

<file path=ppt/slides/_rels/slide26.xml.rels><?xml version="1.0" encoding="UTF-8" standalone="yes" ?><Relationships xmlns="http://schemas.openxmlformats.org/package/2006/relationships"><Relationship Id="rId2" Target="../media/image23.jpeg" Type="http://schemas.openxmlformats.org/officeDocument/2006/relationships/image"/><Relationship Id="rId1" Target="../slideLayouts/slideLayout6.xml" Type="http://schemas.openxmlformats.org/officeDocument/2006/relationships/slideLayout"/></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arget="../media/image25.jpeg" Type="http://schemas.openxmlformats.org/officeDocument/2006/relationships/image"/><Relationship Id="rId1" Target="../slideLayouts/slideLayout6.xml" Type="http://schemas.openxmlformats.org/officeDocument/2006/relationships/slideLayout"/></Relationships>
</file>

<file path=ppt/slides/_rels/slide29.xml.rels><?xml version="1.0" encoding="UTF-8" standalone="yes" ?><Relationships xmlns="http://schemas.openxmlformats.org/package/2006/relationships"><Relationship Id="rId2" Target="../media/image26.jpeg" Type="http://schemas.openxmlformats.org/officeDocument/2006/relationships/image"/><Relationship Id="rId1" Target="../slideLayouts/slideLayout6.xml" Type="http://schemas.openxmlformats.org/officeDocument/2006/relationships/slideLayout"/></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arget="../media/image5.jpeg" Type="http://schemas.openxmlformats.org/officeDocument/2006/relationships/image"/><Relationship Id="rId1" Target="../slideLayouts/slideLayout6.xml" Type="http://schemas.openxmlformats.org/officeDocument/2006/relationships/slideLayout"/></Relationships>
</file>

<file path=ppt/slides/_rels/slide9.xml.rels><?xml version="1.0" encoding="UTF-8" standalone="yes" ?><Relationships xmlns="http://schemas.openxmlformats.org/package/2006/relationships"><Relationship Id="rId2" Target="../media/image6.jpeg" Type="http://schemas.openxmlformats.org/officeDocument/2006/relationships/image"/><Relationship Id="rId1" Target="../slideLayouts/slideLayout6.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5FF"/>
        </a:solidFill>
        <a:effectLst/>
      </p:bgPr>
    </p:bg>
    <p:spTree>
      <p:nvGrpSpPr>
        <p:cNvPr id="1" name="Shape 239"/>
        <p:cNvGrpSpPr/>
        <p:nvPr/>
      </p:nvGrpSpPr>
      <p:grpSpPr>
        <a:xfrm>
          <a:off x="0" y="0"/>
          <a:ext cx="0" cy="0"/>
          <a:chOff x="0" y="0"/>
          <a:chExt cx="0" cy="0"/>
        </a:xfrm>
      </p:grpSpPr>
      <p:sp>
        <p:nvSpPr>
          <p:cNvPr id="240" name="Google Shape;240;p37"/>
          <p:cNvSpPr/>
          <p:nvPr/>
        </p:nvSpPr>
        <p:spPr>
          <a:xfrm>
            <a:off x="1704000" y="657150"/>
            <a:ext cx="5736000" cy="3829200"/>
          </a:xfrm>
          <a:prstGeom prst="rect">
            <a:avLst/>
          </a:prstGeom>
          <a:solidFill>
            <a:srgbClr val="EEF5FF"/>
          </a:solidFill>
          <a:ln w="28575" cap="flat" cmpd="sng">
            <a:solidFill>
              <a:srgbClr val="4C5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8D482161-1A5A-4F8A-B8F8-A9D5FE986D3D}"/>
              </a:ext>
            </a:extLst>
          </p:cNvPr>
          <p:cNvSpPr txBox="1"/>
          <p:nvPr/>
        </p:nvSpPr>
        <p:spPr>
          <a:xfrm>
            <a:off x="2158409" y="852499"/>
            <a:ext cx="6347638" cy="400110"/>
          </a:xfrm>
          <a:prstGeom prst="rect">
            <a:avLst/>
          </a:prstGeom>
          <a:noFill/>
        </p:spPr>
        <p:txBody>
          <a:bodyPr wrap="square" rtlCol="0">
            <a:spAutoFit/>
          </a:bodyPr>
          <a:lstStyle/>
          <a:p>
            <a:r>
              <a:rPr lang="en-US" altLang="zh-CN" sz="2000" b="1" dirty="0">
                <a:solidFill>
                  <a:schemeClr val="accent1">
                    <a:lumMod val="25000"/>
                  </a:schemeClr>
                </a:solidFill>
                <a:latin typeface="Barlow Semi Condensed"/>
              </a:rPr>
              <a:t>Lakshmi Narain</a:t>
            </a:r>
            <a:r>
              <a:rPr lang="zh-CN" altLang="en-US" sz="2000" b="1" dirty="0">
                <a:solidFill>
                  <a:schemeClr val="accent1">
                    <a:lumMod val="25000"/>
                  </a:schemeClr>
                </a:solidFill>
                <a:latin typeface="Barlow Semi Condensed"/>
              </a:rPr>
              <a:t> </a:t>
            </a:r>
            <a:r>
              <a:rPr lang="en-US" altLang="zh-CN" sz="2000" b="1" dirty="0">
                <a:solidFill>
                  <a:schemeClr val="accent1">
                    <a:lumMod val="25000"/>
                  </a:schemeClr>
                </a:solidFill>
                <a:latin typeface="Barlow Semi Condensed"/>
              </a:rPr>
              <a:t>College of Technology,</a:t>
            </a:r>
            <a:r>
              <a:rPr lang="zh-CN" altLang="en-US" sz="2000" b="1" dirty="0">
                <a:solidFill>
                  <a:schemeClr val="accent1">
                    <a:lumMod val="25000"/>
                  </a:schemeClr>
                </a:solidFill>
                <a:latin typeface="Barlow Semi Condensed"/>
              </a:rPr>
              <a:t> </a:t>
            </a:r>
            <a:r>
              <a:rPr lang="en-US" altLang="zh-CN" sz="2000" b="1" dirty="0">
                <a:solidFill>
                  <a:schemeClr val="accent1">
                    <a:lumMod val="25000"/>
                  </a:schemeClr>
                </a:solidFill>
                <a:latin typeface="Barlow Semi Condensed"/>
              </a:rPr>
              <a:t>Bhopal</a:t>
            </a:r>
            <a:endParaRPr lang="en-US" sz="2000" b="1" dirty="0">
              <a:solidFill>
                <a:schemeClr val="accent1">
                  <a:lumMod val="25000"/>
                </a:schemeClr>
              </a:solidFill>
              <a:latin typeface="Barlow Semi Condensed"/>
            </a:endParaRPr>
          </a:p>
        </p:txBody>
      </p:sp>
      <p:sp>
        <p:nvSpPr>
          <p:cNvPr id="10" name="Google Shape;126;p18">
            <a:extLst>
              <a:ext uri="{FF2B5EF4-FFF2-40B4-BE49-F238E27FC236}">
                <a16:creationId xmlns:a16="http://schemas.microsoft.com/office/drawing/2014/main" id="{6EEECA6A-8BA6-4342-A7C1-647FB4EAF8BA}"/>
              </a:ext>
            </a:extLst>
          </p:cNvPr>
          <p:cNvSpPr txBox="1">
            <a:spLocks noGrp="1"/>
          </p:cNvSpPr>
          <p:nvPr>
            <p:ph type="ctrTitle"/>
          </p:nvPr>
        </p:nvSpPr>
        <p:spPr>
          <a:xfrm rot="10800000" flipH="1" flipV="1">
            <a:off x="3189768" y="1447958"/>
            <a:ext cx="3699343" cy="7081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chemeClr val="bg1">
                    <a:lumMod val="75000"/>
                  </a:schemeClr>
                </a:solidFill>
                <a:latin typeface="Saira ExtraCondensed SemiBold"/>
                <a:ea typeface="Saira ExtraCondensed SemiBold"/>
                <a:cs typeface="Saira ExtraCondensed SemiBold"/>
                <a:sym typeface="Saira ExtraCondensed SemiBold"/>
              </a:rPr>
              <a:t>College Tab</a:t>
            </a:r>
            <a:endParaRPr sz="4000" dirty="0">
              <a:solidFill>
                <a:schemeClr val="bg1">
                  <a:lumMod val="75000"/>
                </a:schemeClr>
              </a:solidFill>
              <a:latin typeface="Saira ExtraCondensed SemiBold"/>
              <a:ea typeface="Saira ExtraCondensed SemiBold"/>
              <a:cs typeface="Saira ExtraCondensed SemiBold"/>
              <a:sym typeface="Saira ExtraCondensed SemiBold"/>
            </a:endParaRPr>
          </a:p>
        </p:txBody>
      </p:sp>
      <p:sp>
        <p:nvSpPr>
          <p:cNvPr id="11" name="TextBox 10">
            <a:extLst>
              <a:ext uri="{FF2B5EF4-FFF2-40B4-BE49-F238E27FC236}">
                <a16:creationId xmlns:a16="http://schemas.microsoft.com/office/drawing/2014/main" id="{4A827F7D-9655-40B6-B8E8-08D6C0E77218}"/>
              </a:ext>
            </a:extLst>
          </p:cNvPr>
          <p:cNvSpPr txBox="1"/>
          <p:nvPr/>
        </p:nvSpPr>
        <p:spPr>
          <a:xfrm>
            <a:off x="2722329" y="2132574"/>
            <a:ext cx="3699342" cy="2205668"/>
          </a:xfrm>
          <a:prstGeom prst="rect">
            <a:avLst/>
          </a:prstGeom>
          <a:noFill/>
        </p:spPr>
        <p:txBody>
          <a:bodyPr wrap="square" rtlCol="0">
            <a:spAutoFit/>
          </a:bodyPr>
          <a:lstStyle/>
          <a:p>
            <a:pPr algn="ctr">
              <a:lnSpc>
                <a:spcPct val="150000"/>
              </a:lnSpc>
            </a:pPr>
            <a:r>
              <a:rPr lang="en-US" altLang="zh-CN" sz="1300" dirty="0">
                <a:solidFill>
                  <a:schemeClr val="accent2">
                    <a:lumMod val="75000"/>
                  </a:schemeClr>
                </a:solidFill>
                <a:latin typeface="Libre Franklin" panose="020B0604020202020204" charset="0"/>
              </a:rPr>
              <a:t>Submitted By:</a:t>
            </a:r>
            <a:r>
              <a:rPr lang="zh-CN" altLang="en-US" sz="1300" dirty="0">
                <a:solidFill>
                  <a:schemeClr val="accent2">
                    <a:lumMod val="75000"/>
                  </a:schemeClr>
                </a:solidFill>
                <a:latin typeface="Libre Franklin" panose="020B0604020202020204" charset="0"/>
              </a:rPr>
              <a:t> </a:t>
            </a:r>
            <a:endParaRPr lang="en-US" altLang="zh-CN" sz="1300" dirty="0">
              <a:solidFill>
                <a:schemeClr val="accent2">
                  <a:lumMod val="75000"/>
                </a:schemeClr>
              </a:solidFill>
              <a:latin typeface="Libre Franklin" panose="020B0604020202020204" charset="0"/>
            </a:endParaRPr>
          </a:p>
          <a:p>
            <a:pPr algn="ctr">
              <a:lnSpc>
                <a:spcPct val="150000"/>
              </a:lnSpc>
            </a:pPr>
            <a:r>
              <a:rPr lang="en-US" altLang="zh-CN" sz="1300" dirty="0">
                <a:solidFill>
                  <a:schemeClr val="accent6">
                    <a:lumMod val="50000"/>
                  </a:schemeClr>
                </a:solidFill>
                <a:latin typeface="Libre Franklin" panose="020B0604020202020204" charset="0"/>
              </a:rPr>
              <a:t>Anushree Kumar (27)       </a:t>
            </a:r>
            <a:endParaRPr lang="en-GB" altLang="zh-CN" sz="1300" dirty="0">
              <a:solidFill>
                <a:schemeClr val="accent6">
                  <a:lumMod val="50000"/>
                </a:schemeClr>
              </a:solidFill>
              <a:latin typeface="Libre Franklin" panose="020B0604020202020204" charset="0"/>
            </a:endParaRPr>
          </a:p>
          <a:p>
            <a:pPr algn="ctr">
              <a:lnSpc>
                <a:spcPct val="150000"/>
              </a:lnSpc>
            </a:pPr>
            <a:r>
              <a:rPr lang="en-US" altLang="zh-CN" sz="1300" dirty="0">
                <a:solidFill>
                  <a:schemeClr val="accent6">
                    <a:lumMod val="50000"/>
                  </a:schemeClr>
                </a:solidFill>
                <a:latin typeface="Libre Franklin" panose="020B0604020202020204" charset="0"/>
              </a:rPr>
              <a:t>Ekveera Joshi (44)</a:t>
            </a:r>
          </a:p>
          <a:p>
            <a:pPr algn="ctr">
              <a:lnSpc>
                <a:spcPct val="150000"/>
              </a:lnSpc>
            </a:pPr>
            <a:r>
              <a:rPr lang="en-US" altLang="zh-CN" sz="1300" dirty="0">
                <a:solidFill>
                  <a:schemeClr val="accent6">
                    <a:lumMod val="50000"/>
                  </a:schemeClr>
                </a:solidFill>
                <a:latin typeface="Libre Franklin" panose="020B0604020202020204" charset="0"/>
              </a:rPr>
              <a:t>Manas Khare (55)</a:t>
            </a:r>
          </a:p>
          <a:p>
            <a:pPr algn="ctr">
              <a:lnSpc>
                <a:spcPct val="150000"/>
              </a:lnSpc>
            </a:pPr>
            <a:endParaRPr lang="en-US" altLang="zh-CN" sz="1300" dirty="0">
              <a:solidFill>
                <a:schemeClr val="accent6">
                  <a:lumMod val="50000"/>
                </a:schemeClr>
              </a:solidFill>
              <a:latin typeface="Libre Franklin" panose="020B0604020202020204" charset="0"/>
            </a:endParaRPr>
          </a:p>
          <a:p>
            <a:pPr algn="ctr">
              <a:lnSpc>
                <a:spcPct val="150000"/>
              </a:lnSpc>
            </a:pPr>
            <a:r>
              <a:rPr lang="en-GB" altLang="zh-CN" sz="1300" dirty="0">
                <a:solidFill>
                  <a:schemeClr val="accent2">
                    <a:lumMod val="75000"/>
                  </a:schemeClr>
                </a:solidFill>
                <a:latin typeface="Libre Franklin" panose="020B0604020202020204" charset="0"/>
              </a:rPr>
              <a:t>Guide:</a:t>
            </a:r>
            <a:r>
              <a:rPr lang="en-US" altLang="zh-CN" sz="1300" dirty="0">
                <a:solidFill>
                  <a:schemeClr val="accent2">
                    <a:lumMod val="75000"/>
                  </a:schemeClr>
                </a:solidFill>
                <a:latin typeface="Libre Franklin" panose="020B0604020202020204" charset="0"/>
              </a:rPr>
              <a:t> </a:t>
            </a:r>
          </a:p>
          <a:p>
            <a:pPr algn="ctr">
              <a:lnSpc>
                <a:spcPct val="150000"/>
              </a:lnSpc>
            </a:pPr>
            <a:r>
              <a:rPr lang="en-GB" altLang="zh-CN" sz="1300" dirty="0">
                <a:solidFill>
                  <a:schemeClr val="accent6">
                    <a:lumMod val="50000"/>
                  </a:schemeClr>
                </a:solidFill>
                <a:latin typeface="Libre Franklin" panose="020B0604020202020204" charset="0"/>
              </a:rPr>
              <a:t>Dr</a:t>
            </a:r>
            <a:r>
              <a:rPr lang="en-US" altLang="zh-CN" sz="1300" dirty="0">
                <a:solidFill>
                  <a:schemeClr val="accent6">
                    <a:lumMod val="50000"/>
                  </a:schemeClr>
                </a:solidFill>
                <a:latin typeface="Libre Franklin" panose="020B0604020202020204" charset="0"/>
              </a:rPr>
              <a:t>. </a:t>
            </a:r>
            <a:r>
              <a:rPr lang="en-GB" altLang="zh-CN" sz="1300" dirty="0">
                <a:solidFill>
                  <a:schemeClr val="accent6">
                    <a:lumMod val="50000"/>
                  </a:schemeClr>
                </a:solidFill>
                <a:latin typeface="Libre Franklin" panose="020B0604020202020204" charset="0"/>
              </a:rPr>
              <a:t>Manish Shrivastava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F5781A53-4425-4FE1-B95B-D4A35252F82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292276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E13F09-B46E-4F67-AE71-5D1DA392872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115344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ED6A62-7C4C-44E1-9329-E3322C96062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76112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D03F8-B19E-409F-90A9-2762848CE730}"/>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37171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5B6884-B727-4861-B281-105B6475543F}"/>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19055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7EE2D7-244C-4848-A2BF-04275D5B895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09208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58D9CF-82CD-4B13-A9B1-3CB8A653C84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785645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25C58-B858-425A-8DEB-EA3D4AEA2C3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70014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D89F8-F420-4AC4-9672-BDF3D746E48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50639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745BAA-9FDD-4555-9762-3E7B781CB7A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94949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pSp>
        <p:nvGrpSpPr>
          <p:cNvPr id="253" name="Google Shape;253;p39"/>
          <p:cNvGrpSpPr/>
          <p:nvPr/>
        </p:nvGrpSpPr>
        <p:grpSpPr>
          <a:xfrm rot="7926621">
            <a:off x="4971849" y="2931610"/>
            <a:ext cx="876416" cy="863500"/>
            <a:chOff x="-1649200" y="928774"/>
            <a:chExt cx="581238" cy="572698"/>
          </a:xfrm>
        </p:grpSpPr>
        <p:sp>
          <p:nvSpPr>
            <p:cNvPr id="254" name="Google Shape;254;p39"/>
            <p:cNvSpPr/>
            <p:nvPr/>
          </p:nvSpPr>
          <p:spPr>
            <a:xfrm>
              <a:off x="-1649200" y="928774"/>
              <a:ext cx="581238" cy="572698"/>
            </a:xfrm>
            <a:custGeom>
              <a:avLst/>
              <a:gdLst/>
              <a:ahLst/>
              <a:cxnLst/>
              <a:rect l="l" t="t" r="r" b="b"/>
              <a:pathLst>
                <a:path w="5360" h="5281" extrusionOk="0">
                  <a:moveTo>
                    <a:pt x="2163" y="5249"/>
                  </a:moveTo>
                  <a:cubicBezTo>
                    <a:pt x="1740" y="5186"/>
                    <a:pt x="1325" y="4857"/>
                    <a:pt x="1035" y="4638"/>
                  </a:cubicBezTo>
                  <a:cubicBezTo>
                    <a:pt x="745" y="4419"/>
                    <a:pt x="597" y="4262"/>
                    <a:pt x="424" y="3933"/>
                  </a:cubicBezTo>
                  <a:cubicBezTo>
                    <a:pt x="252" y="3604"/>
                    <a:pt x="0" y="3071"/>
                    <a:pt x="0" y="2663"/>
                  </a:cubicBezTo>
                  <a:cubicBezTo>
                    <a:pt x="0" y="2256"/>
                    <a:pt x="220" y="1825"/>
                    <a:pt x="424" y="1488"/>
                  </a:cubicBezTo>
                  <a:cubicBezTo>
                    <a:pt x="628" y="1151"/>
                    <a:pt x="855" y="885"/>
                    <a:pt x="1223" y="642"/>
                  </a:cubicBezTo>
                  <a:cubicBezTo>
                    <a:pt x="1591" y="399"/>
                    <a:pt x="2171" y="94"/>
                    <a:pt x="2633" y="31"/>
                  </a:cubicBezTo>
                  <a:cubicBezTo>
                    <a:pt x="3095" y="-32"/>
                    <a:pt x="3605" y="55"/>
                    <a:pt x="3997" y="266"/>
                  </a:cubicBezTo>
                  <a:cubicBezTo>
                    <a:pt x="4389" y="478"/>
                    <a:pt x="4757" y="948"/>
                    <a:pt x="4984" y="1300"/>
                  </a:cubicBezTo>
                  <a:cubicBezTo>
                    <a:pt x="5211" y="1653"/>
                    <a:pt x="5360" y="1958"/>
                    <a:pt x="5360" y="2381"/>
                  </a:cubicBezTo>
                  <a:cubicBezTo>
                    <a:pt x="5360" y="2804"/>
                    <a:pt x="5282" y="3400"/>
                    <a:pt x="4984" y="3839"/>
                  </a:cubicBezTo>
                  <a:cubicBezTo>
                    <a:pt x="4686" y="4278"/>
                    <a:pt x="4044" y="4779"/>
                    <a:pt x="3574" y="5014"/>
                  </a:cubicBezTo>
                  <a:cubicBezTo>
                    <a:pt x="3104" y="5249"/>
                    <a:pt x="2586" y="5312"/>
                    <a:pt x="2163" y="5249"/>
                  </a:cubicBezTo>
                  <a:close/>
                </a:path>
              </a:pathLst>
            </a:custGeom>
            <a:solidFill>
              <a:srgbClr val="C865C5">
                <a:alpha val="44130"/>
              </a:srgbClr>
            </a:solidFill>
            <a:ln>
              <a:noFill/>
            </a:ln>
          </p:spPr>
        </p:sp>
        <p:sp>
          <p:nvSpPr>
            <p:cNvPr id="255" name="Google Shape;255;p39"/>
            <p:cNvSpPr/>
            <p:nvPr/>
          </p:nvSpPr>
          <p:spPr>
            <a:xfrm>
              <a:off x="-1600734" y="989299"/>
              <a:ext cx="500209" cy="463832"/>
            </a:xfrm>
            <a:custGeom>
              <a:avLst/>
              <a:gdLst/>
              <a:ahLst/>
              <a:cxnLst/>
              <a:rect l="l" t="t" r="r" b="b"/>
              <a:pathLst>
                <a:path w="16102" h="14931" extrusionOk="0">
                  <a:moveTo>
                    <a:pt x="271" y="8625"/>
                  </a:moveTo>
                  <a:cubicBezTo>
                    <a:pt x="398" y="9768"/>
                    <a:pt x="556" y="10260"/>
                    <a:pt x="937" y="11101"/>
                  </a:cubicBezTo>
                  <a:cubicBezTo>
                    <a:pt x="1318" y="11942"/>
                    <a:pt x="1954" y="13038"/>
                    <a:pt x="2557" y="13673"/>
                  </a:cubicBezTo>
                  <a:cubicBezTo>
                    <a:pt x="3160" y="14308"/>
                    <a:pt x="3684" y="14832"/>
                    <a:pt x="4557" y="14911"/>
                  </a:cubicBezTo>
                  <a:cubicBezTo>
                    <a:pt x="5430" y="14990"/>
                    <a:pt x="6557" y="14498"/>
                    <a:pt x="7795" y="14149"/>
                  </a:cubicBezTo>
                  <a:cubicBezTo>
                    <a:pt x="9033" y="13800"/>
                    <a:pt x="10811" y="13388"/>
                    <a:pt x="11986" y="12816"/>
                  </a:cubicBezTo>
                  <a:cubicBezTo>
                    <a:pt x="13161" y="12245"/>
                    <a:pt x="14161" y="11720"/>
                    <a:pt x="14844" y="10720"/>
                  </a:cubicBezTo>
                  <a:cubicBezTo>
                    <a:pt x="15527" y="9720"/>
                    <a:pt x="16161" y="7974"/>
                    <a:pt x="16082" y="6815"/>
                  </a:cubicBezTo>
                  <a:cubicBezTo>
                    <a:pt x="16003" y="5656"/>
                    <a:pt x="15019" y="4878"/>
                    <a:pt x="14368" y="3767"/>
                  </a:cubicBezTo>
                  <a:cubicBezTo>
                    <a:pt x="13717" y="2656"/>
                    <a:pt x="12701" y="640"/>
                    <a:pt x="12177" y="148"/>
                  </a:cubicBezTo>
                  <a:cubicBezTo>
                    <a:pt x="11653" y="-344"/>
                    <a:pt x="11954" y="735"/>
                    <a:pt x="11224" y="814"/>
                  </a:cubicBezTo>
                  <a:cubicBezTo>
                    <a:pt x="10494" y="893"/>
                    <a:pt x="8446" y="402"/>
                    <a:pt x="7795" y="624"/>
                  </a:cubicBezTo>
                  <a:cubicBezTo>
                    <a:pt x="7144" y="846"/>
                    <a:pt x="7922" y="1894"/>
                    <a:pt x="7319" y="2148"/>
                  </a:cubicBezTo>
                  <a:cubicBezTo>
                    <a:pt x="6716" y="2402"/>
                    <a:pt x="4986" y="2085"/>
                    <a:pt x="4176" y="2148"/>
                  </a:cubicBezTo>
                  <a:cubicBezTo>
                    <a:pt x="3366" y="2212"/>
                    <a:pt x="3128" y="2180"/>
                    <a:pt x="2461" y="2529"/>
                  </a:cubicBezTo>
                  <a:cubicBezTo>
                    <a:pt x="1794" y="2878"/>
                    <a:pt x="540" y="3227"/>
                    <a:pt x="175" y="4243"/>
                  </a:cubicBezTo>
                  <a:cubicBezTo>
                    <a:pt x="-190" y="5259"/>
                    <a:pt x="144" y="7482"/>
                    <a:pt x="271" y="8625"/>
                  </a:cubicBezTo>
                  <a:close/>
                </a:path>
              </a:pathLst>
            </a:custGeom>
            <a:solidFill>
              <a:srgbClr val="6E648B">
                <a:alpha val="17320"/>
              </a:srgbClr>
            </a:solidFill>
            <a:ln>
              <a:noFill/>
            </a:ln>
          </p:spPr>
        </p:sp>
      </p:grpSp>
      <p:grpSp>
        <p:nvGrpSpPr>
          <p:cNvPr id="256" name="Google Shape;256;p39"/>
          <p:cNvGrpSpPr/>
          <p:nvPr/>
        </p:nvGrpSpPr>
        <p:grpSpPr>
          <a:xfrm rot="3130121">
            <a:off x="4971750" y="1236237"/>
            <a:ext cx="876398" cy="863476"/>
            <a:chOff x="-1649200" y="928774"/>
            <a:chExt cx="581238" cy="572698"/>
          </a:xfrm>
        </p:grpSpPr>
        <p:sp>
          <p:nvSpPr>
            <p:cNvPr id="257" name="Google Shape;257;p39"/>
            <p:cNvSpPr/>
            <p:nvPr/>
          </p:nvSpPr>
          <p:spPr>
            <a:xfrm>
              <a:off x="-1649200" y="928774"/>
              <a:ext cx="581238" cy="572698"/>
            </a:xfrm>
            <a:custGeom>
              <a:avLst/>
              <a:gdLst/>
              <a:ahLst/>
              <a:cxnLst/>
              <a:rect l="l" t="t" r="r" b="b"/>
              <a:pathLst>
                <a:path w="5360" h="5281" extrusionOk="0">
                  <a:moveTo>
                    <a:pt x="2163" y="5249"/>
                  </a:moveTo>
                  <a:cubicBezTo>
                    <a:pt x="1740" y="5186"/>
                    <a:pt x="1325" y="4857"/>
                    <a:pt x="1035" y="4638"/>
                  </a:cubicBezTo>
                  <a:cubicBezTo>
                    <a:pt x="745" y="4419"/>
                    <a:pt x="597" y="4262"/>
                    <a:pt x="424" y="3933"/>
                  </a:cubicBezTo>
                  <a:cubicBezTo>
                    <a:pt x="252" y="3604"/>
                    <a:pt x="0" y="3071"/>
                    <a:pt x="0" y="2663"/>
                  </a:cubicBezTo>
                  <a:cubicBezTo>
                    <a:pt x="0" y="2256"/>
                    <a:pt x="220" y="1825"/>
                    <a:pt x="424" y="1488"/>
                  </a:cubicBezTo>
                  <a:cubicBezTo>
                    <a:pt x="628" y="1151"/>
                    <a:pt x="855" y="885"/>
                    <a:pt x="1223" y="642"/>
                  </a:cubicBezTo>
                  <a:cubicBezTo>
                    <a:pt x="1591" y="399"/>
                    <a:pt x="2171" y="94"/>
                    <a:pt x="2633" y="31"/>
                  </a:cubicBezTo>
                  <a:cubicBezTo>
                    <a:pt x="3095" y="-32"/>
                    <a:pt x="3605" y="55"/>
                    <a:pt x="3997" y="266"/>
                  </a:cubicBezTo>
                  <a:cubicBezTo>
                    <a:pt x="4389" y="478"/>
                    <a:pt x="4757" y="948"/>
                    <a:pt x="4984" y="1300"/>
                  </a:cubicBezTo>
                  <a:cubicBezTo>
                    <a:pt x="5211" y="1653"/>
                    <a:pt x="5360" y="1958"/>
                    <a:pt x="5360" y="2381"/>
                  </a:cubicBezTo>
                  <a:cubicBezTo>
                    <a:pt x="5360" y="2804"/>
                    <a:pt x="5282" y="3400"/>
                    <a:pt x="4984" y="3839"/>
                  </a:cubicBezTo>
                  <a:cubicBezTo>
                    <a:pt x="4686" y="4278"/>
                    <a:pt x="4044" y="4779"/>
                    <a:pt x="3574" y="5014"/>
                  </a:cubicBezTo>
                  <a:cubicBezTo>
                    <a:pt x="3104" y="5249"/>
                    <a:pt x="2586" y="5312"/>
                    <a:pt x="2163" y="5249"/>
                  </a:cubicBezTo>
                  <a:close/>
                </a:path>
              </a:pathLst>
            </a:custGeom>
            <a:solidFill>
              <a:srgbClr val="6E648B">
                <a:alpha val="44130"/>
              </a:srgbClr>
            </a:solidFill>
            <a:ln>
              <a:noFill/>
            </a:ln>
          </p:spPr>
        </p:sp>
        <p:sp>
          <p:nvSpPr>
            <p:cNvPr id="258" name="Google Shape;258;p39"/>
            <p:cNvSpPr/>
            <p:nvPr/>
          </p:nvSpPr>
          <p:spPr>
            <a:xfrm>
              <a:off x="-1600734" y="989299"/>
              <a:ext cx="500209" cy="463832"/>
            </a:xfrm>
            <a:custGeom>
              <a:avLst/>
              <a:gdLst/>
              <a:ahLst/>
              <a:cxnLst/>
              <a:rect l="l" t="t" r="r" b="b"/>
              <a:pathLst>
                <a:path w="16102" h="14931" extrusionOk="0">
                  <a:moveTo>
                    <a:pt x="271" y="8625"/>
                  </a:moveTo>
                  <a:cubicBezTo>
                    <a:pt x="398" y="9768"/>
                    <a:pt x="556" y="10260"/>
                    <a:pt x="937" y="11101"/>
                  </a:cubicBezTo>
                  <a:cubicBezTo>
                    <a:pt x="1318" y="11942"/>
                    <a:pt x="1954" y="13038"/>
                    <a:pt x="2557" y="13673"/>
                  </a:cubicBezTo>
                  <a:cubicBezTo>
                    <a:pt x="3160" y="14308"/>
                    <a:pt x="3684" y="14832"/>
                    <a:pt x="4557" y="14911"/>
                  </a:cubicBezTo>
                  <a:cubicBezTo>
                    <a:pt x="5430" y="14990"/>
                    <a:pt x="6557" y="14498"/>
                    <a:pt x="7795" y="14149"/>
                  </a:cubicBezTo>
                  <a:cubicBezTo>
                    <a:pt x="9033" y="13800"/>
                    <a:pt x="10811" y="13388"/>
                    <a:pt x="11986" y="12816"/>
                  </a:cubicBezTo>
                  <a:cubicBezTo>
                    <a:pt x="13161" y="12245"/>
                    <a:pt x="14161" y="11720"/>
                    <a:pt x="14844" y="10720"/>
                  </a:cubicBezTo>
                  <a:cubicBezTo>
                    <a:pt x="15527" y="9720"/>
                    <a:pt x="16161" y="7974"/>
                    <a:pt x="16082" y="6815"/>
                  </a:cubicBezTo>
                  <a:cubicBezTo>
                    <a:pt x="16003" y="5656"/>
                    <a:pt x="15019" y="4878"/>
                    <a:pt x="14368" y="3767"/>
                  </a:cubicBezTo>
                  <a:cubicBezTo>
                    <a:pt x="13717" y="2656"/>
                    <a:pt x="12701" y="640"/>
                    <a:pt x="12177" y="148"/>
                  </a:cubicBezTo>
                  <a:cubicBezTo>
                    <a:pt x="11653" y="-344"/>
                    <a:pt x="11954" y="735"/>
                    <a:pt x="11224" y="814"/>
                  </a:cubicBezTo>
                  <a:cubicBezTo>
                    <a:pt x="10494" y="893"/>
                    <a:pt x="8446" y="402"/>
                    <a:pt x="7795" y="624"/>
                  </a:cubicBezTo>
                  <a:cubicBezTo>
                    <a:pt x="7144" y="846"/>
                    <a:pt x="7922" y="1894"/>
                    <a:pt x="7319" y="2148"/>
                  </a:cubicBezTo>
                  <a:cubicBezTo>
                    <a:pt x="6716" y="2402"/>
                    <a:pt x="4986" y="2085"/>
                    <a:pt x="4176" y="2148"/>
                  </a:cubicBezTo>
                  <a:cubicBezTo>
                    <a:pt x="3366" y="2212"/>
                    <a:pt x="3128" y="2180"/>
                    <a:pt x="2461" y="2529"/>
                  </a:cubicBezTo>
                  <a:cubicBezTo>
                    <a:pt x="1794" y="2878"/>
                    <a:pt x="540" y="3227"/>
                    <a:pt x="175" y="4243"/>
                  </a:cubicBezTo>
                  <a:cubicBezTo>
                    <a:pt x="-190" y="5259"/>
                    <a:pt x="144" y="7482"/>
                    <a:pt x="271" y="8625"/>
                  </a:cubicBezTo>
                  <a:close/>
                </a:path>
              </a:pathLst>
            </a:custGeom>
            <a:solidFill>
              <a:srgbClr val="6E648B">
                <a:alpha val="17320"/>
              </a:srgbClr>
            </a:solidFill>
            <a:ln>
              <a:noFill/>
            </a:ln>
          </p:spPr>
        </p:sp>
      </p:grpSp>
      <p:grpSp>
        <p:nvGrpSpPr>
          <p:cNvPr id="259" name="Google Shape;259;p39"/>
          <p:cNvGrpSpPr/>
          <p:nvPr/>
        </p:nvGrpSpPr>
        <p:grpSpPr>
          <a:xfrm>
            <a:off x="1413189" y="1270548"/>
            <a:ext cx="806701" cy="794848"/>
            <a:chOff x="-1649200" y="928774"/>
            <a:chExt cx="581238" cy="572698"/>
          </a:xfrm>
        </p:grpSpPr>
        <p:sp>
          <p:nvSpPr>
            <p:cNvPr id="260" name="Google Shape;260;p39"/>
            <p:cNvSpPr/>
            <p:nvPr/>
          </p:nvSpPr>
          <p:spPr>
            <a:xfrm>
              <a:off x="-1649200" y="928774"/>
              <a:ext cx="581238" cy="572698"/>
            </a:xfrm>
            <a:custGeom>
              <a:avLst/>
              <a:gdLst/>
              <a:ahLst/>
              <a:cxnLst/>
              <a:rect l="l" t="t" r="r" b="b"/>
              <a:pathLst>
                <a:path w="5360" h="5281" extrusionOk="0">
                  <a:moveTo>
                    <a:pt x="2163" y="5249"/>
                  </a:moveTo>
                  <a:cubicBezTo>
                    <a:pt x="1740" y="5186"/>
                    <a:pt x="1325" y="4857"/>
                    <a:pt x="1035" y="4638"/>
                  </a:cubicBezTo>
                  <a:cubicBezTo>
                    <a:pt x="745" y="4419"/>
                    <a:pt x="597" y="4262"/>
                    <a:pt x="424" y="3933"/>
                  </a:cubicBezTo>
                  <a:cubicBezTo>
                    <a:pt x="252" y="3604"/>
                    <a:pt x="0" y="3071"/>
                    <a:pt x="0" y="2663"/>
                  </a:cubicBezTo>
                  <a:cubicBezTo>
                    <a:pt x="0" y="2256"/>
                    <a:pt x="220" y="1825"/>
                    <a:pt x="424" y="1488"/>
                  </a:cubicBezTo>
                  <a:cubicBezTo>
                    <a:pt x="628" y="1151"/>
                    <a:pt x="855" y="885"/>
                    <a:pt x="1223" y="642"/>
                  </a:cubicBezTo>
                  <a:cubicBezTo>
                    <a:pt x="1591" y="399"/>
                    <a:pt x="2171" y="94"/>
                    <a:pt x="2633" y="31"/>
                  </a:cubicBezTo>
                  <a:cubicBezTo>
                    <a:pt x="3095" y="-32"/>
                    <a:pt x="3605" y="55"/>
                    <a:pt x="3997" y="266"/>
                  </a:cubicBezTo>
                  <a:cubicBezTo>
                    <a:pt x="4389" y="478"/>
                    <a:pt x="4757" y="948"/>
                    <a:pt x="4984" y="1300"/>
                  </a:cubicBezTo>
                  <a:cubicBezTo>
                    <a:pt x="5211" y="1653"/>
                    <a:pt x="5360" y="1958"/>
                    <a:pt x="5360" y="2381"/>
                  </a:cubicBezTo>
                  <a:cubicBezTo>
                    <a:pt x="5360" y="2804"/>
                    <a:pt x="5282" y="3400"/>
                    <a:pt x="4984" y="3839"/>
                  </a:cubicBezTo>
                  <a:cubicBezTo>
                    <a:pt x="4686" y="4278"/>
                    <a:pt x="4044" y="4779"/>
                    <a:pt x="3574" y="5014"/>
                  </a:cubicBezTo>
                  <a:cubicBezTo>
                    <a:pt x="3104" y="5249"/>
                    <a:pt x="2586" y="5312"/>
                    <a:pt x="2163" y="5249"/>
                  </a:cubicBezTo>
                  <a:close/>
                </a:path>
              </a:pathLst>
            </a:custGeom>
            <a:solidFill>
              <a:srgbClr val="0087CB">
                <a:alpha val="44130"/>
              </a:srgbClr>
            </a:solidFill>
            <a:ln>
              <a:noFill/>
            </a:ln>
          </p:spPr>
        </p:sp>
        <p:sp>
          <p:nvSpPr>
            <p:cNvPr id="261" name="Google Shape;261;p39"/>
            <p:cNvSpPr/>
            <p:nvPr/>
          </p:nvSpPr>
          <p:spPr>
            <a:xfrm>
              <a:off x="-1600734" y="989299"/>
              <a:ext cx="500209" cy="463832"/>
            </a:xfrm>
            <a:custGeom>
              <a:avLst/>
              <a:gdLst/>
              <a:ahLst/>
              <a:cxnLst/>
              <a:rect l="l" t="t" r="r" b="b"/>
              <a:pathLst>
                <a:path w="16102" h="14931" extrusionOk="0">
                  <a:moveTo>
                    <a:pt x="271" y="8625"/>
                  </a:moveTo>
                  <a:cubicBezTo>
                    <a:pt x="398" y="9768"/>
                    <a:pt x="556" y="10260"/>
                    <a:pt x="937" y="11101"/>
                  </a:cubicBezTo>
                  <a:cubicBezTo>
                    <a:pt x="1318" y="11942"/>
                    <a:pt x="1954" y="13038"/>
                    <a:pt x="2557" y="13673"/>
                  </a:cubicBezTo>
                  <a:cubicBezTo>
                    <a:pt x="3160" y="14308"/>
                    <a:pt x="3684" y="14832"/>
                    <a:pt x="4557" y="14911"/>
                  </a:cubicBezTo>
                  <a:cubicBezTo>
                    <a:pt x="5430" y="14990"/>
                    <a:pt x="6557" y="14498"/>
                    <a:pt x="7795" y="14149"/>
                  </a:cubicBezTo>
                  <a:cubicBezTo>
                    <a:pt x="9033" y="13800"/>
                    <a:pt x="10811" y="13388"/>
                    <a:pt x="11986" y="12816"/>
                  </a:cubicBezTo>
                  <a:cubicBezTo>
                    <a:pt x="13161" y="12245"/>
                    <a:pt x="14161" y="11720"/>
                    <a:pt x="14844" y="10720"/>
                  </a:cubicBezTo>
                  <a:cubicBezTo>
                    <a:pt x="15527" y="9720"/>
                    <a:pt x="16161" y="7974"/>
                    <a:pt x="16082" y="6815"/>
                  </a:cubicBezTo>
                  <a:cubicBezTo>
                    <a:pt x="16003" y="5656"/>
                    <a:pt x="15019" y="4878"/>
                    <a:pt x="14368" y="3767"/>
                  </a:cubicBezTo>
                  <a:cubicBezTo>
                    <a:pt x="13717" y="2656"/>
                    <a:pt x="12701" y="640"/>
                    <a:pt x="12177" y="148"/>
                  </a:cubicBezTo>
                  <a:cubicBezTo>
                    <a:pt x="11653" y="-344"/>
                    <a:pt x="11954" y="735"/>
                    <a:pt x="11224" y="814"/>
                  </a:cubicBezTo>
                  <a:cubicBezTo>
                    <a:pt x="10494" y="893"/>
                    <a:pt x="8446" y="402"/>
                    <a:pt x="7795" y="624"/>
                  </a:cubicBezTo>
                  <a:cubicBezTo>
                    <a:pt x="7144" y="846"/>
                    <a:pt x="7922" y="1894"/>
                    <a:pt x="7319" y="2148"/>
                  </a:cubicBezTo>
                  <a:cubicBezTo>
                    <a:pt x="6716" y="2402"/>
                    <a:pt x="4986" y="2085"/>
                    <a:pt x="4176" y="2148"/>
                  </a:cubicBezTo>
                  <a:cubicBezTo>
                    <a:pt x="3366" y="2212"/>
                    <a:pt x="3128" y="2180"/>
                    <a:pt x="2461" y="2529"/>
                  </a:cubicBezTo>
                  <a:cubicBezTo>
                    <a:pt x="1794" y="2878"/>
                    <a:pt x="540" y="3227"/>
                    <a:pt x="175" y="4243"/>
                  </a:cubicBezTo>
                  <a:cubicBezTo>
                    <a:pt x="-190" y="5259"/>
                    <a:pt x="144" y="7482"/>
                    <a:pt x="271" y="8625"/>
                  </a:cubicBezTo>
                  <a:close/>
                </a:path>
              </a:pathLst>
            </a:custGeom>
            <a:solidFill>
              <a:srgbClr val="6E648B">
                <a:alpha val="17320"/>
              </a:srgbClr>
            </a:solidFill>
            <a:ln>
              <a:noFill/>
            </a:ln>
          </p:spPr>
        </p:sp>
      </p:grpSp>
      <p:grpSp>
        <p:nvGrpSpPr>
          <p:cNvPr id="262" name="Google Shape;262;p39"/>
          <p:cNvGrpSpPr/>
          <p:nvPr/>
        </p:nvGrpSpPr>
        <p:grpSpPr>
          <a:xfrm rot="-2488527">
            <a:off x="1408057" y="2959851"/>
            <a:ext cx="816965" cy="842883"/>
            <a:chOff x="-1649200" y="928774"/>
            <a:chExt cx="581238" cy="572698"/>
          </a:xfrm>
        </p:grpSpPr>
        <p:sp>
          <p:nvSpPr>
            <p:cNvPr id="263" name="Google Shape;263;p39"/>
            <p:cNvSpPr/>
            <p:nvPr/>
          </p:nvSpPr>
          <p:spPr>
            <a:xfrm>
              <a:off x="-1649200" y="928774"/>
              <a:ext cx="581238" cy="572698"/>
            </a:xfrm>
            <a:custGeom>
              <a:avLst/>
              <a:gdLst/>
              <a:ahLst/>
              <a:cxnLst/>
              <a:rect l="l" t="t" r="r" b="b"/>
              <a:pathLst>
                <a:path w="5360" h="5281" extrusionOk="0">
                  <a:moveTo>
                    <a:pt x="2163" y="5249"/>
                  </a:moveTo>
                  <a:cubicBezTo>
                    <a:pt x="1740" y="5186"/>
                    <a:pt x="1325" y="4857"/>
                    <a:pt x="1035" y="4638"/>
                  </a:cubicBezTo>
                  <a:cubicBezTo>
                    <a:pt x="745" y="4419"/>
                    <a:pt x="597" y="4262"/>
                    <a:pt x="424" y="3933"/>
                  </a:cubicBezTo>
                  <a:cubicBezTo>
                    <a:pt x="252" y="3604"/>
                    <a:pt x="0" y="3071"/>
                    <a:pt x="0" y="2663"/>
                  </a:cubicBezTo>
                  <a:cubicBezTo>
                    <a:pt x="0" y="2256"/>
                    <a:pt x="220" y="1825"/>
                    <a:pt x="424" y="1488"/>
                  </a:cubicBezTo>
                  <a:cubicBezTo>
                    <a:pt x="628" y="1151"/>
                    <a:pt x="855" y="885"/>
                    <a:pt x="1223" y="642"/>
                  </a:cubicBezTo>
                  <a:cubicBezTo>
                    <a:pt x="1591" y="399"/>
                    <a:pt x="2171" y="94"/>
                    <a:pt x="2633" y="31"/>
                  </a:cubicBezTo>
                  <a:cubicBezTo>
                    <a:pt x="3095" y="-32"/>
                    <a:pt x="3605" y="55"/>
                    <a:pt x="3997" y="266"/>
                  </a:cubicBezTo>
                  <a:cubicBezTo>
                    <a:pt x="4389" y="478"/>
                    <a:pt x="4757" y="948"/>
                    <a:pt x="4984" y="1300"/>
                  </a:cubicBezTo>
                  <a:cubicBezTo>
                    <a:pt x="5211" y="1653"/>
                    <a:pt x="5360" y="1958"/>
                    <a:pt x="5360" y="2381"/>
                  </a:cubicBezTo>
                  <a:cubicBezTo>
                    <a:pt x="5360" y="2804"/>
                    <a:pt x="5282" y="3400"/>
                    <a:pt x="4984" y="3839"/>
                  </a:cubicBezTo>
                  <a:cubicBezTo>
                    <a:pt x="4686" y="4278"/>
                    <a:pt x="4044" y="4779"/>
                    <a:pt x="3574" y="5014"/>
                  </a:cubicBezTo>
                  <a:cubicBezTo>
                    <a:pt x="3104" y="5249"/>
                    <a:pt x="2586" y="5312"/>
                    <a:pt x="2163" y="5249"/>
                  </a:cubicBezTo>
                  <a:close/>
                </a:path>
              </a:pathLst>
            </a:custGeom>
            <a:solidFill>
              <a:srgbClr val="00A194">
                <a:alpha val="44130"/>
              </a:srgbClr>
            </a:solidFill>
            <a:ln>
              <a:noFill/>
            </a:ln>
          </p:spPr>
        </p:sp>
        <p:sp>
          <p:nvSpPr>
            <p:cNvPr id="264" name="Google Shape;264;p39"/>
            <p:cNvSpPr/>
            <p:nvPr/>
          </p:nvSpPr>
          <p:spPr>
            <a:xfrm>
              <a:off x="-1600734" y="989299"/>
              <a:ext cx="500209" cy="463832"/>
            </a:xfrm>
            <a:custGeom>
              <a:avLst/>
              <a:gdLst/>
              <a:ahLst/>
              <a:cxnLst/>
              <a:rect l="l" t="t" r="r" b="b"/>
              <a:pathLst>
                <a:path w="16102" h="14931" extrusionOk="0">
                  <a:moveTo>
                    <a:pt x="271" y="8625"/>
                  </a:moveTo>
                  <a:cubicBezTo>
                    <a:pt x="398" y="9768"/>
                    <a:pt x="556" y="10260"/>
                    <a:pt x="937" y="11101"/>
                  </a:cubicBezTo>
                  <a:cubicBezTo>
                    <a:pt x="1318" y="11942"/>
                    <a:pt x="1954" y="13038"/>
                    <a:pt x="2557" y="13673"/>
                  </a:cubicBezTo>
                  <a:cubicBezTo>
                    <a:pt x="3160" y="14308"/>
                    <a:pt x="3684" y="14832"/>
                    <a:pt x="4557" y="14911"/>
                  </a:cubicBezTo>
                  <a:cubicBezTo>
                    <a:pt x="5430" y="14990"/>
                    <a:pt x="6557" y="14498"/>
                    <a:pt x="7795" y="14149"/>
                  </a:cubicBezTo>
                  <a:cubicBezTo>
                    <a:pt x="9033" y="13800"/>
                    <a:pt x="10811" y="13388"/>
                    <a:pt x="11986" y="12816"/>
                  </a:cubicBezTo>
                  <a:cubicBezTo>
                    <a:pt x="13161" y="12245"/>
                    <a:pt x="14161" y="11720"/>
                    <a:pt x="14844" y="10720"/>
                  </a:cubicBezTo>
                  <a:cubicBezTo>
                    <a:pt x="15527" y="9720"/>
                    <a:pt x="16161" y="7974"/>
                    <a:pt x="16082" y="6815"/>
                  </a:cubicBezTo>
                  <a:cubicBezTo>
                    <a:pt x="16003" y="5656"/>
                    <a:pt x="15019" y="4878"/>
                    <a:pt x="14368" y="3767"/>
                  </a:cubicBezTo>
                  <a:cubicBezTo>
                    <a:pt x="13717" y="2656"/>
                    <a:pt x="12701" y="640"/>
                    <a:pt x="12177" y="148"/>
                  </a:cubicBezTo>
                  <a:cubicBezTo>
                    <a:pt x="11653" y="-344"/>
                    <a:pt x="11954" y="735"/>
                    <a:pt x="11224" y="814"/>
                  </a:cubicBezTo>
                  <a:cubicBezTo>
                    <a:pt x="10494" y="893"/>
                    <a:pt x="8446" y="402"/>
                    <a:pt x="7795" y="624"/>
                  </a:cubicBezTo>
                  <a:cubicBezTo>
                    <a:pt x="7144" y="846"/>
                    <a:pt x="7922" y="1894"/>
                    <a:pt x="7319" y="2148"/>
                  </a:cubicBezTo>
                  <a:cubicBezTo>
                    <a:pt x="6716" y="2402"/>
                    <a:pt x="4986" y="2085"/>
                    <a:pt x="4176" y="2148"/>
                  </a:cubicBezTo>
                  <a:cubicBezTo>
                    <a:pt x="3366" y="2212"/>
                    <a:pt x="3128" y="2180"/>
                    <a:pt x="2461" y="2529"/>
                  </a:cubicBezTo>
                  <a:cubicBezTo>
                    <a:pt x="1794" y="2878"/>
                    <a:pt x="540" y="3227"/>
                    <a:pt x="175" y="4243"/>
                  </a:cubicBezTo>
                  <a:cubicBezTo>
                    <a:pt x="-190" y="5259"/>
                    <a:pt x="144" y="7482"/>
                    <a:pt x="271" y="8625"/>
                  </a:cubicBezTo>
                  <a:close/>
                </a:path>
              </a:pathLst>
            </a:custGeom>
            <a:solidFill>
              <a:srgbClr val="6E648B">
                <a:alpha val="17320"/>
              </a:srgbClr>
            </a:solidFill>
            <a:ln>
              <a:noFill/>
            </a:ln>
          </p:spPr>
        </p:sp>
      </p:grpSp>
      <p:sp>
        <p:nvSpPr>
          <p:cNvPr id="265" name="Google Shape;265;p39"/>
          <p:cNvSpPr txBox="1">
            <a:spLocks noGrp="1"/>
          </p:cNvSpPr>
          <p:nvPr>
            <p:ph type="subTitle" idx="6"/>
          </p:nvPr>
        </p:nvSpPr>
        <p:spPr>
          <a:xfrm>
            <a:off x="6024198" y="3561862"/>
            <a:ext cx="1737300"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we discuss the percentage of project that is completeed</a:t>
            </a:r>
            <a:endParaRPr dirty="0"/>
          </a:p>
        </p:txBody>
      </p:sp>
      <p:sp>
        <p:nvSpPr>
          <p:cNvPr id="266" name="Google Shape;266;p39"/>
          <p:cNvSpPr txBox="1">
            <a:spLocks noGrp="1"/>
          </p:cNvSpPr>
          <p:nvPr>
            <p:ph type="ctrTitle" idx="7"/>
          </p:nvPr>
        </p:nvSpPr>
        <p:spPr>
          <a:xfrm>
            <a:off x="6010166" y="2955425"/>
            <a:ext cx="1584600" cy="8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dirty="0"/>
              <a:t>Progress</a:t>
            </a:r>
            <a:endParaRPr dirty="0"/>
          </a:p>
        </p:txBody>
      </p:sp>
      <p:sp>
        <p:nvSpPr>
          <p:cNvPr id="267" name="Google Shape;267;p39"/>
          <p:cNvSpPr txBox="1">
            <a:spLocks noGrp="1"/>
          </p:cNvSpPr>
          <p:nvPr>
            <p:ph type="ctrTitle" idx="3"/>
          </p:nvPr>
        </p:nvSpPr>
        <p:spPr>
          <a:xfrm>
            <a:off x="6010166" y="1251875"/>
            <a:ext cx="1384500" cy="832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Technology  Used</a:t>
            </a:r>
            <a:endParaRPr dirty="0"/>
          </a:p>
        </p:txBody>
      </p:sp>
      <p:sp>
        <p:nvSpPr>
          <p:cNvPr id="268" name="Google Shape;268;p39"/>
          <p:cNvSpPr txBox="1">
            <a:spLocks noGrp="1"/>
          </p:cNvSpPr>
          <p:nvPr>
            <p:ph type="title" idx="8"/>
          </p:nvPr>
        </p:nvSpPr>
        <p:spPr>
          <a:xfrm>
            <a:off x="1414240" y="1251875"/>
            <a:ext cx="804600" cy="83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FFFFFF"/>
                </a:solidFill>
              </a:rPr>
              <a:t>01</a:t>
            </a:r>
            <a:endParaRPr>
              <a:solidFill>
                <a:srgbClr val="FFFFFF"/>
              </a:solidFill>
            </a:endParaRPr>
          </a:p>
        </p:txBody>
      </p:sp>
      <p:sp>
        <p:nvSpPr>
          <p:cNvPr id="269" name="Google Shape;269;p39"/>
          <p:cNvSpPr txBox="1">
            <a:spLocks noGrp="1"/>
          </p:cNvSpPr>
          <p:nvPr>
            <p:ph type="title" idx="13"/>
          </p:nvPr>
        </p:nvSpPr>
        <p:spPr>
          <a:xfrm>
            <a:off x="4880166" y="1251875"/>
            <a:ext cx="916500" cy="83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FFFFFF"/>
                </a:solidFill>
              </a:rPr>
              <a:t>03</a:t>
            </a:r>
            <a:endParaRPr>
              <a:solidFill>
                <a:srgbClr val="FFFFFF"/>
              </a:solidFill>
            </a:endParaRPr>
          </a:p>
        </p:txBody>
      </p:sp>
      <p:sp>
        <p:nvSpPr>
          <p:cNvPr id="270" name="Google Shape;270;p39"/>
          <p:cNvSpPr txBox="1">
            <a:spLocks noGrp="1"/>
          </p:cNvSpPr>
          <p:nvPr>
            <p:ph type="subTitle" idx="1"/>
          </p:nvPr>
        </p:nvSpPr>
        <p:spPr>
          <a:xfrm>
            <a:off x="2397809" y="1966250"/>
            <a:ext cx="1733100"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we describe what our project aims to provide</a:t>
            </a:r>
            <a:endParaRPr dirty="0"/>
          </a:p>
        </p:txBody>
      </p:sp>
      <p:sp>
        <p:nvSpPr>
          <p:cNvPr id="271" name="Google Shape;271;p39"/>
          <p:cNvSpPr txBox="1">
            <a:spLocks noGrp="1"/>
          </p:cNvSpPr>
          <p:nvPr>
            <p:ph type="subTitle" idx="2"/>
          </p:nvPr>
        </p:nvSpPr>
        <p:spPr>
          <a:xfrm>
            <a:off x="6010166" y="1966250"/>
            <a:ext cx="1737300"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we refer to the technologies used for the front end and back end</a:t>
            </a:r>
            <a:endParaRPr dirty="0"/>
          </a:p>
        </p:txBody>
      </p:sp>
      <p:sp>
        <p:nvSpPr>
          <p:cNvPr id="272" name="Google Shape;272;p39"/>
          <p:cNvSpPr txBox="1">
            <a:spLocks noGrp="1"/>
          </p:cNvSpPr>
          <p:nvPr>
            <p:ph type="ctrTitle"/>
          </p:nvPr>
        </p:nvSpPr>
        <p:spPr>
          <a:xfrm>
            <a:off x="2397803" y="1251875"/>
            <a:ext cx="15075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
        <p:nvSpPr>
          <p:cNvPr id="273" name="Google Shape;273;p39"/>
          <p:cNvSpPr txBox="1">
            <a:spLocks noGrp="1"/>
          </p:cNvSpPr>
          <p:nvPr>
            <p:ph type="subTitle" idx="4"/>
          </p:nvPr>
        </p:nvSpPr>
        <p:spPr>
          <a:xfrm>
            <a:off x="2395709" y="3561862"/>
            <a:ext cx="1737300"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we talk about the similar technologies that exist in the market</a:t>
            </a:r>
            <a:endParaRPr dirty="0"/>
          </a:p>
        </p:txBody>
      </p:sp>
      <p:sp>
        <p:nvSpPr>
          <p:cNvPr id="274" name="Google Shape;274;p39"/>
          <p:cNvSpPr txBox="1">
            <a:spLocks noGrp="1"/>
          </p:cNvSpPr>
          <p:nvPr>
            <p:ph type="ctrTitle" idx="5"/>
          </p:nvPr>
        </p:nvSpPr>
        <p:spPr>
          <a:xfrm>
            <a:off x="2397800" y="2954975"/>
            <a:ext cx="1888500" cy="8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Existing System</a:t>
            </a:r>
            <a:endParaRPr dirty="0"/>
          </a:p>
        </p:txBody>
      </p:sp>
      <p:sp>
        <p:nvSpPr>
          <p:cNvPr id="275" name="Google Shape;275;p39"/>
          <p:cNvSpPr txBox="1">
            <a:spLocks noGrp="1"/>
          </p:cNvSpPr>
          <p:nvPr>
            <p:ph type="title" idx="14"/>
          </p:nvPr>
        </p:nvSpPr>
        <p:spPr>
          <a:xfrm>
            <a:off x="4880166" y="2955425"/>
            <a:ext cx="916500" cy="83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FFFFFF"/>
                </a:solidFill>
              </a:rPr>
              <a:t>04</a:t>
            </a:r>
            <a:endParaRPr>
              <a:solidFill>
                <a:srgbClr val="FFFFFF"/>
              </a:solidFill>
            </a:endParaRPr>
          </a:p>
        </p:txBody>
      </p:sp>
      <p:sp>
        <p:nvSpPr>
          <p:cNvPr id="276" name="Google Shape;276;p39"/>
          <p:cNvSpPr txBox="1">
            <a:spLocks noGrp="1"/>
          </p:cNvSpPr>
          <p:nvPr>
            <p:ph type="title" idx="15"/>
          </p:nvPr>
        </p:nvSpPr>
        <p:spPr>
          <a:xfrm>
            <a:off x="713225" y="3870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77" name="Google Shape;277;p39"/>
          <p:cNvSpPr txBox="1">
            <a:spLocks noGrp="1"/>
          </p:cNvSpPr>
          <p:nvPr>
            <p:ph type="title" idx="9"/>
          </p:nvPr>
        </p:nvSpPr>
        <p:spPr>
          <a:xfrm>
            <a:off x="1413190" y="2955875"/>
            <a:ext cx="806700" cy="83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FFFFFF"/>
                </a:solidFill>
              </a:rPr>
              <a:t>02</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E41941-A923-4812-8F24-1D48D24E429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59416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D5319-76F4-4CDB-A54D-BD4D983B03D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47614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14835-9F6F-4F59-9052-EC43875A9F3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199582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C14625-F93D-450F-BE5C-F557B45BD62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85255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4CED2F-41A1-4B0F-8090-D230EBA194DD}"/>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75537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4D8BB-ECEA-4241-9A1E-1BBB1A2ACB40}"/>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43369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177958-C2FE-4094-B938-BA4C7FBEAD3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191329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F00766-F92D-4A04-BE59-98A5339A4FA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72935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F92BF4-3EAC-4C86-9169-DEFE116B121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854643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9610B-39DF-4DC2-BD89-ECF5FBE0032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5549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40"/>
          <p:cNvSpPr txBox="1">
            <a:spLocks noGrp="1"/>
          </p:cNvSpPr>
          <p:nvPr>
            <p:ph type="subTitle" idx="1"/>
          </p:nvPr>
        </p:nvSpPr>
        <p:spPr>
          <a:xfrm>
            <a:off x="974273" y="1252241"/>
            <a:ext cx="6921794" cy="34786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bg1">
                    <a:lumMod val="75000"/>
                  </a:schemeClr>
                </a:solidFill>
                <a:effectLst/>
                <a:latin typeface="ff9"/>
              </a:rPr>
              <a:t>The purpose of College Tab is to create a complete platform where all the activities such as uploading assignments, submitting reports and taking online tests in an efficient manner can take place at once (thereby reducing manual work). The main objective of our project is to create a web application that efficiently evaluates the candidate thoroughly through a fully automated system that not only saves lot of time but also gives fast results.</a:t>
            </a:r>
          </a:p>
          <a:p>
            <a:pPr marL="0" lvl="0" indent="0" algn="l" rtl="0">
              <a:lnSpc>
                <a:spcPct val="150000"/>
              </a:lnSpc>
              <a:spcBef>
                <a:spcPts val="0"/>
              </a:spcBef>
              <a:spcAft>
                <a:spcPts val="0"/>
              </a:spcAft>
              <a:buNone/>
            </a:pPr>
            <a:r>
              <a:rPr lang="en-US" b="1" dirty="0">
                <a:solidFill>
                  <a:schemeClr val="accent2">
                    <a:lumMod val="75000"/>
                  </a:schemeClr>
                </a:solidFill>
                <a:latin typeface="ff9"/>
              </a:rPr>
              <a:t>Scope:</a:t>
            </a:r>
            <a:endParaRPr lang="en-US" b="1" i="0" dirty="0">
              <a:solidFill>
                <a:schemeClr val="accent2">
                  <a:lumMod val="75000"/>
                </a:schemeClr>
              </a:solidFill>
              <a:effectLst/>
              <a:latin typeface="ff9"/>
            </a:endParaRPr>
          </a:p>
          <a:p>
            <a:pPr marL="285750" lvl="0" indent="-285750" algn="l" rtl="0">
              <a:lnSpc>
                <a:spcPct val="150000"/>
              </a:lnSpc>
              <a:spcBef>
                <a:spcPts val="0"/>
              </a:spcBef>
              <a:spcAft>
                <a:spcPts val="0"/>
              </a:spcAft>
              <a:buFont typeface="Arial" panose="020B0604020202020204" pitchFamily="34" charset="0"/>
              <a:buChar char="•"/>
            </a:pPr>
            <a:r>
              <a:rPr lang="en-US" b="0" i="0" dirty="0">
                <a:solidFill>
                  <a:schemeClr val="bg1">
                    <a:lumMod val="75000"/>
                  </a:schemeClr>
                </a:solidFill>
                <a:effectLst/>
                <a:latin typeface="ff9"/>
              </a:rPr>
              <a:t>This can be used in educational institutions as well as in corporate world.</a:t>
            </a:r>
            <a:endParaRPr lang="en-US" dirty="0">
              <a:solidFill>
                <a:schemeClr val="bg1">
                  <a:lumMod val="75000"/>
                </a:schemeClr>
              </a:solidFill>
              <a:latin typeface="Roboto"/>
            </a:endParaRPr>
          </a:p>
          <a:p>
            <a:pPr marL="285750" lvl="0" indent="-285750" algn="l" rtl="0">
              <a:spcBef>
                <a:spcPts val="0"/>
              </a:spcBef>
              <a:spcAft>
                <a:spcPts val="0"/>
              </a:spcAft>
              <a:buFont typeface="Arial" panose="020B0604020202020204" pitchFamily="34" charset="0"/>
              <a:buChar char="•"/>
            </a:pPr>
            <a:r>
              <a:rPr lang="en-US" b="0" i="0" dirty="0">
                <a:solidFill>
                  <a:schemeClr val="bg1">
                    <a:lumMod val="75000"/>
                  </a:schemeClr>
                </a:solidFill>
                <a:effectLst/>
                <a:latin typeface="ff9"/>
              </a:rPr>
              <a:t>Can be used anywhere any time as it is a web based application(user Location doesn’t matter).</a:t>
            </a:r>
            <a:endParaRPr lang="en-US" dirty="0">
              <a:solidFill>
                <a:schemeClr val="bg1">
                  <a:lumMod val="75000"/>
                </a:schemeClr>
              </a:solidFill>
              <a:latin typeface="Roboto"/>
            </a:endParaRPr>
          </a:p>
          <a:p>
            <a:pPr marL="285750" lvl="0" indent="-285750" algn="l" rtl="0">
              <a:spcBef>
                <a:spcPts val="0"/>
              </a:spcBef>
              <a:spcAft>
                <a:spcPts val="0"/>
              </a:spcAft>
              <a:buFont typeface="Arial" panose="020B0604020202020204" pitchFamily="34" charset="0"/>
              <a:buChar char="•"/>
            </a:pPr>
            <a:r>
              <a:rPr lang="en-US" b="0" i="0" dirty="0">
                <a:solidFill>
                  <a:schemeClr val="bg1">
                    <a:lumMod val="75000"/>
                  </a:schemeClr>
                </a:solidFill>
                <a:effectLst/>
                <a:latin typeface="ff9"/>
              </a:rPr>
              <a:t>No restriction that examiner has to be present when the candidate takes the test.</a:t>
            </a:r>
            <a:br>
              <a:rPr lang="en-US" b="0" i="0" dirty="0">
                <a:solidFill>
                  <a:srgbClr val="000000"/>
                </a:solidFill>
                <a:effectLst/>
                <a:latin typeface="Roboto"/>
              </a:rPr>
            </a:br>
            <a:endParaRPr dirty="0"/>
          </a:p>
        </p:txBody>
      </p:sp>
      <p:sp>
        <p:nvSpPr>
          <p:cNvPr id="6" name="Google Shape;240;p37">
            <a:extLst>
              <a:ext uri="{FF2B5EF4-FFF2-40B4-BE49-F238E27FC236}">
                <a16:creationId xmlns:a16="http://schemas.microsoft.com/office/drawing/2014/main" id="{3612F9B7-6D8C-4F92-88B2-735D0D861162}"/>
              </a:ext>
            </a:extLst>
          </p:cNvPr>
          <p:cNvSpPr/>
          <p:nvPr/>
        </p:nvSpPr>
        <p:spPr>
          <a:xfrm>
            <a:off x="1980445" y="306275"/>
            <a:ext cx="4909451" cy="740500"/>
          </a:xfrm>
          <a:prstGeom prst="rect">
            <a:avLst/>
          </a:prstGeom>
          <a:solidFill>
            <a:srgbClr val="EEF5FF"/>
          </a:solidFill>
          <a:ln w="28575" cap="flat" cmpd="sng">
            <a:solidFill>
              <a:srgbClr val="4C5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p40">
            <a:extLst>
              <a:ext uri="{FF2B5EF4-FFF2-40B4-BE49-F238E27FC236}">
                <a16:creationId xmlns:a16="http://schemas.microsoft.com/office/drawing/2014/main" id="{389A45A2-069B-4FF7-8CBA-58FCDDB3AED8}"/>
              </a:ext>
            </a:extLst>
          </p:cNvPr>
          <p:cNvSpPr txBox="1">
            <a:spLocks/>
          </p:cNvSpPr>
          <p:nvPr/>
        </p:nvSpPr>
        <p:spPr>
          <a:xfrm>
            <a:off x="2564046" y="281310"/>
            <a:ext cx="3592200" cy="6996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4200"/>
              <a:buFont typeface="Questrial"/>
              <a:buNone/>
              <a:defRPr sz="3000" b="1" i="0" u="none" strike="noStrike" cap="none">
                <a:solidFill>
                  <a:schemeClr val="accent5"/>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ctr"/>
            <a:r>
              <a:rPr lang="en-US" dirty="0"/>
              <a:t>Introduction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1209600" y="387075"/>
            <a:ext cx="6724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Existing System</a:t>
            </a:r>
            <a:endParaRPr dirty="0"/>
          </a:p>
        </p:txBody>
      </p:sp>
      <p:sp>
        <p:nvSpPr>
          <p:cNvPr id="291" name="Google Shape;291;p41"/>
          <p:cNvSpPr txBox="1">
            <a:spLocks noGrp="1"/>
          </p:cNvSpPr>
          <p:nvPr>
            <p:ph type="body" idx="1"/>
          </p:nvPr>
        </p:nvSpPr>
        <p:spPr>
          <a:xfrm>
            <a:off x="1353615" y="972749"/>
            <a:ext cx="6436769" cy="3818418"/>
          </a:xfrm>
          <a:prstGeom prst="rect">
            <a:avLst/>
          </a:prstGeom>
        </p:spPr>
        <p:txBody>
          <a:bodyPr spcFirstLastPara="1" wrap="square" lIns="91425" tIns="91425" rIns="91425" bIns="91425" anchor="t" anchorCtr="0">
            <a:noAutofit/>
          </a:bodyPr>
          <a:lstStyle/>
          <a:p>
            <a:pPr marL="360000" lvl="0" rtl="0">
              <a:lnSpc>
                <a:spcPct val="100000"/>
              </a:lnSpc>
              <a:spcBef>
                <a:spcPts val="600"/>
              </a:spcBef>
              <a:spcAft>
                <a:spcPts val="600"/>
              </a:spcAft>
              <a:buAutoNum type="arabicPeriod"/>
            </a:pPr>
            <a:r>
              <a:rPr lang="en-IN" sz="1400" dirty="0">
                <a:solidFill>
                  <a:schemeClr val="accent4"/>
                </a:solidFill>
              </a:rPr>
              <a:t>A system that already exists and is currently used by our college as well is LMS. But a lot of students find it to be complex and fail to properly understand it. Along with that the technology also failed to administer the mid semester examinations due to heavy traffic.                        </a:t>
            </a:r>
            <a:r>
              <a:rPr lang="en-IN" sz="1400" b="1" dirty="0">
                <a:solidFill>
                  <a:schemeClr val="accent2">
                    <a:lumMod val="75000"/>
                  </a:schemeClr>
                </a:solidFill>
              </a:rPr>
              <a:t>Solution</a:t>
            </a:r>
            <a:r>
              <a:rPr lang="en-IN" sz="1400" dirty="0">
                <a:solidFill>
                  <a:schemeClr val="accent4"/>
                </a:solidFill>
              </a:rPr>
              <a:t> - College Tab therefore aims to provide a robust alternative that won’t fail under the circumstances of heavy traffic.</a:t>
            </a:r>
          </a:p>
          <a:p>
            <a:pPr marL="360000" lvl="0" rtl="0">
              <a:lnSpc>
                <a:spcPct val="100000"/>
              </a:lnSpc>
              <a:spcBef>
                <a:spcPts val="600"/>
              </a:spcBef>
              <a:spcAft>
                <a:spcPts val="600"/>
              </a:spcAft>
              <a:buAutoNum type="arabicPeriod"/>
            </a:pPr>
            <a:r>
              <a:rPr lang="en-IN" sz="1400" dirty="0">
                <a:solidFill>
                  <a:schemeClr val="accent4"/>
                </a:solidFill>
              </a:rPr>
              <a:t>Currently we receive most of the assignments on WhatsApp and are expected to submit it via email. For this we have a system known as </a:t>
            </a:r>
            <a:r>
              <a:rPr lang="en-IN" sz="1400" dirty="0" err="1">
                <a:solidFill>
                  <a:schemeClr val="accent4"/>
                </a:solidFill>
              </a:rPr>
              <a:t>Accsoft</a:t>
            </a:r>
            <a:r>
              <a:rPr lang="en-IN" sz="1400" dirty="0">
                <a:solidFill>
                  <a:schemeClr val="accent4"/>
                </a:solidFill>
              </a:rPr>
              <a:t> (Assignments can be both uploaded and submitted here).But here the issue that persists is that </a:t>
            </a:r>
            <a:r>
              <a:rPr lang="en-IN" sz="1400" dirty="0" err="1">
                <a:solidFill>
                  <a:schemeClr val="accent4"/>
                </a:solidFill>
              </a:rPr>
              <a:t>Accsoft</a:t>
            </a:r>
            <a:r>
              <a:rPr lang="en-IN" sz="1400" dirty="0">
                <a:solidFill>
                  <a:schemeClr val="accent4"/>
                </a:solidFill>
              </a:rPr>
              <a:t> also handles students’ academic reports, attendance, fees etc. Therefore college tries to keep minimum unnecessary data (thereby using LMS).                                                                                  </a:t>
            </a:r>
            <a:r>
              <a:rPr lang="en-IN" sz="1400" b="1" dirty="0">
                <a:solidFill>
                  <a:schemeClr val="accent2">
                    <a:lumMod val="75000"/>
                  </a:schemeClr>
                </a:solidFill>
              </a:rPr>
              <a:t>Solution</a:t>
            </a:r>
            <a:r>
              <a:rPr lang="en-IN" sz="1400" dirty="0">
                <a:solidFill>
                  <a:schemeClr val="accent4"/>
                </a:solidFill>
              </a:rPr>
              <a:t> – Thus College Tab will be the optimum alternative for submitting all assignments, reports and conduction of exams.</a:t>
            </a:r>
            <a:endParaRPr sz="1400" dirty="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40"/>
          <p:cNvSpPr txBox="1">
            <a:spLocks noGrp="1"/>
          </p:cNvSpPr>
          <p:nvPr>
            <p:ph type="subTitle" idx="1"/>
          </p:nvPr>
        </p:nvSpPr>
        <p:spPr>
          <a:xfrm>
            <a:off x="974273" y="1252241"/>
            <a:ext cx="6921794" cy="34786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b="1" i="0" dirty="0">
                <a:solidFill>
                  <a:schemeClr val="accent2">
                    <a:lumMod val="75000"/>
                  </a:schemeClr>
                </a:solidFill>
                <a:effectLst/>
                <a:latin typeface="Roboto"/>
              </a:rPr>
              <a:t>Back End:</a:t>
            </a:r>
          </a:p>
          <a:p>
            <a:pPr marL="0" lvl="0" indent="0" algn="l" rtl="0">
              <a:spcBef>
                <a:spcPts val="0"/>
              </a:spcBef>
              <a:spcAft>
                <a:spcPts val="0"/>
              </a:spcAft>
              <a:buNone/>
            </a:pPr>
            <a:r>
              <a:rPr lang="en-US" sz="1500" b="0" i="0" dirty="0">
                <a:solidFill>
                  <a:srgbClr val="4C57A8"/>
                </a:solidFill>
                <a:effectLst/>
                <a:latin typeface="Roboto"/>
              </a:rPr>
              <a:t>We have used Django for the back end</a:t>
            </a:r>
            <a:r>
              <a:rPr lang="en-US" sz="1500" b="0" i="0" dirty="0">
                <a:solidFill>
                  <a:schemeClr val="bg1">
                    <a:lumMod val="75000"/>
                  </a:schemeClr>
                </a:solidFill>
                <a:effectLst/>
                <a:latin typeface="Roboto"/>
              </a:rPr>
              <a:t>.</a:t>
            </a:r>
            <a:r>
              <a:rPr lang="en-US" sz="1500" dirty="0"/>
              <a:t> Django is an open source web application frame work which is written in Python. It proves really helpful to build the complex database-driven websites such as ours.</a:t>
            </a:r>
          </a:p>
          <a:p>
            <a:pPr marL="0" lvl="0" indent="0" algn="l" rtl="0">
              <a:spcBef>
                <a:spcPts val="0"/>
              </a:spcBef>
              <a:spcAft>
                <a:spcPts val="0"/>
              </a:spcAft>
              <a:buNone/>
            </a:pPr>
            <a:endParaRPr lang="en-US" sz="1500" b="0" i="0" dirty="0">
              <a:solidFill>
                <a:srgbClr val="000000"/>
              </a:solidFill>
              <a:effectLst/>
              <a:latin typeface="Roboto"/>
            </a:endParaRPr>
          </a:p>
          <a:p>
            <a:pPr marL="0" indent="0"/>
            <a:r>
              <a:rPr lang="en-US" sz="1500" b="1" dirty="0">
                <a:solidFill>
                  <a:schemeClr val="accent2">
                    <a:lumMod val="75000"/>
                  </a:schemeClr>
                </a:solidFill>
                <a:latin typeface="Roboto"/>
              </a:rPr>
              <a:t>Front </a:t>
            </a:r>
            <a:r>
              <a:rPr lang="en-US" sz="1500" b="1" i="0" dirty="0">
                <a:solidFill>
                  <a:schemeClr val="accent2">
                    <a:lumMod val="75000"/>
                  </a:schemeClr>
                </a:solidFill>
                <a:effectLst/>
                <a:latin typeface="Roboto"/>
              </a:rPr>
              <a:t>End:</a:t>
            </a:r>
          </a:p>
          <a:p>
            <a:pPr marL="0" indent="0"/>
            <a:r>
              <a:rPr lang="en-IN" sz="1500" dirty="0"/>
              <a:t>Front end framework is written in HTML, CSS and Bootstrap that makes designing a user interface easily and also ends up being user friendly.</a:t>
            </a:r>
            <a:r>
              <a:rPr lang="en-US" sz="1500" dirty="0"/>
              <a:t> HTML is used for structure and presenting content on the world wide web. An HTML document can provide information for browsers such as what style to use and where to get it. CSS is a stylesheet language that enhances the HTML document.</a:t>
            </a:r>
            <a:r>
              <a:rPr lang="en-US" sz="1500" b="1" i="0" dirty="0">
                <a:solidFill>
                  <a:srgbClr val="202124"/>
                </a:solidFill>
                <a:effectLst/>
                <a:latin typeface="arial" panose="020B0604020202020204" pitchFamily="34" charset="0"/>
              </a:rPr>
              <a:t> </a:t>
            </a:r>
            <a:r>
              <a:rPr lang="en-US" sz="1500" i="0" dirty="0">
                <a:solidFill>
                  <a:srgbClr val="4C57A8"/>
                </a:solidFill>
                <a:effectLst/>
                <a:latin typeface="Libre Franklin" panose="020B0604020202020204" charset="0"/>
              </a:rPr>
              <a:t>Bootstrap</a:t>
            </a:r>
            <a:r>
              <a:rPr lang="en-US" sz="1500" b="0" i="0" dirty="0">
                <a:solidFill>
                  <a:srgbClr val="4C57A8"/>
                </a:solidFill>
                <a:effectLst/>
                <a:latin typeface="Libre Franklin" panose="020B0604020202020204" charset="0"/>
              </a:rPr>
              <a:t> is a free and open-source CSS framework directed at responsive, mobile-first front-end web development.</a:t>
            </a:r>
            <a:endParaRPr lang="en-US" sz="1500" b="1" i="0" dirty="0">
              <a:solidFill>
                <a:srgbClr val="4C57A8"/>
              </a:solidFill>
              <a:effectLst/>
              <a:latin typeface="Libre Franklin" panose="020B0604020202020204" charset="0"/>
            </a:endParaRPr>
          </a:p>
          <a:p>
            <a:pPr marL="0" lvl="0" indent="0" algn="l" rtl="0">
              <a:spcBef>
                <a:spcPts val="0"/>
              </a:spcBef>
              <a:spcAft>
                <a:spcPts val="0"/>
              </a:spcAft>
              <a:buNone/>
            </a:pPr>
            <a:br>
              <a:rPr lang="en-US" b="0" i="0" dirty="0">
                <a:solidFill>
                  <a:srgbClr val="000000"/>
                </a:solidFill>
                <a:effectLst/>
                <a:latin typeface="Roboto"/>
              </a:rPr>
            </a:br>
            <a:endParaRPr dirty="0"/>
          </a:p>
        </p:txBody>
      </p:sp>
      <p:sp>
        <p:nvSpPr>
          <p:cNvPr id="6" name="Google Shape;240;p37">
            <a:extLst>
              <a:ext uri="{FF2B5EF4-FFF2-40B4-BE49-F238E27FC236}">
                <a16:creationId xmlns:a16="http://schemas.microsoft.com/office/drawing/2014/main" id="{3612F9B7-6D8C-4F92-88B2-735D0D861162}"/>
              </a:ext>
            </a:extLst>
          </p:cNvPr>
          <p:cNvSpPr/>
          <p:nvPr/>
        </p:nvSpPr>
        <p:spPr>
          <a:xfrm>
            <a:off x="1980445" y="306275"/>
            <a:ext cx="4909451" cy="740500"/>
          </a:xfrm>
          <a:prstGeom prst="rect">
            <a:avLst/>
          </a:prstGeom>
          <a:solidFill>
            <a:srgbClr val="EEF5FF"/>
          </a:solidFill>
          <a:ln w="28575" cap="flat" cmpd="sng">
            <a:solidFill>
              <a:srgbClr val="4C5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p40">
            <a:extLst>
              <a:ext uri="{FF2B5EF4-FFF2-40B4-BE49-F238E27FC236}">
                <a16:creationId xmlns:a16="http://schemas.microsoft.com/office/drawing/2014/main" id="{389A45A2-069B-4FF7-8CBA-58FCDDB3AED8}"/>
              </a:ext>
            </a:extLst>
          </p:cNvPr>
          <p:cNvSpPr txBox="1">
            <a:spLocks/>
          </p:cNvSpPr>
          <p:nvPr/>
        </p:nvSpPr>
        <p:spPr>
          <a:xfrm>
            <a:off x="2564046" y="281310"/>
            <a:ext cx="3592200" cy="6996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4200"/>
              <a:buFont typeface="Questrial"/>
              <a:buNone/>
              <a:defRPr sz="3000" b="1" i="0" u="none" strike="noStrike" cap="none">
                <a:solidFill>
                  <a:schemeClr val="accent5"/>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ctr"/>
            <a:r>
              <a:rPr lang="en-US" dirty="0"/>
              <a:t>Technology Used</a:t>
            </a:r>
            <a:endParaRPr lang="en-IN" dirty="0"/>
          </a:p>
        </p:txBody>
      </p:sp>
    </p:spTree>
    <p:extLst>
      <p:ext uri="{BB962C8B-B14F-4D97-AF65-F5344CB8AC3E}">
        <p14:creationId xmlns:p14="http://schemas.microsoft.com/office/powerpoint/2010/main" val="3362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4D1A3-B487-45D0-8BAF-5C02D2B2AF68}"/>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9FF14AD2-B84E-4DE8-9892-B65101C54B7B}"/>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D877DF2F-A044-4E4E-8FC1-4872E7E99C7F}"/>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4928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1209600" y="387075"/>
            <a:ext cx="6724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Progress</a:t>
            </a:r>
            <a:endParaRPr dirty="0"/>
          </a:p>
        </p:txBody>
      </p:sp>
      <p:sp>
        <p:nvSpPr>
          <p:cNvPr id="291" name="Google Shape;291;p41"/>
          <p:cNvSpPr txBox="1">
            <a:spLocks noGrp="1"/>
          </p:cNvSpPr>
          <p:nvPr>
            <p:ph type="body" idx="1"/>
          </p:nvPr>
        </p:nvSpPr>
        <p:spPr>
          <a:xfrm>
            <a:off x="1353615" y="972749"/>
            <a:ext cx="6436769" cy="3818418"/>
          </a:xfrm>
          <a:prstGeom prst="rect">
            <a:avLst/>
          </a:prstGeom>
        </p:spPr>
        <p:txBody>
          <a:bodyPr spcFirstLastPara="1" wrap="square" lIns="91425" tIns="91425" rIns="91425" bIns="91425" anchor="t" anchorCtr="0">
            <a:noAutofit/>
          </a:bodyPr>
          <a:lstStyle/>
          <a:p>
            <a:pPr marL="17100" lvl="0" indent="0" rtl="0">
              <a:lnSpc>
                <a:spcPct val="100000"/>
              </a:lnSpc>
              <a:spcBef>
                <a:spcPts val="600"/>
              </a:spcBef>
              <a:spcAft>
                <a:spcPts val="600"/>
              </a:spcAft>
              <a:buNone/>
            </a:pPr>
            <a:r>
              <a:rPr lang="en-IN" sz="1400" dirty="0">
                <a:solidFill>
                  <a:schemeClr val="accent4"/>
                </a:solidFill>
              </a:rPr>
              <a:t>98% of project is completed. </a:t>
            </a:r>
          </a:p>
          <a:p>
            <a:pPr marL="17100" lvl="0" indent="0" rtl="0">
              <a:lnSpc>
                <a:spcPct val="100000"/>
              </a:lnSpc>
              <a:spcBef>
                <a:spcPts val="600"/>
              </a:spcBef>
              <a:spcAft>
                <a:spcPts val="600"/>
              </a:spcAft>
              <a:buNone/>
            </a:pPr>
            <a:r>
              <a:rPr lang="en-IN" sz="1400" dirty="0">
                <a:solidFill>
                  <a:schemeClr val="accent4"/>
                </a:solidFill>
              </a:rPr>
              <a:t>Some connectivity issues remain which will be resolved in due time.</a:t>
            </a:r>
            <a:endParaRPr sz="1400" dirty="0">
              <a:solidFill>
                <a:schemeClr val="accent4"/>
              </a:solidFill>
            </a:endParaRPr>
          </a:p>
        </p:txBody>
      </p:sp>
    </p:spTree>
    <p:extLst>
      <p:ext uri="{BB962C8B-B14F-4D97-AF65-F5344CB8AC3E}">
        <p14:creationId xmlns:p14="http://schemas.microsoft.com/office/powerpoint/2010/main" val="426823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581D56-E6EE-4A2E-BD84-90D0A118172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71648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08A3B5-98E5-4C02-8D43-4CE039E16610}"/>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06103150"/>
      </p:ext>
    </p:extLst>
  </p:cSld>
  <p:clrMapOvr>
    <a:masterClrMapping/>
  </p:clrMapOvr>
</p:sld>
</file>

<file path=ppt/theme/theme1.xml><?xml version="1.0" encoding="utf-8"?>
<a:theme xmlns:a="http://schemas.openxmlformats.org/drawingml/2006/main" name="Watercolor Consulting Kit by Slidesgo">
  <a:themeElements>
    <a:clrScheme name="Simple Light">
      <a:dk1>
        <a:srgbClr val="00A194"/>
      </a:dk1>
      <a:lt1>
        <a:srgbClr val="0087CB"/>
      </a:lt1>
      <a:dk2>
        <a:srgbClr val="58457E"/>
      </a:dk2>
      <a:lt2>
        <a:srgbClr val="C865C5"/>
      </a:lt2>
      <a:accent1>
        <a:srgbClr val="EEF5FF"/>
      </a:accent1>
      <a:accent2>
        <a:srgbClr val="00A194"/>
      </a:accent2>
      <a:accent3>
        <a:srgbClr val="0087CB"/>
      </a:accent3>
      <a:accent4>
        <a:srgbClr val="4C57A8"/>
      </a:accent4>
      <a:accent5>
        <a:srgbClr val="58457E"/>
      </a:accent5>
      <a:accent6>
        <a:srgbClr val="C865C5"/>
      </a:accent6>
      <a:hlink>
        <a:srgbClr val="4C57A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542</Words>
  <Application>Microsoft Office PowerPoint</Application>
  <PresentationFormat>On-screen Show (16:9)</PresentationFormat>
  <Paragraphs>41</Paragraphs>
  <Slides>29</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Barlow Semi Condensed</vt:lpstr>
      <vt:lpstr>arial</vt:lpstr>
      <vt:lpstr>arial</vt:lpstr>
      <vt:lpstr>Saira ExtraCondensed SemiBold</vt:lpstr>
      <vt:lpstr>Libre Franklin</vt:lpstr>
      <vt:lpstr>ff9</vt:lpstr>
      <vt:lpstr>Questrial</vt:lpstr>
      <vt:lpstr>Righteous</vt:lpstr>
      <vt:lpstr>Fira Sans Condensed Medium</vt:lpstr>
      <vt:lpstr>Roboto</vt:lpstr>
      <vt:lpstr>Watercolor Consulting Kit by Slidesgo</vt:lpstr>
      <vt:lpstr>College Tab</vt:lpstr>
      <vt:lpstr>Progress</vt:lpstr>
      <vt:lpstr>PowerPoint Presentation</vt:lpstr>
      <vt:lpstr>Existing System</vt:lpstr>
      <vt:lpstr>PowerPoint Presentation</vt:lpstr>
      <vt:lpstr>PowerPoint Presentation</vt:lpstr>
      <vt:lpstr>Progress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Watercolor Consulting Kit</dc:title>
  <cp:lastModifiedBy>Ekveera Joshi</cp:lastModifiedBy>
  <cp:revision>21</cp:revision>
  <dcterms:modified xsi:type="dcterms:W3CDTF">2021-06-03T07:30:02Z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2568937</vt:lpwstr>
  </property>
  <property fmtid="{D5CDD505-2E9C-101B-9397-08002B2CF9AE}" name="NXPowerLiteSettings" pid="3">
    <vt:lpwstr>C7000400038000</vt:lpwstr>
  </property>
  <property fmtid="{D5CDD505-2E9C-101B-9397-08002B2CF9AE}" name="NXPowerLiteVersion" pid="4">
    <vt:lpwstr>S9.0.3</vt:lpwstr>
  </property>
</Properties>
</file>