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1B3-FDA1-48AA-8A7E-7FFBA1A5F84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809-F008-469B-9512-7355E869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1B3-FDA1-48AA-8A7E-7FFBA1A5F84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809-F008-469B-9512-7355E869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1B3-FDA1-48AA-8A7E-7FFBA1A5F84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809-F008-469B-9512-7355E869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1B3-FDA1-48AA-8A7E-7FFBA1A5F84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809-F008-469B-9512-7355E869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1B3-FDA1-48AA-8A7E-7FFBA1A5F84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809-F008-469B-9512-7355E869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8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1B3-FDA1-48AA-8A7E-7FFBA1A5F84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809-F008-469B-9512-7355E869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1B3-FDA1-48AA-8A7E-7FFBA1A5F84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809-F008-469B-9512-7355E869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7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1B3-FDA1-48AA-8A7E-7FFBA1A5F84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809-F008-469B-9512-7355E869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8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1B3-FDA1-48AA-8A7E-7FFBA1A5F84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809-F008-469B-9512-7355E869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0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1B3-FDA1-48AA-8A7E-7FFBA1A5F84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809-F008-469B-9512-7355E869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1B3-FDA1-48AA-8A7E-7FFBA1A5F84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C809-F008-469B-9512-7355E869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41B3-FDA1-48AA-8A7E-7FFBA1A5F84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C809-F008-469B-9512-7355E869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1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76" y="1122363"/>
            <a:ext cx="9061924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8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2023-07-24T21:38:43Z</dcterms:created>
  <dcterms:modified xsi:type="dcterms:W3CDTF">2023-07-24T21:38:55Z</dcterms:modified>
</cp:coreProperties>
</file>