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ADAA-D0B5-4478-8824-33872D394592}" type="datetimeFigureOut">
              <a:rPr lang="fr-CH" smtClean="0"/>
              <a:t>01.07.2019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2D719-4A1A-48A4-A5A5-407B056B6A8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01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6F8D-27FA-49B5-B053-8E62157B6D49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739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BF12-86F5-40E8-AD34-04E77E76D214}" type="datetime1">
              <a:rPr lang="fr-CH" smtClean="0"/>
              <a:t>01.07.2019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68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D641-4362-4EE2-B55A-1E4660E67A40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076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872-46FA-45EA-8518-26F62A3A3408}" type="datetime1">
              <a:rPr lang="fr-CH" smtClean="0"/>
              <a:t>01.07.2019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47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B818-A77C-476D-8449-C843617D0F56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99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9B1C-48C8-4342-9360-3760B80B1A05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470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B1C3EE50-F4AE-4A13-BA7E-6F0EF57A0274}" type="datetime1">
              <a:rPr lang="fr-CH" smtClean="0"/>
              <a:pPr/>
              <a:t>01.07.2019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CH" dirty="0" smtClean="0"/>
              <a:t>Levêque Loris - ETML Lausanne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45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2407-8217-46B7-98B4-1DE2F65406D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146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4483-6BCE-4297-8B45-5CF910A4F475}" type="datetime1">
              <a:rPr lang="fr-CH" smtClean="0"/>
              <a:t>01.07.2019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565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9869-49D8-44A1-8102-7541632858C9}" type="datetime1">
              <a:rPr lang="fr-CH" smtClean="0"/>
              <a:t>01.07.2019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CH" dirty="0" smtClean="0"/>
              <a:t>Levêque Loris - ETML Lausanne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7066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E8D7-C3B8-4CA2-ACB8-9724113FB9B4}" type="datetime1">
              <a:rPr lang="fr-CH" smtClean="0"/>
              <a:t>01.07.2019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4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18-6544-4D1E-B7C6-AE36BA7128CE}" type="datetime1">
              <a:rPr lang="fr-CH" smtClean="0"/>
              <a:t>01.07.2019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3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8DA-DC43-4D5E-9C99-6C78E9E3DCDB}" type="datetime1">
              <a:rPr lang="fr-CH" smtClean="0"/>
              <a:t>01.07.2019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61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A0C64D7-F214-42DF-9F5B-E830332BF139}" type="datetime1">
              <a:rPr lang="fr-CH" smtClean="0"/>
              <a:t>01.07.2019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97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26B00-B047-43A2-833A-18FCB126D427}" type="datetime1">
              <a:rPr lang="fr-CH" smtClean="0"/>
              <a:t>01.07.2019</a:t>
            </a:fld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544856-A733-404B-947C-A2ADD350C8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808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-Chapo0133/DemoMot_201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DémoMot</a:t>
            </a:r>
            <a:r>
              <a:rPr lang="fr-CH" dirty="0" smtClean="0"/>
              <a:t> 2019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Application d’organisation </a:t>
            </a:r>
            <a:r>
              <a:rPr lang="fr-CH" dirty="0" err="1" smtClean="0"/>
              <a:t>NodeJS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8436334" y="402046"/>
            <a:ext cx="3172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/>
              <a:t>Par Loris Levêque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163453808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– Pré-analyse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10</a:t>
            </a:fld>
            <a:r>
              <a:rPr lang="fr-CH" dirty="0"/>
              <a:t>/16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16" y="2464958"/>
            <a:ext cx="3572374" cy="18957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06317" y="2258170"/>
            <a:ext cx="279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Cours Nodejs sur </a:t>
            </a:r>
            <a:r>
              <a:rPr lang="fr-CH" dirty="0" err="1" smtClean="0"/>
              <a:t>openclassroom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9334626" y="3204376"/>
            <a:ext cx="2405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Librairie nodejs très utilisée et donc très documentée : express.js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5848684" y="4356182"/>
            <a:ext cx="211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Forte communauté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514" y="771307"/>
            <a:ext cx="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/>
              <a:t>A</a:t>
            </a:r>
            <a:r>
              <a:rPr lang="fr-CH" sz="3600" b="1" dirty="0" smtClean="0"/>
              <a:t>.</a:t>
            </a:r>
            <a:endParaRPr lang="fr-CH" sz="3600" b="1" dirty="0"/>
          </a:p>
        </p:txBody>
      </p:sp>
    </p:spTree>
    <p:extLst>
      <p:ext uri="{BB962C8B-B14F-4D97-AF65-F5344CB8AC3E}">
        <p14:creationId xmlns:p14="http://schemas.microsoft.com/office/powerpoint/2010/main" val="392304788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- Planification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37" y="2278925"/>
            <a:ext cx="9675693" cy="3636963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11</a:t>
            </a:fld>
            <a:r>
              <a:rPr lang="fr-CH" dirty="0"/>
              <a:t>/16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514" y="771307"/>
            <a:ext cx="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/>
              <a:t>B</a:t>
            </a:r>
            <a:r>
              <a:rPr lang="fr-CH" sz="3600" b="1" dirty="0" smtClean="0"/>
              <a:t>.</a:t>
            </a:r>
            <a:endParaRPr lang="fr-CH" sz="3600" b="1" dirty="0"/>
          </a:p>
        </p:txBody>
      </p:sp>
    </p:spTree>
    <p:extLst>
      <p:ext uri="{BB962C8B-B14F-4D97-AF65-F5344CB8AC3E}">
        <p14:creationId xmlns:p14="http://schemas.microsoft.com/office/powerpoint/2010/main" val="399649773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- Versionning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12</a:t>
            </a:fld>
            <a:r>
              <a:rPr lang="fr-CH" dirty="0"/>
              <a:t>/16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46" y="2341662"/>
            <a:ext cx="7483462" cy="3636963"/>
          </a:xfrm>
        </p:spPr>
      </p:pic>
      <p:sp>
        <p:nvSpPr>
          <p:cNvPr id="10" name="ZoneTexte 9"/>
          <p:cNvSpPr txBox="1"/>
          <p:nvPr/>
        </p:nvSpPr>
        <p:spPr>
          <a:xfrm>
            <a:off x="8627167" y="286082"/>
            <a:ext cx="335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hlinkClick r:id="rId3"/>
              </a:rPr>
              <a:t>https://github.com/El-Chapo0133/DemoMot_2019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46514" y="771307"/>
            <a:ext cx="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/>
              <a:t>C.</a:t>
            </a:r>
            <a:endParaRPr lang="fr-CH" sz="3600" b="1" dirty="0"/>
          </a:p>
        </p:txBody>
      </p:sp>
    </p:spTree>
    <p:extLst>
      <p:ext uri="{BB962C8B-B14F-4D97-AF65-F5344CB8AC3E}">
        <p14:creationId xmlns:p14="http://schemas.microsoft.com/office/powerpoint/2010/main" val="320254024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– </a:t>
            </a:r>
            <a:r>
              <a:rPr lang="fr-CH" dirty="0" err="1" smtClean="0"/>
              <a:t>ToDo</a:t>
            </a:r>
            <a:r>
              <a:rPr lang="fr-CH" dirty="0" smtClean="0"/>
              <a:t> Liste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13</a:t>
            </a:fld>
            <a:r>
              <a:rPr lang="fr-CH" dirty="0"/>
              <a:t>/16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415" y="2272039"/>
            <a:ext cx="3861664" cy="38891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514" y="771307"/>
            <a:ext cx="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/>
              <a:t>D.</a:t>
            </a:r>
            <a:endParaRPr lang="fr-CH" sz="3600" b="1" dirty="0"/>
          </a:p>
        </p:txBody>
      </p:sp>
    </p:spTree>
    <p:extLst>
      <p:ext uri="{BB962C8B-B14F-4D97-AF65-F5344CB8AC3E}">
        <p14:creationId xmlns:p14="http://schemas.microsoft.com/office/powerpoint/2010/main" val="73388264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91" y="2278925"/>
            <a:ext cx="7486684" cy="363696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14</a:t>
            </a:fld>
            <a:r>
              <a:rPr lang="fr-CH" dirty="0"/>
              <a:t>/16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/>
              <a:t>4/5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419190456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smtClean="0"/>
              <a:t>Choses Faites</a:t>
            </a:r>
            <a:endParaRPr lang="fr-CH" u="sng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Application entièrement nodejs</a:t>
            </a:r>
          </a:p>
          <a:p>
            <a:r>
              <a:rPr lang="fr-CH" dirty="0" smtClean="0"/>
              <a:t>Affichage de toutes les cartes</a:t>
            </a:r>
          </a:p>
          <a:p>
            <a:r>
              <a:rPr lang="fr-CH" dirty="0" smtClean="0"/>
              <a:t>Ajouts d’une carte</a:t>
            </a:r>
          </a:p>
          <a:p>
            <a:r>
              <a:rPr lang="fr-CH" dirty="0" smtClean="0"/>
              <a:t>Modification d’une carte</a:t>
            </a:r>
          </a:p>
          <a:p>
            <a:r>
              <a:rPr lang="fr-CH" dirty="0" smtClean="0"/>
              <a:t>Suppression d’une carte</a:t>
            </a:r>
          </a:p>
          <a:p>
            <a:r>
              <a:rPr lang="fr-CH" dirty="0" smtClean="0"/>
              <a:t>Ajout d’un ou plusieurs tag(s)</a:t>
            </a:r>
          </a:p>
          <a:p>
            <a:r>
              <a:rPr lang="fr-CH" dirty="0" smtClean="0"/>
              <a:t>Suppression d’un tag</a:t>
            </a:r>
          </a:p>
          <a:p>
            <a:r>
              <a:rPr lang="fr-CH" dirty="0" smtClean="0"/>
              <a:t>Tri par tag</a:t>
            </a:r>
          </a:p>
          <a:p>
            <a:r>
              <a:rPr lang="fr-CH" dirty="0" smtClean="0"/>
              <a:t>Tri par priorité ascendante et descendante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u="sng" dirty="0" smtClean="0"/>
              <a:t>Choses non-faites</a:t>
            </a:r>
            <a:endParaRPr lang="fr-CH" u="sng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Système de commentaires</a:t>
            </a:r>
          </a:p>
          <a:p>
            <a:r>
              <a:rPr lang="fr-CH" dirty="0" smtClean="0"/>
              <a:t>Système d’utilisateur</a:t>
            </a:r>
          </a:p>
          <a:p>
            <a:r>
              <a:rPr lang="fr-CH" dirty="0" smtClean="0"/>
              <a:t>Partage via un raspberry</a:t>
            </a:r>
            <a:endParaRPr lang="fr-CH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9869-49D8-44A1-8102-7541632858C9}" type="datetime1">
              <a:rPr lang="fr-CH" smtClean="0"/>
              <a:t>01.07.2019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15</a:t>
            </a:fld>
            <a:r>
              <a:rPr lang="fr-CH" dirty="0"/>
              <a:t>/16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/>
              <a:t>4/5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374206889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Mauvaise connaissance du router nodejs -&gt; appris</a:t>
            </a:r>
          </a:p>
          <a:p>
            <a:r>
              <a:rPr lang="fr-CH" dirty="0" smtClean="0"/>
              <a:t>Mauvaise connaissance du système </a:t>
            </a:r>
            <a:r>
              <a:rPr lang="fr-CH" dirty="0" err="1" smtClean="0"/>
              <a:t>json</a:t>
            </a:r>
            <a:r>
              <a:rPr lang="fr-CH" dirty="0" smtClean="0"/>
              <a:t> -&gt; appris</a:t>
            </a:r>
          </a:p>
          <a:p>
            <a:r>
              <a:rPr lang="fr-CH" dirty="0" smtClean="0"/>
              <a:t>Subjectivement, j’ai globalement réussi les objectifs que je me suis fixés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16</a:t>
            </a:fld>
            <a:r>
              <a:rPr lang="fr-CH" dirty="0" smtClean="0"/>
              <a:t>/16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5</a:t>
            </a:r>
            <a:r>
              <a:rPr lang="fr-CH" sz="2800" b="1" dirty="0" smtClean="0"/>
              <a:t>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360446881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				page 3</a:t>
            </a:r>
          </a:p>
          <a:p>
            <a:r>
              <a:rPr lang="fr-CH" dirty="0" err="1" smtClean="0"/>
              <a:t>NodeJS</a:t>
            </a:r>
            <a:r>
              <a:rPr lang="fr-CH" dirty="0" smtClean="0"/>
              <a:t>					page 7</a:t>
            </a:r>
            <a:endParaRPr lang="fr-CH" dirty="0"/>
          </a:p>
          <a:p>
            <a:r>
              <a:rPr lang="fr-CH" dirty="0" smtClean="0"/>
              <a:t>Organisation				page 9</a:t>
            </a:r>
          </a:p>
          <a:p>
            <a:r>
              <a:rPr lang="fr-CH" dirty="0" smtClean="0"/>
              <a:t>Application				page 14</a:t>
            </a:r>
          </a:p>
          <a:p>
            <a:r>
              <a:rPr lang="fr-CH" dirty="0" smtClean="0"/>
              <a:t>Conclusion				page 16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Levêque Loris - ETML Lausanne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2</a:t>
            </a:fld>
            <a:r>
              <a:rPr lang="fr-CH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502136713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Ce que je devais faire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3</a:t>
            </a:fld>
            <a:r>
              <a:rPr lang="fr-CH" dirty="0"/>
              <a:t>/16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/>
              <a:t>1/5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331879164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18-6544-4D1E-B7C6-AE36BA7128CE}" type="datetime1">
              <a:rPr lang="fr-CH" smtClean="0"/>
              <a:t>01.07.2019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4</a:t>
            </a:fld>
            <a:r>
              <a:rPr lang="fr-CH" dirty="0"/>
              <a:t>/16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96" y="1598370"/>
            <a:ext cx="9051235" cy="27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251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Comment je voulais le faire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5</a:t>
            </a:fld>
            <a:r>
              <a:rPr lang="fr-CH" dirty="0"/>
              <a:t>/16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/>
              <a:t>1/5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691722174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18-6544-4D1E-B7C6-AE36BA7128CE}" type="datetime1">
              <a:rPr lang="fr-CH" smtClean="0"/>
              <a:t>01.07.2019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6</a:t>
            </a:fld>
            <a:r>
              <a:rPr lang="fr-CH" dirty="0"/>
              <a:t>/16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9" y="1017767"/>
            <a:ext cx="7294677" cy="44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944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NodeJS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que c’est</a:t>
            </a:r>
          </a:p>
          <a:p>
            <a:r>
              <a:rPr lang="fr-CH" dirty="0" smtClean="0"/>
              <a:t>Pourquoi l’utiliser ?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7</a:t>
            </a:fld>
            <a:r>
              <a:rPr lang="fr-CH" dirty="0"/>
              <a:t>/16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79" y="2112040"/>
            <a:ext cx="2180893" cy="251686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2</a:t>
            </a:r>
            <a:r>
              <a:rPr lang="fr-CH" sz="2800" b="1" dirty="0" smtClean="0"/>
              <a:t>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12737414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NodeJS</a:t>
            </a:r>
            <a:r>
              <a:rPr lang="fr-CH" dirty="0" smtClean="0"/>
              <a:t> - Threads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88" y="2329255"/>
            <a:ext cx="7162046" cy="349121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8</a:t>
            </a:fld>
            <a:r>
              <a:rPr lang="fr-CH" dirty="0"/>
              <a:t>/16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2</a:t>
            </a:r>
            <a:r>
              <a:rPr lang="fr-CH" sz="2800" b="1" dirty="0" smtClean="0"/>
              <a:t>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2141975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A. Pré-analyse</a:t>
            </a:r>
          </a:p>
          <a:p>
            <a:r>
              <a:rPr lang="fr-CH" dirty="0" smtClean="0"/>
              <a:t>B. Planification</a:t>
            </a:r>
          </a:p>
          <a:p>
            <a:r>
              <a:rPr lang="fr-CH" dirty="0" smtClean="0"/>
              <a:t>C. Versionning</a:t>
            </a:r>
          </a:p>
          <a:p>
            <a:r>
              <a:rPr lang="fr-CH" dirty="0" smtClean="0"/>
              <a:t>D. </a:t>
            </a:r>
            <a:r>
              <a:rPr lang="fr-CH" dirty="0" err="1" smtClean="0"/>
              <a:t>ToDo</a:t>
            </a:r>
            <a:r>
              <a:rPr lang="fr-CH" dirty="0" smtClean="0"/>
              <a:t> Liste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E50-F4AE-4A13-BA7E-6F0EF57A0274}" type="datetime1">
              <a:rPr lang="fr-CH" smtClean="0"/>
              <a:t>01.07.2019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Levêque Loris - ETML Lausanne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4856-A733-404B-947C-A2ADD350C869}" type="slidenum">
              <a:rPr lang="fr-CH" smtClean="0"/>
              <a:t>9</a:t>
            </a:fld>
            <a:r>
              <a:rPr lang="fr-CH" dirty="0"/>
              <a:t>/16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836998"/>
            <a:ext cx="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/>
              <a:t>3</a:t>
            </a:r>
            <a:r>
              <a:rPr lang="fr-CH" sz="2800" b="1" dirty="0" smtClean="0"/>
              <a:t>/5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50005418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5">
      <a:dk1>
        <a:srgbClr val="91C640"/>
      </a:dk1>
      <a:lt1>
        <a:sysClr val="window" lastClr="FFFFFF"/>
      </a:lt1>
      <a:dk2>
        <a:srgbClr val="212121"/>
      </a:dk2>
      <a:lt2>
        <a:srgbClr val="636363"/>
      </a:lt2>
      <a:accent1>
        <a:srgbClr val="91C64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3A32E2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TF00001229</Template>
  <TotalTime>177</TotalTime>
  <Words>276</Words>
  <Application>Microsoft Office PowerPoint</Application>
  <PresentationFormat>Grand écran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Concis</vt:lpstr>
      <vt:lpstr>DémoMot 2019</vt:lpstr>
      <vt:lpstr>Sommaire</vt:lpstr>
      <vt:lpstr>Introduction</vt:lpstr>
      <vt:lpstr>Présentation PowerPoint</vt:lpstr>
      <vt:lpstr>Introduction</vt:lpstr>
      <vt:lpstr>Présentation PowerPoint</vt:lpstr>
      <vt:lpstr>NodeJS</vt:lpstr>
      <vt:lpstr>NodeJS - Threads</vt:lpstr>
      <vt:lpstr>Organisation</vt:lpstr>
      <vt:lpstr>Organisation – Pré-analyse</vt:lpstr>
      <vt:lpstr>Organisation - Planification</vt:lpstr>
      <vt:lpstr>Organisation - Versionning</vt:lpstr>
      <vt:lpstr>Organisation – ToDo Liste</vt:lpstr>
      <vt:lpstr>Application</vt:lpstr>
      <vt:lpstr>Application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DémoMot 2019</dc:title>
  <dc:creator>Levêque Loris</dc:creator>
  <cp:lastModifiedBy>Levêque Loris</cp:lastModifiedBy>
  <cp:revision>22</cp:revision>
  <dcterms:created xsi:type="dcterms:W3CDTF">2019-07-01T06:23:12Z</dcterms:created>
  <dcterms:modified xsi:type="dcterms:W3CDTF">2019-07-01T09:20:57Z</dcterms:modified>
</cp:coreProperties>
</file>