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Group 9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Brandon Dring, Carl Benson, Nipun Bathini</a:t>
            </a:r>
            <a:br>
              <a:rPr lang="en"/>
            </a:br>
          </a:p>
        </p:txBody>
      </p:sp>
      <p:sp>
        <p:nvSpPr>
          <p:cNvPr id="87" name="Shape 8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Look Boss, No Hands: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Fall Term Progress Report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Amazon AWS: Alexa intent processing 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729450" y="2078875"/>
            <a:ext cx="7688700" cy="28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Hosted by AWS Lambda services 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○"/>
            </a:pPr>
            <a:r>
              <a:rPr lang="en"/>
              <a:t>Processed in Node.JS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Connects easily with Alexa skill development 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○"/>
            </a:pPr>
            <a:r>
              <a:rPr lang="en"/>
              <a:t>Test locally on Alexa, or Lambda, quickly.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Gulp build that uploads a ZIP file. </a:t>
            </a:r>
          </a:p>
          <a:p>
            <a:pPr indent="-298450" lvl="1" marL="914400">
              <a:spcBef>
                <a:spcPts val="0"/>
              </a:spcBef>
              <a:buSzPts val="1100"/>
              <a:buChar char="○"/>
            </a:pPr>
            <a:r>
              <a:rPr lang="en"/>
              <a:t>Allows for more modular design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Amazon EC2: MongoDB 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29450" y="2078875"/>
            <a:ext cx="7688700" cy="280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Aggregation pipeline filters down results naturally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○"/>
            </a:pPr>
            <a:r>
              <a:rPr lang="en" sz="1300"/>
              <a:t>Pairs with keywords from Alexa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Extremely fast querying from the DB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264" y="3781125"/>
            <a:ext cx="4651736" cy="13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AWS EC2: Server 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29450" y="2078875"/>
            <a:ext cx="7688700" cy="297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Server with route variables to specify what data is to be queried.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Websocket connectivity to only update headset if there is new data 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Handles connecting the Alexa to the local VR headset 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○"/>
            </a:pPr>
            <a:r>
              <a:rPr lang="en"/>
              <a:t>Modifiable for future use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800" y="0"/>
            <a:ext cx="3470200" cy="21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Amazon Alexa: Machine Learning 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729450" y="2078875"/>
            <a:ext cx="7688700" cy="290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Client requested non-robotic Alexa interactions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Currently contemplating either Python machine learning libraries 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 alternatively Amazon Lex </a:t>
            </a:r>
          </a:p>
          <a:p>
            <a:pPr indent="-311150" lvl="0" marL="457200">
              <a:spcBef>
                <a:spcPts val="0"/>
              </a:spcBef>
              <a:buSzPts val="1300"/>
              <a:buChar char="●"/>
            </a:pPr>
            <a:r>
              <a:rPr lang="en"/>
              <a:t>Follows same plug and play design as Alexa skills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                         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8725"/>
            <a:ext cx="3864350" cy="25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427350" y="4639825"/>
            <a:ext cx="2915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highlight>
                  <a:srgbClr val="F9F9F9"/>
                </a:highlight>
              </a:rPr>
              <a:t>Photo: Amazon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3725" y="2166950"/>
            <a:ext cx="5670274" cy="24728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4776950" y="4407175"/>
            <a:ext cx="14196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highlight>
                  <a:srgbClr val="F9F9F9"/>
                </a:highlight>
              </a:rPr>
              <a:t>Photo: HTC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Where are we now?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created a skeleton of the project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</a:t>
            </a:r>
            <a:r>
              <a:rPr lang="en"/>
              <a:t>orkable environment in VR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Setup AWS stuff to host the project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Made and tested simple Alexa Skills 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Zenhub</a:t>
            </a:r>
          </a:p>
          <a:p>
            <a:pPr indent="-311150" lvl="0" marL="457200">
              <a:spcBef>
                <a:spcPts val="0"/>
              </a:spcBef>
              <a:buSzPts val="1300"/>
              <a:buChar char="●"/>
            </a:pPr>
            <a:r>
              <a:rPr lang="en"/>
              <a:t>Wearables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400" y="2078875"/>
            <a:ext cx="4750275" cy="20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VR Headset: HTC Vive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9050" y="206542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Head and location tracking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Low cost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Open development platform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>
              <a:spcBef>
                <a:spcPts val="0"/>
              </a:spcBef>
              <a:buSzPts val="1300"/>
              <a:buChar char="●"/>
            </a:pPr>
            <a:r>
              <a:rPr lang="en"/>
              <a:t>Natively supported by the Unity engine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Graphic Engine: Unity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Written in C#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.Net framework support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Beginner friendly developm</a:t>
            </a:r>
            <a:r>
              <a:rPr lang="en"/>
              <a:t>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Create for multiple system types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Unity and VR: VRTK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Free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Allows cross compatibility with multiple VR headsets without additional fuss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Extensive documentation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Network Communication: Websockets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350" y="2016350"/>
            <a:ext cx="3538616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4">
            <a:alphaModFix/>
          </a:blip>
          <a:srcRect b="0" l="1536" r="0" t="0"/>
          <a:stretch/>
        </p:blipFill>
        <p:spPr>
          <a:xfrm>
            <a:off x="5560350" y="2904700"/>
            <a:ext cx="2465775" cy="15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Make connections simple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Event based messages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Efficient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Cross-compatible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Amazon AWS: EC2 hosting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0" y="2038375"/>
            <a:ext cx="7688700" cy="299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Reliable, easy to configure cloud hosting, integrates well with other AWS services.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Hosts remote server to access database and fetch necessary data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Shared SSH key between team members to alter anything on cloud server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Best of all, free for 12 months!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750" y="2334575"/>
            <a:ext cx="3089249" cy="28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Amazon AWS: Alexa Skills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729450" y="2078875"/>
            <a:ext cx="7688700" cy="296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Near best language processing used. 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○"/>
            </a:pPr>
            <a:r>
              <a:rPr lang="en"/>
              <a:t>Processes the most correct words no matter annunciation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Extremely easy to setup and modify  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○"/>
            </a:pPr>
            <a:r>
              <a:rPr lang="en"/>
              <a:t>Create speech variable and example phrases that could be used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700" y="0"/>
            <a:ext cx="3911174" cy="16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