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2018 Midterm Report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9: Brandon Dring, Carl Benson, Nipun Bathini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VR: Problems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C# and Unity at the same time can be a real pain..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merge conflicts with Unity’s own version control is next to useless.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Parsing through variable length &amp; field value JSON in C# is incredibly difficult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documentation for the main packages used.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 Progress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MongoDB data from Request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Responses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Socket.IO rooms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Model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775" y="2814550"/>
            <a:ext cx="2021450" cy="20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48573"/>
            <a:ext cx="2656976" cy="7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5575" y="4739050"/>
            <a:ext cx="2657100" cy="45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Photo: MongoDB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4609300" y="1640725"/>
            <a:ext cx="4395600" cy="51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4285400" y="4395625"/>
            <a:ext cx="18162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Photo: Amazon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9825" y="3140051"/>
            <a:ext cx="2021450" cy="15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6977000" y="4505125"/>
            <a:ext cx="153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Photo: HTC</a:t>
            </a:r>
            <a:endParaRPr/>
          </a:p>
        </p:txBody>
      </p:sp>
      <p:cxnSp>
        <p:nvCxnSpPr>
          <p:cNvPr id="74" name="Shape 74"/>
          <p:cNvCxnSpPr>
            <a:stCxn id="68" idx="3"/>
          </p:cNvCxnSpPr>
          <p:nvPr/>
        </p:nvCxnSpPr>
        <p:spPr>
          <a:xfrm flipH="1" rot="10800000">
            <a:off x="2656976" y="4189523"/>
            <a:ext cx="20211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" name="Shape 75"/>
          <p:cNvCxnSpPr/>
          <p:nvPr/>
        </p:nvCxnSpPr>
        <p:spPr>
          <a:xfrm>
            <a:off x="5670050" y="4136175"/>
            <a:ext cx="9996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 Left to do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last user state from DB and append to current request</a:t>
            </a:r>
            <a:endParaRPr sz="2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Reset filters for when Alexa refines queries further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Alexa offering suggestions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tests using AWS tab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Alexa Keyword for maps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Alexa: Problems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our own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more than one dealership in a City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users can now use the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Progress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 between Echo, DB, and Vive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queries from Echo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Validates queries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along to DB and receive data back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data along to Vive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DB filled with generated values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Left to Do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Routes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Suggestions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SocketIO Rooms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Problems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SocketIO rooms on Unity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VR: Progress 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13" y="113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Migrated away from proof of concept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Virtual house to pleasantly view various graphs.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Populate graphs in real time via Websockets to create 3D graphs 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813" y="2741174"/>
            <a:ext cx="7180376" cy="15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642900" y="3286300"/>
            <a:ext cx="2880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✅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2768750" y="3305650"/>
            <a:ext cx="1833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✅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VR: Left to do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13" y="113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 is to create virtual 3D mapping environment.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back and forth between environments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Unbreak all the code that magically gets broken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Refactor code to be maintainable and Testable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813" y="2741174"/>
            <a:ext cx="7180376" cy="15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1642900" y="3286300"/>
            <a:ext cx="2880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✅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2768750" y="3305650"/>
            <a:ext cx="1833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✅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