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43" r:id="rId2"/>
    <p:sldId id="256" r:id="rId3"/>
    <p:sldId id="280" r:id="rId4"/>
    <p:sldId id="281" r:id="rId5"/>
    <p:sldId id="286" r:id="rId6"/>
    <p:sldId id="287" r:id="rId7"/>
    <p:sldId id="288" r:id="rId8"/>
    <p:sldId id="289" r:id="rId9"/>
    <p:sldId id="292" r:id="rId10"/>
    <p:sldId id="290" r:id="rId11"/>
    <p:sldId id="293" r:id="rId12"/>
    <p:sldId id="344" r:id="rId13"/>
    <p:sldId id="296" r:id="rId14"/>
    <p:sldId id="297" r:id="rId15"/>
    <p:sldId id="298" r:id="rId16"/>
    <p:sldId id="299" r:id="rId17"/>
    <p:sldId id="301" r:id="rId18"/>
    <p:sldId id="302" r:id="rId19"/>
    <p:sldId id="345" r:id="rId20"/>
    <p:sldId id="346" r:id="rId21"/>
    <p:sldId id="303" r:id="rId22"/>
    <p:sldId id="306" r:id="rId23"/>
    <p:sldId id="305" r:id="rId24"/>
    <p:sldId id="307" r:id="rId25"/>
    <p:sldId id="308" r:id="rId26"/>
    <p:sldId id="309" r:id="rId27"/>
    <p:sldId id="311" r:id="rId28"/>
    <p:sldId id="322" r:id="rId29"/>
    <p:sldId id="323" r:id="rId30"/>
    <p:sldId id="312" r:id="rId31"/>
    <p:sldId id="313" r:id="rId32"/>
    <p:sldId id="314" r:id="rId33"/>
    <p:sldId id="315" r:id="rId34"/>
    <p:sldId id="316" r:id="rId35"/>
    <p:sldId id="317" r:id="rId36"/>
    <p:sldId id="31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69696"/>
    <a:srgbClr val="FFFF00"/>
    <a:srgbClr val="00FF00"/>
    <a:srgbClr val="CC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0566" autoAdjust="0"/>
  </p:normalViewPr>
  <p:slideViewPr>
    <p:cSldViewPr>
      <p:cViewPr>
        <p:scale>
          <a:sx n="100" d="100"/>
          <a:sy n="100" d="100"/>
        </p:scale>
        <p:origin x="-102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38D2A08-6F18-4E80-A6EA-76F3D7DE6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70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46F83CA-8956-4755-B408-FD2009C33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1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C5DB4-40A2-4C27-8434-A03224B58229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DF960-E953-4FC5-BB70-8BAE607978C0}" type="slidenum">
              <a:rPr lang="en-US"/>
              <a:pPr/>
              <a:t>11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67461-6355-4825-A164-D949BD1A2AC9}" type="slidenum">
              <a:rPr lang="en-US"/>
              <a:pPr/>
              <a:t>12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67461-6355-4825-A164-D949BD1A2AC9}" type="slidenum">
              <a:rPr lang="en-US"/>
              <a:pPr/>
              <a:t>13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6871E-704B-4810-8E4D-849D2AB1BE05}" type="slidenum">
              <a:rPr lang="en-US"/>
              <a:pPr/>
              <a:t>14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165C3-CAC9-469C-AC4F-18B8AD90A338}" type="slidenum">
              <a:rPr lang="en-US"/>
              <a:pPr/>
              <a:t>15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82FB8-7D5C-42DE-A93D-82B61BF86FE4}" type="slidenum">
              <a:rPr lang="en-US"/>
              <a:pPr/>
              <a:t>16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83D82-3BB4-4B51-A055-1EF8676CDE42}" type="slidenum">
              <a:rPr lang="en-US"/>
              <a:pPr/>
              <a:t>17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29FC0-A7AD-4A84-A5DF-5494BFEA77F1}" type="slidenum">
              <a:rPr lang="en-US"/>
              <a:pPr/>
              <a:t>18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D00D5-5BE7-4D47-9CCA-B5B616451C5B}" type="slidenum">
              <a:rPr lang="en-US"/>
              <a:pPr/>
              <a:t>19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48724-6CC8-409B-8017-95A4778F4A31}" type="slidenum">
              <a:rPr lang="en-US"/>
              <a:pPr/>
              <a:t>20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84EDF-2A94-4B4D-B2BD-2D79079C0651}" type="slidenum">
              <a:rPr lang="en-US"/>
              <a:pPr/>
              <a:t>3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BA0A02-24CD-4DE4-9F4F-5C607ABF751A}" type="slidenum">
              <a:rPr lang="en-US"/>
              <a:pPr/>
              <a:t>21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D65EB-0D6B-43A2-94AD-DAA77B0624FE}" type="slidenum">
              <a:rPr lang="en-US"/>
              <a:pPr/>
              <a:t>22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32CD38-2254-4219-A2F9-896D04DC132F}" type="slidenum">
              <a:rPr lang="en-US"/>
              <a:pPr/>
              <a:t>23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A7B9A-81DC-4CBC-B1CD-B3A879DF1E21}" type="slidenum">
              <a:rPr lang="en-US"/>
              <a:pPr/>
              <a:t>24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C568A-2093-4D25-A1E8-1301400EDF6E}" type="slidenum">
              <a:rPr lang="en-US"/>
              <a:pPr/>
              <a:t>25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D00D5-5BE7-4D47-9CCA-B5B616451C5B}" type="slidenum">
              <a:rPr lang="en-US"/>
              <a:pPr/>
              <a:t>26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48724-6CC8-409B-8017-95A4778F4A31}" type="slidenum">
              <a:rPr lang="en-US"/>
              <a:pPr/>
              <a:t>27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E3E3A-0D92-4B09-8FCD-7CC65E546BD3}" type="slidenum">
              <a:rPr lang="en-US"/>
              <a:pPr/>
              <a:t>28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BC5B9-E6E2-4AA4-BA74-C6A5CC451ECB}" type="slidenum">
              <a:rPr lang="en-US"/>
              <a:pPr/>
              <a:t>29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BE3B1-C109-4F7C-895B-A17F814289DC}" type="slidenum">
              <a:rPr lang="en-US"/>
              <a:pPr/>
              <a:t>30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FDB68-9855-4043-A17A-50DD9CC9FEE2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2635F-88F6-4BC1-94C7-01F1A3908FF4}" type="slidenum">
              <a:rPr lang="en-US"/>
              <a:pPr/>
              <a:t>31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4C1F7-5633-490A-A2DD-8FE98B36C0E1}" type="slidenum">
              <a:rPr lang="en-US"/>
              <a:pPr/>
              <a:t>32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EB937-7541-4FE9-92B2-6FD1E73CC987}" type="slidenum">
              <a:rPr lang="en-US"/>
              <a:pPr/>
              <a:t>33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525F0-B266-409A-A634-8D4BA6CF9D78}" type="slidenum">
              <a:rPr lang="en-US"/>
              <a:pPr/>
              <a:t>34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6E155-FD5A-4F69-A234-A6FBD5AAF537}" type="slidenum">
              <a:rPr lang="en-US"/>
              <a:pPr/>
              <a:t>35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78591-E52C-418A-B6B5-F4E69738C108}" type="slidenum">
              <a:rPr lang="en-US"/>
              <a:pPr/>
              <a:t>36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BF39C-4B51-466A-9754-5E8A5883724B}" type="slidenum">
              <a:rPr lang="en-US"/>
              <a:pPr/>
              <a:t>5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8567D-4FA0-413F-943D-9095D9B2394D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53373-E153-4AC0-8B15-00229420B9FA}" type="slidenum">
              <a:rPr lang="en-US"/>
              <a:pPr/>
              <a:t>7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97C90-8C73-4FD4-B722-6C4C6D35AB00}" type="slidenum">
              <a:rPr lang="en-US"/>
              <a:pPr/>
              <a:t>8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D20B5-2CF7-4FB8-9F50-999139FCD216}" type="slidenum">
              <a:rPr lang="en-US"/>
              <a:pPr/>
              <a:t>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C1021-398A-48DC-8667-0BCC81AAA2B9}" type="slidenum">
              <a:rPr lang="en-US"/>
              <a:pPr/>
              <a:t>10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65FA4-0795-4E6B-B699-68562F582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6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AD871-F6BD-4E03-9E55-74FEE88973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AB06D-4E13-49B1-A5E2-DA4062EACA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9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A9099-5F48-4A42-ABED-53339CDE12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1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346D6-3D50-4D63-9BD8-2F9F6F3B8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7BDAF-DC02-45F5-A54C-C29890553A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7E089-A9F8-4CF6-B70A-46960ED16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D8FD8-9D92-43F5-99F0-D002E34095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1994-AAF9-4F74-9721-0CCDD89A2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A629-CCBC-446B-B5C4-E88FE1332C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F39ED-548B-4DAF-B3EE-0ACE2B0F8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D790D4CF-557C-4E15-9BCC-C03AE2FD80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22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3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22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6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6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63736"/>
            <a:ext cx="8686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Course Syllabus</a:t>
            </a:r>
          </a:p>
          <a:p>
            <a:endParaRPr lang="en-US" sz="18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Color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Camera models, camera calibration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Advanced image pre-processing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Line detection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Corner detection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Maximally stable extremal regions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0000FF"/>
                </a:solidFill>
              </a:rPr>
              <a:t>Mathematical Morphology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binary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gray-scale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skeletonization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FF"/>
                </a:solidFill>
              </a:rPr>
              <a:t>granulometry</a:t>
            </a:r>
            <a:endParaRPr lang="en-US" sz="1600" dirty="0" smtClean="0">
              <a:solidFill>
                <a:srgbClr val="0000FF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morphological segmentation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Scale in image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Wavelet theory in image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 Compression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Texture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Image Registration</a:t>
            </a:r>
            <a:r>
              <a:rPr lang="en-US" sz="1800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rigid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non-rigid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RANSAC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082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228600" y="363736"/>
                <a:ext cx="86868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/>
                  <a:t>Hit-Or-Miss transformation: another example</a:t>
                </a:r>
              </a:p>
              <a:p>
                <a:endParaRPr lang="en-US" sz="1800" dirty="0"/>
              </a:p>
              <a:p>
                <a:r>
                  <a:rPr lang="en-US" sz="1800" b="0" dirty="0" smtClean="0"/>
                  <a:t>Relation with erosion: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/>
                        </a:rPr>
                        <m:t>𝑋</m:t>
                      </m:r>
                      <m:r>
                        <a:rPr lang="en-US" sz="1800" b="0" i="1">
                          <a:latin typeface="Cambria Math"/>
                        </a:rPr>
                        <m:t>⊗</m:t>
                      </m:r>
                      <m:r>
                        <a:rPr lang="en-US" sz="1800" b="0" i="1">
                          <a:latin typeface="Cambria Math"/>
                        </a:rPr>
                        <m:t>𝐵</m:t>
                      </m:r>
                      <m:r>
                        <a:rPr lang="en-US" sz="1800" b="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>
                              <a:latin typeface="Cambria Math"/>
                            </a:rPr>
                            <m:t>𝑋</m:t>
                          </m:r>
                          <m:r>
                            <a:rPr lang="en-US" sz="1800" b="0" i="1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sz="1800" b="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>
                          <a:latin typeface="Cambria Math"/>
                        </a:rPr>
                        <m:t>∩</m:t>
                      </m:r>
                      <m:d>
                        <m:dPr>
                          <m:ctrlPr>
                            <a:rPr lang="en-US" sz="1800" b="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sz="1800" b="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b="0" dirty="0" smtClean="0"/>
              </a:p>
              <a:p>
                <a:endParaRPr lang="en-US" sz="1800" b="1" dirty="0" smtClean="0"/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63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2366963" y="2044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043113" y="2044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2695575" y="2044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2366963" y="2387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2043113" y="23876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2695575" y="2387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Rectangle 12"/>
          <p:cNvSpPr>
            <a:spLocks noChangeArrowheads="1"/>
          </p:cNvSpPr>
          <p:nvPr/>
        </p:nvSpPr>
        <p:spPr bwMode="auto">
          <a:xfrm>
            <a:off x="2366963" y="27305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2043113" y="27305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8" name="Rectangle 14"/>
          <p:cNvSpPr>
            <a:spLocks noChangeArrowheads="1"/>
          </p:cNvSpPr>
          <p:nvPr/>
        </p:nvSpPr>
        <p:spPr bwMode="auto">
          <a:xfrm>
            <a:off x="2695575" y="27305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2366963" y="30686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2043113" y="30686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2695575" y="30686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2366963" y="33924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3" name="Rectangle 19"/>
          <p:cNvSpPr>
            <a:spLocks noChangeArrowheads="1"/>
          </p:cNvSpPr>
          <p:nvPr/>
        </p:nvSpPr>
        <p:spPr bwMode="auto">
          <a:xfrm>
            <a:off x="2043113" y="33924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auto">
          <a:xfrm>
            <a:off x="2695575" y="33924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3033713" y="2044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6" name="Rectangle 22"/>
          <p:cNvSpPr>
            <a:spLocks noChangeArrowheads="1"/>
          </p:cNvSpPr>
          <p:nvPr/>
        </p:nvSpPr>
        <p:spPr bwMode="auto">
          <a:xfrm>
            <a:off x="3033713" y="2387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7" name="Rectangle 23"/>
          <p:cNvSpPr>
            <a:spLocks noChangeArrowheads="1"/>
          </p:cNvSpPr>
          <p:nvPr/>
        </p:nvSpPr>
        <p:spPr bwMode="auto">
          <a:xfrm>
            <a:off x="3033713" y="27305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8" name="Rectangle 24"/>
          <p:cNvSpPr>
            <a:spLocks noChangeArrowheads="1"/>
          </p:cNvSpPr>
          <p:nvPr/>
        </p:nvSpPr>
        <p:spPr bwMode="auto">
          <a:xfrm>
            <a:off x="3033713" y="30686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9" name="Rectangle 25"/>
          <p:cNvSpPr>
            <a:spLocks noChangeArrowheads="1"/>
          </p:cNvSpPr>
          <p:nvPr/>
        </p:nvSpPr>
        <p:spPr bwMode="auto">
          <a:xfrm>
            <a:off x="3033713" y="339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260530"/>
              </p:ext>
            </p:extLst>
          </p:nvPr>
        </p:nvGraphicFramePr>
        <p:xfrm>
          <a:off x="3429000" y="31543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0" name="Equation" r:id="rId5" imgW="266400" imgH="279360" progId="Equation.DSMT4">
                  <p:embed/>
                </p:oleObj>
              </mc:Choice>
              <mc:Fallback>
                <p:oleObj name="Equation" r:id="rId5" imgW="266400" imgH="2793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543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31373"/>
              </p:ext>
            </p:extLst>
          </p:nvPr>
        </p:nvGraphicFramePr>
        <p:xfrm>
          <a:off x="5046663" y="2801938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1" name="Equation" r:id="rId7" imgW="203040" imgH="164880" progId="Equation.DSMT4">
                  <p:embed/>
                </p:oleObj>
              </mc:Choice>
              <mc:Fallback>
                <p:oleObj name="Equation" r:id="rId7" imgW="203040" imgH="164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2801938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62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412119"/>
              </p:ext>
            </p:extLst>
          </p:nvPr>
        </p:nvGraphicFramePr>
        <p:xfrm>
          <a:off x="5103813" y="4716463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2" name="Equation" r:id="rId9" imgW="203040" imgH="164880" progId="Equation.DSMT4">
                  <p:embed/>
                </p:oleObj>
              </mc:Choice>
              <mc:Fallback>
                <p:oleObj name="Equation" r:id="rId9" imgW="203040" imgH="16488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4716463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84" name="Rectangle 100"/>
          <p:cNvSpPr>
            <a:spLocks noChangeArrowheads="1"/>
          </p:cNvSpPr>
          <p:nvPr/>
        </p:nvSpPr>
        <p:spPr bwMode="auto">
          <a:xfrm>
            <a:off x="1042988" y="2035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85" name="Rectangle 101"/>
          <p:cNvSpPr>
            <a:spLocks noChangeArrowheads="1"/>
          </p:cNvSpPr>
          <p:nvPr/>
        </p:nvSpPr>
        <p:spPr bwMode="auto">
          <a:xfrm>
            <a:off x="719138" y="2035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86" name="Rectangle 102"/>
          <p:cNvSpPr>
            <a:spLocks noChangeArrowheads="1"/>
          </p:cNvSpPr>
          <p:nvPr/>
        </p:nvSpPr>
        <p:spPr bwMode="auto">
          <a:xfrm>
            <a:off x="1371600" y="20351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87" name="Rectangle 103"/>
          <p:cNvSpPr>
            <a:spLocks noChangeArrowheads="1"/>
          </p:cNvSpPr>
          <p:nvPr/>
        </p:nvSpPr>
        <p:spPr bwMode="auto">
          <a:xfrm>
            <a:off x="1042988" y="2378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88" name="Rectangle 104"/>
          <p:cNvSpPr>
            <a:spLocks noChangeArrowheads="1"/>
          </p:cNvSpPr>
          <p:nvPr/>
        </p:nvSpPr>
        <p:spPr bwMode="auto">
          <a:xfrm>
            <a:off x="719138" y="2378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89" name="Rectangle 105"/>
          <p:cNvSpPr>
            <a:spLocks noChangeArrowheads="1"/>
          </p:cNvSpPr>
          <p:nvPr/>
        </p:nvSpPr>
        <p:spPr bwMode="auto">
          <a:xfrm>
            <a:off x="1371600" y="23780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90" name="Rectangle 106"/>
          <p:cNvSpPr>
            <a:spLocks noChangeArrowheads="1"/>
          </p:cNvSpPr>
          <p:nvPr/>
        </p:nvSpPr>
        <p:spPr bwMode="auto">
          <a:xfrm>
            <a:off x="1042988" y="27209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91" name="Rectangle 107"/>
          <p:cNvSpPr>
            <a:spLocks noChangeArrowheads="1"/>
          </p:cNvSpPr>
          <p:nvPr/>
        </p:nvSpPr>
        <p:spPr bwMode="auto">
          <a:xfrm>
            <a:off x="719138" y="27209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92" name="Rectangle 108"/>
          <p:cNvSpPr>
            <a:spLocks noChangeArrowheads="1"/>
          </p:cNvSpPr>
          <p:nvPr/>
        </p:nvSpPr>
        <p:spPr bwMode="auto">
          <a:xfrm>
            <a:off x="1371600" y="27209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93" name="Rectangle 109"/>
          <p:cNvSpPr>
            <a:spLocks noChangeArrowheads="1"/>
          </p:cNvSpPr>
          <p:nvPr/>
        </p:nvSpPr>
        <p:spPr bwMode="auto">
          <a:xfrm>
            <a:off x="1042988" y="30591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94" name="Rectangle 110"/>
          <p:cNvSpPr>
            <a:spLocks noChangeArrowheads="1"/>
          </p:cNvSpPr>
          <p:nvPr/>
        </p:nvSpPr>
        <p:spPr bwMode="auto">
          <a:xfrm>
            <a:off x="719138" y="30591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95" name="Rectangle 111"/>
          <p:cNvSpPr>
            <a:spLocks noChangeArrowheads="1"/>
          </p:cNvSpPr>
          <p:nvPr/>
        </p:nvSpPr>
        <p:spPr bwMode="auto">
          <a:xfrm>
            <a:off x="1371600" y="3059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96" name="Rectangle 112"/>
          <p:cNvSpPr>
            <a:spLocks noChangeArrowheads="1"/>
          </p:cNvSpPr>
          <p:nvPr/>
        </p:nvSpPr>
        <p:spPr bwMode="auto">
          <a:xfrm>
            <a:off x="1042988" y="33829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97" name="Rectangle 113"/>
          <p:cNvSpPr>
            <a:spLocks noChangeArrowheads="1"/>
          </p:cNvSpPr>
          <p:nvPr/>
        </p:nvSpPr>
        <p:spPr bwMode="auto">
          <a:xfrm>
            <a:off x="719138" y="33829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98" name="Rectangle 114"/>
          <p:cNvSpPr>
            <a:spLocks noChangeArrowheads="1"/>
          </p:cNvSpPr>
          <p:nvPr/>
        </p:nvSpPr>
        <p:spPr bwMode="auto">
          <a:xfrm>
            <a:off x="1371600" y="33829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99" name="Rectangle 115"/>
          <p:cNvSpPr>
            <a:spLocks noChangeArrowheads="1"/>
          </p:cNvSpPr>
          <p:nvPr/>
        </p:nvSpPr>
        <p:spPr bwMode="auto">
          <a:xfrm>
            <a:off x="1709738" y="2035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00" name="Rectangle 116"/>
          <p:cNvSpPr>
            <a:spLocks noChangeArrowheads="1"/>
          </p:cNvSpPr>
          <p:nvPr/>
        </p:nvSpPr>
        <p:spPr bwMode="auto">
          <a:xfrm>
            <a:off x="1709738" y="2378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01" name="Rectangle 117"/>
          <p:cNvSpPr>
            <a:spLocks noChangeArrowheads="1"/>
          </p:cNvSpPr>
          <p:nvPr/>
        </p:nvSpPr>
        <p:spPr bwMode="auto">
          <a:xfrm>
            <a:off x="1709738" y="27209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02" name="Rectangle 118"/>
          <p:cNvSpPr>
            <a:spLocks noChangeArrowheads="1"/>
          </p:cNvSpPr>
          <p:nvPr/>
        </p:nvSpPr>
        <p:spPr bwMode="auto">
          <a:xfrm>
            <a:off x="1709738" y="30591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03" name="Rectangle 119"/>
          <p:cNvSpPr>
            <a:spLocks noChangeArrowheads="1"/>
          </p:cNvSpPr>
          <p:nvPr/>
        </p:nvSpPr>
        <p:spPr bwMode="auto">
          <a:xfrm>
            <a:off x="1709738" y="33829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04" name="Rectangle 120"/>
          <p:cNvSpPr>
            <a:spLocks noChangeArrowheads="1"/>
          </p:cNvSpPr>
          <p:nvPr/>
        </p:nvSpPr>
        <p:spPr bwMode="auto">
          <a:xfrm>
            <a:off x="1042988" y="37115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05" name="Rectangle 121"/>
          <p:cNvSpPr>
            <a:spLocks noChangeArrowheads="1"/>
          </p:cNvSpPr>
          <p:nvPr/>
        </p:nvSpPr>
        <p:spPr bwMode="auto">
          <a:xfrm>
            <a:off x="719138" y="37115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06" name="Rectangle 122"/>
          <p:cNvSpPr>
            <a:spLocks noChangeArrowheads="1"/>
          </p:cNvSpPr>
          <p:nvPr/>
        </p:nvSpPr>
        <p:spPr bwMode="auto">
          <a:xfrm>
            <a:off x="1371600" y="37115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07" name="Rectangle 123"/>
          <p:cNvSpPr>
            <a:spLocks noChangeArrowheads="1"/>
          </p:cNvSpPr>
          <p:nvPr/>
        </p:nvSpPr>
        <p:spPr bwMode="auto">
          <a:xfrm>
            <a:off x="1042988" y="4054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08" name="Rectangle 124"/>
          <p:cNvSpPr>
            <a:spLocks noChangeArrowheads="1"/>
          </p:cNvSpPr>
          <p:nvPr/>
        </p:nvSpPr>
        <p:spPr bwMode="auto">
          <a:xfrm>
            <a:off x="719138" y="4054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09" name="Rectangle 125"/>
          <p:cNvSpPr>
            <a:spLocks noChangeArrowheads="1"/>
          </p:cNvSpPr>
          <p:nvPr/>
        </p:nvSpPr>
        <p:spPr bwMode="auto">
          <a:xfrm>
            <a:off x="1371600" y="40544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0" name="Rectangle 126"/>
          <p:cNvSpPr>
            <a:spLocks noChangeArrowheads="1"/>
          </p:cNvSpPr>
          <p:nvPr/>
        </p:nvSpPr>
        <p:spPr bwMode="auto">
          <a:xfrm>
            <a:off x="1042988" y="43973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1" name="Rectangle 127"/>
          <p:cNvSpPr>
            <a:spLocks noChangeArrowheads="1"/>
          </p:cNvSpPr>
          <p:nvPr/>
        </p:nvSpPr>
        <p:spPr bwMode="auto">
          <a:xfrm>
            <a:off x="719138" y="43973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2" name="Rectangle 128"/>
          <p:cNvSpPr>
            <a:spLocks noChangeArrowheads="1"/>
          </p:cNvSpPr>
          <p:nvPr/>
        </p:nvSpPr>
        <p:spPr bwMode="auto">
          <a:xfrm>
            <a:off x="1371600" y="43973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3" name="Rectangle 129"/>
          <p:cNvSpPr>
            <a:spLocks noChangeArrowheads="1"/>
          </p:cNvSpPr>
          <p:nvPr/>
        </p:nvSpPr>
        <p:spPr bwMode="auto">
          <a:xfrm>
            <a:off x="1042988" y="4735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4" name="Rectangle 130"/>
          <p:cNvSpPr>
            <a:spLocks noChangeArrowheads="1"/>
          </p:cNvSpPr>
          <p:nvPr/>
        </p:nvSpPr>
        <p:spPr bwMode="auto">
          <a:xfrm>
            <a:off x="719138" y="4735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5" name="Rectangle 131"/>
          <p:cNvSpPr>
            <a:spLocks noChangeArrowheads="1"/>
          </p:cNvSpPr>
          <p:nvPr/>
        </p:nvSpPr>
        <p:spPr bwMode="auto">
          <a:xfrm>
            <a:off x="1371600" y="47355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6" name="Rectangle 132"/>
          <p:cNvSpPr>
            <a:spLocks noChangeArrowheads="1"/>
          </p:cNvSpPr>
          <p:nvPr/>
        </p:nvSpPr>
        <p:spPr bwMode="auto">
          <a:xfrm>
            <a:off x="1042988" y="5059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7" name="Rectangle 133"/>
          <p:cNvSpPr>
            <a:spLocks noChangeArrowheads="1"/>
          </p:cNvSpPr>
          <p:nvPr/>
        </p:nvSpPr>
        <p:spPr bwMode="auto">
          <a:xfrm>
            <a:off x="719138" y="5059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8" name="Rectangle 134"/>
          <p:cNvSpPr>
            <a:spLocks noChangeArrowheads="1"/>
          </p:cNvSpPr>
          <p:nvPr/>
        </p:nvSpPr>
        <p:spPr bwMode="auto">
          <a:xfrm>
            <a:off x="1371600" y="50593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9" name="Rectangle 135"/>
          <p:cNvSpPr>
            <a:spLocks noChangeArrowheads="1"/>
          </p:cNvSpPr>
          <p:nvPr/>
        </p:nvSpPr>
        <p:spPr bwMode="auto">
          <a:xfrm>
            <a:off x="1709738" y="37115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0" name="Rectangle 136"/>
          <p:cNvSpPr>
            <a:spLocks noChangeArrowheads="1"/>
          </p:cNvSpPr>
          <p:nvPr/>
        </p:nvSpPr>
        <p:spPr bwMode="auto">
          <a:xfrm>
            <a:off x="1709738" y="40544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1" name="Rectangle 137"/>
          <p:cNvSpPr>
            <a:spLocks noChangeArrowheads="1"/>
          </p:cNvSpPr>
          <p:nvPr/>
        </p:nvSpPr>
        <p:spPr bwMode="auto">
          <a:xfrm>
            <a:off x="1709738" y="43973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2" name="Rectangle 138"/>
          <p:cNvSpPr>
            <a:spLocks noChangeArrowheads="1"/>
          </p:cNvSpPr>
          <p:nvPr/>
        </p:nvSpPr>
        <p:spPr bwMode="auto">
          <a:xfrm>
            <a:off x="1709738" y="47355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3" name="Rectangle 139"/>
          <p:cNvSpPr>
            <a:spLocks noChangeArrowheads="1"/>
          </p:cNvSpPr>
          <p:nvPr/>
        </p:nvSpPr>
        <p:spPr bwMode="auto">
          <a:xfrm>
            <a:off x="1709738" y="5059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4" name="Rectangle 140"/>
          <p:cNvSpPr>
            <a:spLocks noChangeArrowheads="1"/>
          </p:cNvSpPr>
          <p:nvPr/>
        </p:nvSpPr>
        <p:spPr bwMode="auto">
          <a:xfrm>
            <a:off x="2366963" y="37020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5" name="Rectangle 141"/>
          <p:cNvSpPr>
            <a:spLocks noChangeArrowheads="1"/>
          </p:cNvSpPr>
          <p:nvPr/>
        </p:nvSpPr>
        <p:spPr bwMode="auto">
          <a:xfrm>
            <a:off x="2043113" y="37020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6" name="Rectangle 142"/>
          <p:cNvSpPr>
            <a:spLocks noChangeArrowheads="1"/>
          </p:cNvSpPr>
          <p:nvPr/>
        </p:nvSpPr>
        <p:spPr bwMode="auto">
          <a:xfrm>
            <a:off x="2695575" y="37020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7" name="Rectangle 143"/>
          <p:cNvSpPr>
            <a:spLocks noChangeArrowheads="1"/>
          </p:cNvSpPr>
          <p:nvPr/>
        </p:nvSpPr>
        <p:spPr bwMode="auto">
          <a:xfrm>
            <a:off x="2366963" y="40449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8" name="Rectangle 144"/>
          <p:cNvSpPr>
            <a:spLocks noChangeArrowheads="1"/>
          </p:cNvSpPr>
          <p:nvPr/>
        </p:nvSpPr>
        <p:spPr bwMode="auto">
          <a:xfrm>
            <a:off x="2043113" y="40449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9" name="Rectangle 145"/>
          <p:cNvSpPr>
            <a:spLocks noChangeArrowheads="1"/>
          </p:cNvSpPr>
          <p:nvPr/>
        </p:nvSpPr>
        <p:spPr bwMode="auto">
          <a:xfrm>
            <a:off x="2695575" y="4044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30" name="Rectangle 146"/>
          <p:cNvSpPr>
            <a:spLocks noChangeArrowheads="1"/>
          </p:cNvSpPr>
          <p:nvPr/>
        </p:nvSpPr>
        <p:spPr bwMode="auto">
          <a:xfrm>
            <a:off x="2366963" y="43878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31" name="Rectangle 147"/>
          <p:cNvSpPr>
            <a:spLocks noChangeArrowheads="1"/>
          </p:cNvSpPr>
          <p:nvPr/>
        </p:nvSpPr>
        <p:spPr bwMode="auto">
          <a:xfrm>
            <a:off x="2043113" y="43878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32" name="Rectangle 148"/>
          <p:cNvSpPr>
            <a:spLocks noChangeArrowheads="1"/>
          </p:cNvSpPr>
          <p:nvPr/>
        </p:nvSpPr>
        <p:spPr bwMode="auto">
          <a:xfrm>
            <a:off x="2695575" y="43878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33" name="Rectangle 149"/>
          <p:cNvSpPr>
            <a:spLocks noChangeArrowheads="1"/>
          </p:cNvSpPr>
          <p:nvPr/>
        </p:nvSpPr>
        <p:spPr bwMode="auto">
          <a:xfrm>
            <a:off x="2366963" y="47259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34" name="Rectangle 150"/>
          <p:cNvSpPr>
            <a:spLocks noChangeArrowheads="1"/>
          </p:cNvSpPr>
          <p:nvPr/>
        </p:nvSpPr>
        <p:spPr bwMode="auto">
          <a:xfrm>
            <a:off x="2043113" y="47259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35" name="Rectangle 151"/>
          <p:cNvSpPr>
            <a:spLocks noChangeArrowheads="1"/>
          </p:cNvSpPr>
          <p:nvPr/>
        </p:nvSpPr>
        <p:spPr bwMode="auto">
          <a:xfrm>
            <a:off x="2695575" y="47259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36" name="Rectangle 152"/>
          <p:cNvSpPr>
            <a:spLocks noChangeArrowheads="1"/>
          </p:cNvSpPr>
          <p:nvPr/>
        </p:nvSpPr>
        <p:spPr bwMode="auto">
          <a:xfrm>
            <a:off x="2366963" y="50498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37" name="Rectangle 153"/>
          <p:cNvSpPr>
            <a:spLocks noChangeArrowheads="1"/>
          </p:cNvSpPr>
          <p:nvPr/>
        </p:nvSpPr>
        <p:spPr bwMode="auto">
          <a:xfrm>
            <a:off x="2043113" y="50498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38" name="Rectangle 154"/>
          <p:cNvSpPr>
            <a:spLocks noChangeArrowheads="1"/>
          </p:cNvSpPr>
          <p:nvPr/>
        </p:nvSpPr>
        <p:spPr bwMode="auto">
          <a:xfrm>
            <a:off x="2695575" y="50498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39" name="Rectangle 155"/>
          <p:cNvSpPr>
            <a:spLocks noChangeArrowheads="1"/>
          </p:cNvSpPr>
          <p:nvPr/>
        </p:nvSpPr>
        <p:spPr bwMode="auto">
          <a:xfrm>
            <a:off x="3033713" y="37020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40" name="Rectangle 156"/>
          <p:cNvSpPr>
            <a:spLocks noChangeArrowheads="1"/>
          </p:cNvSpPr>
          <p:nvPr/>
        </p:nvSpPr>
        <p:spPr bwMode="auto">
          <a:xfrm>
            <a:off x="3033713" y="4044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41" name="Rectangle 157"/>
          <p:cNvSpPr>
            <a:spLocks noChangeArrowheads="1"/>
          </p:cNvSpPr>
          <p:nvPr/>
        </p:nvSpPr>
        <p:spPr bwMode="auto">
          <a:xfrm>
            <a:off x="3033713" y="43878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42" name="Rectangle 158"/>
          <p:cNvSpPr>
            <a:spLocks noChangeArrowheads="1"/>
          </p:cNvSpPr>
          <p:nvPr/>
        </p:nvSpPr>
        <p:spPr bwMode="auto">
          <a:xfrm>
            <a:off x="3033713" y="4725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43" name="Rectangle 159"/>
          <p:cNvSpPr>
            <a:spLocks noChangeArrowheads="1"/>
          </p:cNvSpPr>
          <p:nvPr/>
        </p:nvSpPr>
        <p:spPr bwMode="auto">
          <a:xfrm>
            <a:off x="3033713" y="50498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44" name="Rectangle 160"/>
          <p:cNvSpPr>
            <a:spLocks noChangeArrowheads="1"/>
          </p:cNvSpPr>
          <p:nvPr/>
        </p:nvSpPr>
        <p:spPr bwMode="auto">
          <a:xfrm>
            <a:off x="4333875" y="22018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45" name="Rectangle 161"/>
          <p:cNvSpPr>
            <a:spLocks noChangeArrowheads="1"/>
          </p:cNvSpPr>
          <p:nvPr/>
        </p:nvSpPr>
        <p:spPr bwMode="auto">
          <a:xfrm>
            <a:off x="4010025" y="22018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46" name="Rectangle 162"/>
          <p:cNvSpPr>
            <a:spLocks noChangeArrowheads="1"/>
          </p:cNvSpPr>
          <p:nvPr/>
        </p:nvSpPr>
        <p:spPr bwMode="auto">
          <a:xfrm>
            <a:off x="4662488" y="22018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47" name="Rectangle 163"/>
          <p:cNvSpPr>
            <a:spLocks noChangeArrowheads="1"/>
          </p:cNvSpPr>
          <p:nvPr/>
        </p:nvSpPr>
        <p:spPr bwMode="auto">
          <a:xfrm>
            <a:off x="4333875" y="25447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48" name="Rectangle 164"/>
          <p:cNvSpPr>
            <a:spLocks noChangeArrowheads="1"/>
          </p:cNvSpPr>
          <p:nvPr/>
        </p:nvSpPr>
        <p:spPr bwMode="auto">
          <a:xfrm>
            <a:off x="4010025" y="25447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49" name="Rectangle 165"/>
          <p:cNvSpPr>
            <a:spLocks noChangeArrowheads="1"/>
          </p:cNvSpPr>
          <p:nvPr/>
        </p:nvSpPr>
        <p:spPr bwMode="auto">
          <a:xfrm>
            <a:off x="4662488" y="25447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50" name="Rectangle 166"/>
          <p:cNvSpPr>
            <a:spLocks noChangeArrowheads="1"/>
          </p:cNvSpPr>
          <p:nvPr/>
        </p:nvSpPr>
        <p:spPr bwMode="auto">
          <a:xfrm>
            <a:off x="4333875" y="28876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51" name="Rectangle 167"/>
          <p:cNvSpPr>
            <a:spLocks noChangeArrowheads="1"/>
          </p:cNvSpPr>
          <p:nvPr/>
        </p:nvSpPr>
        <p:spPr bwMode="auto">
          <a:xfrm>
            <a:off x="4010025" y="28876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52" name="Rectangle 168"/>
          <p:cNvSpPr>
            <a:spLocks noChangeArrowheads="1"/>
          </p:cNvSpPr>
          <p:nvPr/>
        </p:nvSpPr>
        <p:spPr bwMode="auto">
          <a:xfrm>
            <a:off x="4662488" y="28876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53" name="Rectangle 169"/>
          <p:cNvSpPr>
            <a:spLocks noChangeArrowheads="1"/>
          </p:cNvSpPr>
          <p:nvPr/>
        </p:nvSpPr>
        <p:spPr bwMode="auto">
          <a:xfrm>
            <a:off x="4333875" y="34591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54" name="Rectangle 170"/>
          <p:cNvSpPr>
            <a:spLocks noChangeArrowheads="1"/>
          </p:cNvSpPr>
          <p:nvPr/>
        </p:nvSpPr>
        <p:spPr bwMode="auto">
          <a:xfrm>
            <a:off x="4010025" y="34591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55" name="Rectangle 171"/>
          <p:cNvSpPr>
            <a:spLocks noChangeArrowheads="1"/>
          </p:cNvSpPr>
          <p:nvPr/>
        </p:nvSpPr>
        <p:spPr bwMode="auto">
          <a:xfrm>
            <a:off x="4662488" y="34591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56" name="Rectangle 172"/>
          <p:cNvSpPr>
            <a:spLocks noChangeArrowheads="1"/>
          </p:cNvSpPr>
          <p:nvPr/>
        </p:nvSpPr>
        <p:spPr bwMode="auto">
          <a:xfrm>
            <a:off x="4333875" y="38020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57" name="Rectangle 173"/>
          <p:cNvSpPr>
            <a:spLocks noChangeArrowheads="1"/>
          </p:cNvSpPr>
          <p:nvPr/>
        </p:nvSpPr>
        <p:spPr bwMode="auto">
          <a:xfrm>
            <a:off x="4010025" y="38020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58" name="Rectangle 174"/>
          <p:cNvSpPr>
            <a:spLocks noChangeArrowheads="1"/>
          </p:cNvSpPr>
          <p:nvPr/>
        </p:nvSpPr>
        <p:spPr bwMode="auto">
          <a:xfrm>
            <a:off x="4662488" y="38020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59" name="Rectangle 175"/>
          <p:cNvSpPr>
            <a:spLocks noChangeArrowheads="1"/>
          </p:cNvSpPr>
          <p:nvPr/>
        </p:nvSpPr>
        <p:spPr bwMode="auto">
          <a:xfrm>
            <a:off x="4333875" y="41449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60" name="Rectangle 176"/>
          <p:cNvSpPr>
            <a:spLocks noChangeArrowheads="1"/>
          </p:cNvSpPr>
          <p:nvPr/>
        </p:nvSpPr>
        <p:spPr bwMode="auto">
          <a:xfrm>
            <a:off x="4010025" y="41449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61" name="Rectangle 177"/>
          <p:cNvSpPr>
            <a:spLocks noChangeArrowheads="1"/>
          </p:cNvSpPr>
          <p:nvPr/>
        </p:nvSpPr>
        <p:spPr bwMode="auto">
          <a:xfrm>
            <a:off x="4662488" y="41449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62" name="Oval 178"/>
          <p:cNvSpPr>
            <a:spLocks noChangeArrowheads="1"/>
          </p:cNvSpPr>
          <p:nvPr/>
        </p:nvSpPr>
        <p:spPr bwMode="auto">
          <a:xfrm>
            <a:off x="4381500" y="3849688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63" name="Rectangle 179"/>
          <p:cNvSpPr>
            <a:spLocks noChangeArrowheads="1"/>
          </p:cNvSpPr>
          <p:nvPr/>
        </p:nvSpPr>
        <p:spPr bwMode="auto">
          <a:xfrm>
            <a:off x="7124700" y="19780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64" name="Rectangle 180"/>
          <p:cNvSpPr>
            <a:spLocks noChangeArrowheads="1"/>
          </p:cNvSpPr>
          <p:nvPr/>
        </p:nvSpPr>
        <p:spPr bwMode="auto">
          <a:xfrm>
            <a:off x="6800850" y="19780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65" name="Rectangle 181"/>
          <p:cNvSpPr>
            <a:spLocks noChangeArrowheads="1"/>
          </p:cNvSpPr>
          <p:nvPr/>
        </p:nvSpPr>
        <p:spPr bwMode="auto">
          <a:xfrm>
            <a:off x="7453313" y="19780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66" name="Rectangle 182"/>
          <p:cNvSpPr>
            <a:spLocks noChangeArrowheads="1"/>
          </p:cNvSpPr>
          <p:nvPr/>
        </p:nvSpPr>
        <p:spPr bwMode="auto">
          <a:xfrm>
            <a:off x="7124700" y="23209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67" name="Rectangle 183"/>
          <p:cNvSpPr>
            <a:spLocks noChangeArrowheads="1"/>
          </p:cNvSpPr>
          <p:nvPr/>
        </p:nvSpPr>
        <p:spPr bwMode="auto">
          <a:xfrm>
            <a:off x="6800850" y="23209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68" name="Rectangle 184"/>
          <p:cNvSpPr>
            <a:spLocks noChangeArrowheads="1"/>
          </p:cNvSpPr>
          <p:nvPr/>
        </p:nvSpPr>
        <p:spPr bwMode="auto">
          <a:xfrm>
            <a:off x="7453313" y="2320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69" name="Rectangle 185"/>
          <p:cNvSpPr>
            <a:spLocks noChangeArrowheads="1"/>
          </p:cNvSpPr>
          <p:nvPr/>
        </p:nvSpPr>
        <p:spPr bwMode="auto">
          <a:xfrm>
            <a:off x="7124700" y="26638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70" name="Rectangle 186"/>
          <p:cNvSpPr>
            <a:spLocks noChangeArrowheads="1"/>
          </p:cNvSpPr>
          <p:nvPr/>
        </p:nvSpPr>
        <p:spPr bwMode="auto">
          <a:xfrm>
            <a:off x="6800850" y="26638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71" name="Rectangle 187"/>
          <p:cNvSpPr>
            <a:spLocks noChangeArrowheads="1"/>
          </p:cNvSpPr>
          <p:nvPr/>
        </p:nvSpPr>
        <p:spPr bwMode="auto">
          <a:xfrm>
            <a:off x="7453313" y="26638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72" name="Rectangle 188"/>
          <p:cNvSpPr>
            <a:spLocks noChangeArrowheads="1"/>
          </p:cNvSpPr>
          <p:nvPr/>
        </p:nvSpPr>
        <p:spPr bwMode="auto">
          <a:xfrm>
            <a:off x="7124700" y="30019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73" name="Rectangle 189"/>
          <p:cNvSpPr>
            <a:spLocks noChangeArrowheads="1"/>
          </p:cNvSpPr>
          <p:nvPr/>
        </p:nvSpPr>
        <p:spPr bwMode="auto">
          <a:xfrm>
            <a:off x="6800850" y="30019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74" name="Rectangle 190"/>
          <p:cNvSpPr>
            <a:spLocks noChangeArrowheads="1"/>
          </p:cNvSpPr>
          <p:nvPr/>
        </p:nvSpPr>
        <p:spPr bwMode="auto">
          <a:xfrm>
            <a:off x="7453313" y="30019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75" name="Rectangle 191"/>
          <p:cNvSpPr>
            <a:spLocks noChangeArrowheads="1"/>
          </p:cNvSpPr>
          <p:nvPr/>
        </p:nvSpPr>
        <p:spPr bwMode="auto">
          <a:xfrm>
            <a:off x="7124700" y="3325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76" name="Rectangle 192"/>
          <p:cNvSpPr>
            <a:spLocks noChangeArrowheads="1"/>
          </p:cNvSpPr>
          <p:nvPr/>
        </p:nvSpPr>
        <p:spPr bwMode="auto">
          <a:xfrm>
            <a:off x="6800850" y="3325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77" name="Rectangle 193"/>
          <p:cNvSpPr>
            <a:spLocks noChangeArrowheads="1"/>
          </p:cNvSpPr>
          <p:nvPr/>
        </p:nvSpPr>
        <p:spPr bwMode="auto">
          <a:xfrm>
            <a:off x="7453313" y="3325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78" name="Rectangle 194"/>
          <p:cNvSpPr>
            <a:spLocks noChangeArrowheads="1"/>
          </p:cNvSpPr>
          <p:nvPr/>
        </p:nvSpPr>
        <p:spPr bwMode="auto">
          <a:xfrm>
            <a:off x="7791450" y="19780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79" name="Rectangle 195"/>
          <p:cNvSpPr>
            <a:spLocks noChangeArrowheads="1"/>
          </p:cNvSpPr>
          <p:nvPr/>
        </p:nvSpPr>
        <p:spPr bwMode="auto">
          <a:xfrm>
            <a:off x="7791450" y="23209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80" name="Rectangle 196"/>
          <p:cNvSpPr>
            <a:spLocks noChangeArrowheads="1"/>
          </p:cNvSpPr>
          <p:nvPr/>
        </p:nvSpPr>
        <p:spPr bwMode="auto">
          <a:xfrm>
            <a:off x="7791450" y="26638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81" name="Rectangle 197"/>
          <p:cNvSpPr>
            <a:spLocks noChangeArrowheads="1"/>
          </p:cNvSpPr>
          <p:nvPr/>
        </p:nvSpPr>
        <p:spPr bwMode="auto">
          <a:xfrm>
            <a:off x="7791450" y="30019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82" name="Rectangle 198"/>
          <p:cNvSpPr>
            <a:spLocks noChangeArrowheads="1"/>
          </p:cNvSpPr>
          <p:nvPr/>
        </p:nvSpPr>
        <p:spPr bwMode="auto">
          <a:xfrm>
            <a:off x="7791450" y="3325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83" name="Rectangle 199"/>
          <p:cNvSpPr>
            <a:spLocks noChangeArrowheads="1"/>
          </p:cNvSpPr>
          <p:nvPr/>
        </p:nvSpPr>
        <p:spPr bwMode="auto">
          <a:xfrm>
            <a:off x="5800725" y="19685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84" name="Rectangle 200"/>
          <p:cNvSpPr>
            <a:spLocks noChangeArrowheads="1"/>
          </p:cNvSpPr>
          <p:nvPr/>
        </p:nvSpPr>
        <p:spPr bwMode="auto">
          <a:xfrm>
            <a:off x="5476875" y="19685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85" name="Rectangle 201"/>
          <p:cNvSpPr>
            <a:spLocks noChangeArrowheads="1"/>
          </p:cNvSpPr>
          <p:nvPr/>
        </p:nvSpPr>
        <p:spPr bwMode="auto">
          <a:xfrm>
            <a:off x="6129338" y="19685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86" name="Rectangle 202"/>
          <p:cNvSpPr>
            <a:spLocks noChangeArrowheads="1"/>
          </p:cNvSpPr>
          <p:nvPr/>
        </p:nvSpPr>
        <p:spPr bwMode="auto">
          <a:xfrm>
            <a:off x="5800725" y="2311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87" name="Rectangle 203"/>
          <p:cNvSpPr>
            <a:spLocks noChangeArrowheads="1"/>
          </p:cNvSpPr>
          <p:nvPr/>
        </p:nvSpPr>
        <p:spPr bwMode="auto">
          <a:xfrm>
            <a:off x="5476875" y="2311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88" name="Rectangle 204"/>
          <p:cNvSpPr>
            <a:spLocks noChangeArrowheads="1"/>
          </p:cNvSpPr>
          <p:nvPr/>
        </p:nvSpPr>
        <p:spPr bwMode="auto">
          <a:xfrm>
            <a:off x="6129338" y="2311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89" name="Rectangle 205"/>
          <p:cNvSpPr>
            <a:spLocks noChangeArrowheads="1"/>
          </p:cNvSpPr>
          <p:nvPr/>
        </p:nvSpPr>
        <p:spPr bwMode="auto">
          <a:xfrm>
            <a:off x="5800725" y="26543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90" name="Rectangle 206"/>
          <p:cNvSpPr>
            <a:spLocks noChangeArrowheads="1"/>
          </p:cNvSpPr>
          <p:nvPr/>
        </p:nvSpPr>
        <p:spPr bwMode="auto">
          <a:xfrm>
            <a:off x="5476875" y="26543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91" name="Rectangle 207"/>
          <p:cNvSpPr>
            <a:spLocks noChangeArrowheads="1"/>
          </p:cNvSpPr>
          <p:nvPr/>
        </p:nvSpPr>
        <p:spPr bwMode="auto">
          <a:xfrm>
            <a:off x="6129338" y="26543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92" name="Rectangle 208"/>
          <p:cNvSpPr>
            <a:spLocks noChangeArrowheads="1"/>
          </p:cNvSpPr>
          <p:nvPr/>
        </p:nvSpPr>
        <p:spPr bwMode="auto">
          <a:xfrm>
            <a:off x="5800725" y="29924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93" name="Rectangle 209"/>
          <p:cNvSpPr>
            <a:spLocks noChangeArrowheads="1"/>
          </p:cNvSpPr>
          <p:nvPr/>
        </p:nvSpPr>
        <p:spPr bwMode="auto">
          <a:xfrm>
            <a:off x="5476875" y="29924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94" name="Rectangle 210"/>
          <p:cNvSpPr>
            <a:spLocks noChangeArrowheads="1"/>
          </p:cNvSpPr>
          <p:nvPr/>
        </p:nvSpPr>
        <p:spPr bwMode="auto">
          <a:xfrm>
            <a:off x="6129338" y="29924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95" name="Rectangle 211"/>
          <p:cNvSpPr>
            <a:spLocks noChangeArrowheads="1"/>
          </p:cNvSpPr>
          <p:nvPr/>
        </p:nvSpPr>
        <p:spPr bwMode="auto">
          <a:xfrm>
            <a:off x="5800725" y="33162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96" name="Rectangle 212"/>
          <p:cNvSpPr>
            <a:spLocks noChangeArrowheads="1"/>
          </p:cNvSpPr>
          <p:nvPr/>
        </p:nvSpPr>
        <p:spPr bwMode="auto">
          <a:xfrm>
            <a:off x="5476875" y="33162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97" name="Rectangle 213"/>
          <p:cNvSpPr>
            <a:spLocks noChangeArrowheads="1"/>
          </p:cNvSpPr>
          <p:nvPr/>
        </p:nvSpPr>
        <p:spPr bwMode="auto">
          <a:xfrm>
            <a:off x="6129338" y="3316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98" name="Rectangle 214"/>
          <p:cNvSpPr>
            <a:spLocks noChangeArrowheads="1"/>
          </p:cNvSpPr>
          <p:nvPr/>
        </p:nvSpPr>
        <p:spPr bwMode="auto">
          <a:xfrm>
            <a:off x="6467475" y="19685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99" name="Rectangle 215"/>
          <p:cNvSpPr>
            <a:spLocks noChangeArrowheads="1"/>
          </p:cNvSpPr>
          <p:nvPr/>
        </p:nvSpPr>
        <p:spPr bwMode="auto">
          <a:xfrm>
            <a:off x="6467475" y="2311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00" name="Rectangle 216"/>
          <p:cNvSpPr>
            <a:spLocks noChangeArrowheads="1"/>
          </p:cNvSpPr>
          <p:nvPr/>
        </p:nvSpPr>
        <p:spPr bwMode="auto">
          <a:xfrm>
            <a:off x="6467475" y="26543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01" name="Rectangle 217"/>
          <p:cNvSpPr>
            <a:spLocks noChangeArrowheads="1"/>
          </p:cNvSpPr>
          <p:nvPr/>
        </p:nvSpPr>
        <p:spPr bwMode="auto">
          <a:xfrm>
            <a:off x="6467475" y="29924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02" name="Rectangle 218"/>
          <p:cNvSpPr>
            <a:spLocks noChangeArrowheads="1"/>
          </p:cNvSpPr>
          <p:nvPr/>
        </p:nvSpPr>
        <p:spPr bwMode="auto">
          <a:xfrm>
            <a:off x="6467475" y="33162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03" name="Rectangle 219"/>
          <p:cNvSpPr>
            <a:spLocks noChangeArrowheads="1"/>
          </p:cNvSpPr>
          <p:nvPr/>
        </p:nvSpPr>
        <p:spPr bwMode="auto">
          <a:xfrm>
            <a:off x="5800725" y="36449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04" name="Rectangle 220"/>
          <p:cNvSpPr>
            <a:spLocks noChangeArrowheads="1"/>
          </p:cNvSpPr>
          <p:nvPr/>
        </p:nvSpPr>
        <p:spPr bwMode="auto">
          <a:xfrm>
            <a:off x="5476875" y="36449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05" name="Rectangle 221"/>
          <p:cNvSpPr>
            <a:spLocks noChangeArrowheads="1"/>
          </p:cNvSpPr>
          <p:nvPr/>
        </p:nvSpPr>
        <p:spPr bwMode="auto">
          <a:xfrm>
            <a:off x="6129338" y="36449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06" name="Rectangle 222"/>
          <p:cNvSpPr>
            <a:spLocks noChangeArrowheads="1"/>
          </p:cNvSpPr>
          <p:nvPr/>
        </p:nvSpPr>
        <p:spPr bwMode="auto">
          <a:xfrm>
            <a:off x="5800725" y="3987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07" name="Rectangle 223"/>
          <p:cNvSpPr>
            <a:spLocks noChangeArrowheads="1"/>
          </p:cNvSpPr>
          <p:nvPr/>
        </p:nvSpPr>
        <p:spPr bwMode="auto">
          <a:xfrm>
            <a:off x="5476875" y="3987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08" name="Rectangle 224"/>
          <p:cNvSpPr>
            <a:spLocks noChangeArrowheads="1"/>
          </p:cNvSpPr>
          <p:nvPr/>
        </p:nvSpPr>
        <p:spPr bwMode="auto">
          <a:xfrm>
            <a:off x="6129338" y="3987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09" name="Rectangle 225"/>
          <p:cNvSpPr>
            <a:spLocks noChangeArrowheads="1"/>
          </p:cNvSpPr>
          <p:nvPr/>
        </p:nvSpPr>
        <p:spPr bwMode="auto">
          <a:xfrm>
            <a:off x="5800725" y="4330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10" name="Rectangle 226"/>
          <p:cNvSpPr>
            <a:spLocks noChangeArrowheads="1"/>
          </p:cNvSpPr>
          <p:nvPr/>
        </p:nvSpPr>
        <p:spPr bwMode="auto">
          <a:xfrm>
            <a:off x="5476875" y="4330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11" name="Rectangle 227"/>
          <p:cNvSpPr>
            <a:spLocks noChangeArrowheads="1"/>
          </p:cNvSpPr>
          <p:nvPr/>
        </p:nvSpPr>
        <p:spPr bwMode="auto">
          <a:xfrm>
            <a:off x="6129338" y="4330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12" name="Rectangle 228"/>
          <p:cNvSpPr>
            <a:spLocks noChangeArrowheads="1"/>
          </p:cNvSpPr>
          <p:nvPr/>
        </p:nvSpPr>
        <p:spPr bwMode="auto">
          <a:xfrm>
            <a:off x="5800725" y="46688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13" name="Rectangle 229"/>
          <p:cNvSpPr>
            <a:spLocks noChangeArrowheads="1"/>
          </p:cNvSpPr>
          <p:nvPr/>
        </p:nvSpPr>
        <p:spPr bwMode="auto">
          <a:xfrm>
            <a:off x="5476875" y="46688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14" name="Rectangle 230"/>
          <p:cNvSpPr>
            <a:spLocks noChangeArrowheads="1"/>
          </p:cNvSpPr>
          <p:nvPr/>
        </p:nvSpPr>
        <p:spPr bwMode="auto">
          <a:xfrm>
            <a:off x="6129338" y="46688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15" name="Rectangle 231"/>
          <p:cNvSpPr>
            <a:spLocks noChangeArrowheads="1"/>
          </p:cNvSpPr>
          <p:nvPr/>
        </p:nvSpPr>
        <p:spPr bwMode="auto">
          <a:xfrm>
            <a:off x="5800725" y="49926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16" name="Rectangle 232"/>
          <p:cNvSpPr>
            <a:spLocks noChangeArrowheads="1"/>
          </p:cNvSpPr>
          <p:nvPr/>
        </p:nvSpPr>
        <p:spPr bwMode="auto">
          <a:xfrm>
            <a:off x="5476875" y="49926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17" name="Rectangle 233"/>
          <p:cNvSpPr>
            <a:spLocks noChangeArrowheads="1"/>
          </p:cNvSpPr>
          <p:nvPr/>
        </p:nvSpPr>
        <p:spPr bwMode="auto">
          <a:xfrm>
            <a:off x="6129338" y="49926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18" name="Rectangle 234"/>
          <p:cNvSpPr>
            <a:spLocks noChangeArrowheads="1"/>
          </p:cNvSpPr>
          <p:nvPr/>
        </p:nvSpPr>
        <p:spPr bwMode="auto">
          <a:xfrm>
            <a:off x="6467475" y="36449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19" name="Rectangle 235"/>
          <p:cNvSpPr>
            <a:spLocks noChangeArrowheads="1"/>
          </p:cNvSpPr>
          <p:nvPr/>
        </p:nvSpPr>
        <p:spPr bwMode="auto">
          <a:xfrm>
            <a:off x="6467475" y="3987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20" name="Rectangle 236"/>
          <p:cNvSpPr>
            <a:spLocks noChangeArrowheads="1"/>
          </p:cNvSpPr>
          <p:nvPr/>
        </p:nvSpPr>
        <p:spPr bwMode="auto">
          <a:xfrm>
            <a:off x="6467475" y="4330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21" name="Rectangle 237"/>
          <p:cNvSpPr>
            <a:spLocks noChangeArrowheads="1"/>
          </p:cNvSpPr>
          <p:nvPr/>
        </p:nvSpPr>
        <p:spPr bwMode="auto">
          <a:xfrm>
            <a:off x="6467475" y="46688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22" name="Rectangle 238"/>
          <p:cNvSpPr>
            <a:spLocks noChangeArrowheads="1"/>
          </p:cNvSpPr>
          <p:nvPr/>
        </p:nvSpPr>
        <p:spPr bwMode="auto">
          <a:xfrm>
            <a:off x="6467475" y="49926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23" name="Rectangle 239"/>
          <p:cNvSpPr>
            <a:spLocks noChangeArrowheads="1"/>
          </p:cNvSpPr>
          <p:nvPr/>
        </p:nvSpPr>
        <p:spPr bwMode="auto">
          <a:xfrm>
            <a:off x="7124700" y="36353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24" name="Rectangle 240"/>
          <p:cNvSpPr>
            <a:spLocks noChangeArrowheads="1"/>
          </p:cNvSpPr>
          <p:nvPr/>
        </p:nvSpPr>
        <p:spPr bwMode="auto">
          <a:xfrm>
            <a:off x="6800850" y="36353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25" name="Rectangle 241"/>
          <p:cNvSpPr>
            <a:spLocks noChangeArrowheads="1"/>
          </p:cNvSpPr>
          <p:nvPr/>
        </p:nvSpPr>
        <p:spPr bwMode="auto">
          <a:xfrm>
            <a:off x="7453313" y="36353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26" name="Rectangle 242"/>
          <p:cNvSpPr>
            <a:spLocks noChangeArrowheads="1"/>
          </p:cNvSpPr>
          <p:nvPr/>
        </p:nvSpPr>
        <p:spPr bwMode="auto">
          <a:xfrm>
            <a:off x="7124700" y="39782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27" name="Rectangle 243"/>
          <p:cNvSpPr>
            <a:spLocks noChangeArrowheads="1"/>
          </p:cNvSpPr>
          <p:nvPr/>
        </p:nvSpPr>
        <p:spPr bwMode="auto">
          <a:xfrm>
            <a:off x="6800850" y="39782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28" name="Rectangle 244"/>
          <p:cNvSpPr>
            <a:spLocks noChangeArrowheads="1"/>
          </p:cNvSpPr>
          <p:nvPr/>
        </p:nvSpPr>
        <p:spPr bwMode="auto">
          <a:xfrm>
            <a:off x="7453313" y="3978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29" name="Rectangle 245"/>
          <p:cNvSpPr>
            <a:spLocks noChangeArrowheads="1"/>
          </p:cNvSpPr>
          <p:nvPr/>
        </p:nvSpPr>
        <p:spPr bwMode="auto">
          <a:xfrm>
            <a:off x="7124700" y="43211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30" name="Rectangle 246"/>
          <p:cNvSpPr>
            <a:spLocks noChangeArrowheads="1"/>
          </p:cNvSpPr>
          <p:nvPr/>
        </p:nvSpPr>
        <p:spPr bwMode="auto">
          <a:xfrm>
            <a:off x="6800850" y="43211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31" name="Rectangle 247"/>
          <p:cNvSpPr>
            <a:spLocks noChangeArrowheads="1"/>
          </p:cNvSpPr>
          <p:nvPr/>
        </p:nvSpPr>
        <p:spPr bwMode="auto">
          <a:xfrm>
            <a:off x="7453313" y="4321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32" name="Rectangle 248"/>
          <p:cNvSpPr>
            <a:spLocks noChangeArrowheads="1"/>
          </p:cNvSpPr>
          <p:nvPr/>
        </p:nvSpPr>
        <p:spPr bwMode="auto">
          <a:xfrm>
            <a:off x="7124700" y="46593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33" name="Rectangle 249"/>
          <p:cNvSpPr>
            <a:spLocks noChangeArrowheads="1"/>
          </p:cNvSpPr>
          <p:nvPr/>
        </p:nvSpPr>
        <p:spPr bwMode="auto">
          <a:xfrm>
            <a:off x="6800850" y="46593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34" name="Rectangle 250"/>
          <p:cNvSpPr>
            <a:spLocks noChangeArrowheads="1"/>
          </p:cNvSpPr>
          <p:nvPr/>
        </p:nvSpPr>
        <p:spPr bwMode="auto">
          <a:xfrm>
            <a:off x="7453313" y="46593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35" name="Rectangle 251"/>
          <p:cNvSpPr>
            <a:spLocks noChangeArrowheads="1"/>
          </p:cNvSpPr>
          <p:nvPr/>
        </p:nvSpPr>
        <p:spPr bwMode="auto">
          <a:xfrm>
            <a:off x="7124700" y="49831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36" name="Rectangle 252"/>
          <p:cNvSpPr>
            <a:spLocks noChangeArrowheads="1"/>
          </p:cNvSpPr>
          <p:nvPr/>
        </p:nvSpPr>
        <p:spPr bwMode="auto">
          <a:xfrm>
            <a:off x="6800850" y="49831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37" name="Rectangle 253"/>
          <p:cNvSpPr>
            <a:spLocks noChangeArrowheads="1"/>
          </p:cNvSpPr>
          <p:nvPr/>
        </p:nvSpPr>
        <p:spPr bwMode="auto">
          <a:xfrm>
            <a:off x="7453313" y="49831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38" name="Rectangle 254"/>
          <p:cNvSpPr>
            <a:spLocks noChangeArrowheads="1"/>
          </p:cNvSpPr>
          <p:nvPr/>
        </p:nvSpPr>
        <p:spPr bwMode="auto">
          <a:xfrm>
            <a:off x="7791450" y="36353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39" name="Rectangle 255"/>
          <p:cNvSpPr>
            <a:spLocks noChangeArrowheads="1"/>
          </p:cNvSpPr>
          <p:nvPr/>
        </p:nvSpPr>
        <p:spPr bwMode="auto">
          <a:xfrm>
            <a:off x="7791450" y="39782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40" name="Rectangle 256"/>
          <p:cNvSpPr>
            <a:spLocks noChangeArrowheads="1"/>
          </p:cNvSpPr>
          <p:nvPr/>
        </p:nvSpPr>
        <p:spPr bwMode="auto">
          <a:xfrm>
            <a:off x="7791450" y="43211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41" name="Rectangle 257"/>
          <p:cNvSpPr>
            <a:spLocks noChangeArrowheads="1"/>
          </p:cNvSpPr>
          <p:nvPr/>
        </p:nvSpPr>
        <p:spPr bwMode="auto">
          <a:xfrm>
            <a:off x="7791450" y="46593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42" name="Rectangle 258"/>
          <p:cNvSpPr>
            <a:spLocks noChangeArrowheads="1"/>
          </p:cNvSpPr>
          <p:nvPr/>
        </p:nvSpPr>
        <p:spPr bwMode="auto">
          <a:xfrm>
            <a:off x="7791450" y="49831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43" name="Oval 259"/>
          <p:cNvSpPr>
            <a:spLocks noChangeArrowheads="1"/>
          </p:cNvSpPr>
          <p:nvPr/>
        </p:nvSpPr>
        <p:spPr bwMode="auto">
          <a:xfrm>
            <a:off x="4371975" y="2592388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45" name="Oval 261"/>
          <p:cNvSpPr>
            <a:spLocks noChangeArrowheads="1"/>
          </p:cNvSpPr>
          <p:nvPr/>
        </p:nvSpPr>
        <p:spPr bwMode="auto">
          <a:xfrm>
            <a:off x="776288" y="5106988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46" name="Oval 262"/>
          <p:cNvSpPr>
            <a:spLocks noChangeArrowheads="1"/>
          </p:cNvSpPr>
          <p:nvPr/>
        </p:nvSpPr>
        <p:spPr bwMode="auto">
          <a:xfrm>
            <a:off x="5514975" y="5049838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2366963" y="1676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043113" y="1676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2695575" y="1676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2366963" y="20193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2043113" y="20193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2695575" y="20193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2366963" y="23622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2043113" y="23622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2695575" y="23622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2366963" y="27003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2043113" y="27003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3" name="Rectangle 15"/>
          <p:cNvSpPr>
            <a:spLocks noChangeArrowheads="1"/>
          </p:cNvSpPr>
          <p:nvPr/>
        </p:nvSpPr>
        <p:spPr bwMode="auto">
          <a:xfrm>
            <a:off x="2695575" y="27003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4" name="Rectangle 16"/>
          <p:cNvSpPr>
            <a:spLocks noChangeArrowheads="1"/>
          </p:cNvSpPr>
          <p:nvPr/>
        </p:nvSpPr>
        <p:spPr bwMode="auto">
          <a:xfrm>
            <a:off x="2366963" y="30241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2043113" y="30241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6" name="Rectangle 18"/>
          <p:cNvSpPr>
            <a:spLocks noChangeArrowheads="1"/>
          </p:cNvSpPr>
          <p:nvPr/>
        </p:nvSpPr>
        <p:spPr bwMode="auto">
          <a:xfrm>
            <a:off x="2695575" y="30241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7" name="Rectangle 19"/>
          <p:cNvSpPr>
            <a:spLocks noChangeArrowheads="1"/>
          </p:cNvSpPr>
          <p:nvPr/>
        </p:nvSpPr>
        <p:spPr bwMode="auto">
          <a:xfrm>
            <a:off x="3033713" y="1676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8" name="Rectangle 20"/>
          <p:cNvSpPr>
            <a:spLocks noChangeArrowheads="1"/>
          </p:cNvSpPr>
          <p:nvPr/>
        </p:nvSpPr>
        <p:spPr bwMode="auto">
          <a:xfrm>
            <a:off x="3033713" y="20193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3033713" y="23622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3033713" y="27003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1" name="Rectangle 23"/>
          <p:cNvSpPr>
            <a:spLocks noChangeArrowheads="1"/>
          </p:cNvSpPr>
          <p:nvPr/>
        </p:nvSpPr>
        <p:spPr bwMode="auto">
          <a:xfrm>
            <a:off x="3033713" y="30241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0552" name="Object 24"/>
          <p:cNvGraphicFramePr>
            <a:graphicFrameLocks noChangeAspect="1"/>
          </p:cNvGraphicFramePr>
          <p:nvPr/>
        </p:nvGraphicFramePr>
        <p:xfrm>
          <a:off x="3429000" y="278606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51" name="Equation" r:id="rId4" imgW="266400" imgH="279360" progId="Equation.DSMT4">
                  <p:embed/>
                </p:oleObj>
              </mc:Choice>
              <mc:Fallback>
                <p:oleObj name="Equation" r:id="rId4" imgW="266400" imgH="2793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8606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3" name="Object 25"/>
          <p:cNvGraphicFramePr>
            <a:graphicFrameLocks noChangeAspect="1"/>
          </p:cNvGraphicFramePr>
          <p:nvPr/>
        </p:nvGraphicFramePr>
        <p:xfrm>
          <a:off x="5046663" y="2433638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52" name="Equation" r:id="rId6" imgW="203040" imgH="164880" progId="Equation.DSMT4">
                  <p:embed/>
                </p:oleObj>
              </mc:Choice>
              <mc:Fallback>
                <p:oleObj name="Equation" r:id="rId6" imgW="203040" imgH="1648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2433638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5" name="Object 27"/>
          <p:cNvGraphicFramePr>
            <a:graphicFrameLocks noChangeAspect="1"/>
          </p:cNvGraphicFramePr>
          <p:nvPr/>
        </p:nvGraphicFramePr>
        <p:xfrm>
          <a:off x="5103813" y="4348163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53" name="Equation" r:id="rId8" imgW="203040" imgH="164880" progId="Equation.DSMT4">
                  <p:embed/>
                </p:oleObj>
              </mc:Choice>
              <mc:Fallback>
                <p:oleObj name="Equation" r:id="rId8" imgW="203040" imgH="1648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4348163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6" name="Rectangle 28"/>
          <p:cNvSpPr>
            <a:spLocks noChangeArrowheads="1"/>
          </p:cNvSpPr>
          <p:nvPr/>
        </p:nvSpPr>
        <p:spPr bwMode="auto">
          <a:xfrm>
            <a:off x="1042988" y="16668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7" name="Rectangle 29"/>
          <p:cNvSpPr>
            <a:spLocks noChangeArrowheads="1"/>
          </p:cNvSpPr>
          <p:nvPr/>
        </p:nvSpPr>
        <p:spPr bwMode="auto">
          <a:xfrm>
            <a:off x="719138" y="16668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8" name="Rectangle 30"/>
          <p:cNvSpPr>
            <a:spLocks noChangeArrowheads="1"/>
          </p:cNvSpPr>
          <p:nvPr/>
        </p:nvSpPr>
        <p:spPr bwMode="auto">
          <a:xfrm>
            <a:off x="1371600" y="16668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9" name="Rectangle 31"/>
          <p:cNvSpPr>
            <a:spLocks noChangeArrowheads="1"/>
          </p:cNvSpPr>
          <p:nvPr/>
        </p:nvSpPr>
        <p:spPr bwMode="auto">
          <a:xfrm>
            <a:off x="1042988" y="20097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0" name="Rectangle 32"/>
          <p:cNvSpPr>
            <a:spLocks noChangeArrowheads="1"/>
          </p:cNvSpPr>
          <p:nvPr/>
        </p:nvSpPr>
        <p:spPr bwMode="auto">
          <a:xfrm>
            <a:off x="719138" y="20097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1" name="Rectangle 33"/>
          <p:cNvSpPr>
            <a:spLocks noChangeArrowheads="1"/>
          </p:cNvSpPr>
          <p:nvPr/>
        </p:nvSpPr>
        <p:spPr bwMode="auto">
          <a:xfrm>
            <a:off x="1371600" y="20097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2" name="Rectangle 34"/>
          <p:cNvSpPr>
            <a:spLocks noChangeArrowheads="1"/>
          </p:cNvSpPr>
          <p:nvPr/>
        </p:nvSpPr>
        <p:spPr bwMode="auto">
          <a:xfrm>
            <a:off x="1042988" y="23526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3" name="Rectangle 35"/>
          <p:cNvSpPr>
            <a:spLocks noChangeArrowheads="1"/>
          </p:cNvSpPr>
          <p:nvPr/>
        </p:nvSpPr>
        <p:spPr bwMode="auto">
          <a:xfrm>
            <a:off x="719138" y="23526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4" name="Rectangle 36"/>
          <p:cNvSpPr>
            <a:spLocks noChangeArrowheads="1"/>
          </p:cNvSpPr>
          <p:nvPr/>
        </p:nvSpPr>
        <p:spPr bwMode="auto">
          <a:xfrm>
            <a:off x="1371600" y="23526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5" name="Rectangle 37"/>
          <p:cNvSpPr>
            <a:spLocks noChangeArrowheads="1"/>
          </p:cNvSpPr>
          <p:nvPr/>
        </p:nvSpPr>
        <p:spPr bwMode="auto">
          <a:xfrm>
            <a:off x="1042988" y="2690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719138" y="2690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7" name="Rectangle 39"/>
          <p:cNvSpPr>
            <a:spLocks noChangeArrowheads="1"/>
          </p:cNvSpPr>
          <p:nvPr/>
        </p:nvSpPr>
        <p:spPr bwMode="auto">
          <a:xfrm>
            <a:off x="1371600" y="26908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8" name="Rectangle 40"/>
          <p:cNvSpPr>
            <a:spLocks noChangeArrowheads="1"/>
          </p:cNvSpPr>
          <p:nvPr/>
        </p:nvSpPr>
        <p:spPr bwMode="auto">
          <a:xfrm>
            <a:off x="1042988" y="30146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9" name="Rectangle 41"/>
          <p:cNvSpPr>
            <a:spLocks noChangeArrowheads="1"/>
          </p:cNvSpPr>
          <p:nvPr/>
        </p:nvSpPr>
        <p:spPr bwMode="auto">
          <a:xfrm>
            <a:off x="719138" y="30146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0" name="Rectangle 42"/>
          <p:cNvSpPr>
            <a:spLocks noChangeArrowheads="1"/>
          </p:cNvSpPr>
          <p:nvPr/>
        </p:nvSpPr>
        <p:spPr bwMode="auto">
          <a:xfrm>
            <a:off x="1371600" y="30146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1" name="Rectangle 43"/>
          <p:cNvSpPr>
            <a:spLocks noChangeArrowheads="1"/>
          </p:cNvSpPr>
          <p:nvPr/>
        </p:nvSpPr>
        <p:spPr bwMode="auto">
          <a:xfrm>
            <a:off x="1709738" y="16668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2" name="Rectangle 44"/>
          <p:cNvSpPr>
            <a:spLocks noChangeArrowheads="1"/>
          </p:cNvSpPr>
          <p:nvPr/>
        </p:nvSpPr>
        <p:spPr bwMode="auto">
          <a:xfrm>
            <a:off x="1709738" y="20097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3" name="Rectangle 45"/>
          <p:cNvSpPr>
            <a:spLocks noChangeArrowheads="1"/>
          </p:cNvSpPr>
          <p:nvPr/>
        </p:nvSpPr>
        <p:spPr bwMode="auto">
          <a:xfrm>
            <a:off x="1709738" y="23526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4" name="Rectangle 46"/>
          <p:cNvSpPr>
            <a:spLocks noChangeArrowheads="1"/>
          </p:cNvSpPr>
          <p:nvPr/>
        </p:nvSpPr>
        <p:spPr bwMode="auto">
          <a:xfrm>
            <a:off x="1709738" y="26908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5" name="Rectangle 47"/>
          <p:cNvSpPr>
            <a:spLocks noChangeArrowheads="1"/>
          </p:cNvSpPr>
          <p:nvPr/>
        </p:nvSpPr>
        <p:spPr bwMode="auto">
          <a:xfrm>
            <a:off x="1709738" y="30146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6" name="Rectangle 48"/>
          <p:cNvSpPr>
            <a:spLocks noChangeArrowheads="1"/>
          </p:cNvSpPr>
          <p:nvPr/>
        </p:nvSpPr>
        <p:spPr bwMode="auto">
          <a:xfrm>
            <a:off x="1042988" y="3343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7" name="Rectangle 49"/>
          <p:cNvSpPr>
            <a:spLocks noChangeArrowheads="1"/>
          </p:cNvSpPr>
          <p:nvPr/>
        </p:nvSpPr>
        <p:spPr bwMode="auto">
          <a:xfrm>
            <a:off x="719138" y="3343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8" name="Rectangle 50"/>
          <p:cNvSpPr>
            <a:spLocks noChangeArrowheads="1"/>
          </p:cNvSpPr>
          <p:nvPr/>
        </p:nvSpPr>
        <p:spPr bwMode="auto">
          <a:xfrm>
            <a:off x="1371600" y="33432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9" name="Rectangle 51"/>
          <p:cNvSpPr>
            <a:spLocks noChangeArrowheads="1"/>
          </p:cNvSpPr>
          <p:nvPr/>
        </p:nvSpPr>
        <p:spPr bwMode="auto">
          <a:xfrm>
            <a:off x="1042988" y="3686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0" name="Rectangle 52"/>
          <p:cNvSpPr>
            <a:spLocks noChangeArrowheads="1"/>
          </p:cNvSpPr>
          <p:nvPr/>
        </p:nvSpPr>
        <p:spPr bwMode="auto">
          <a:xfrm>
            <a:off x="719138" y="3686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371600" y="36861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2" name="Rectangle 54"/>
          <p:cNvSpPr>
            <a:spLocks noChangeArrowheads="1"/>
          </p:cNvSpPr>
          <p:nvPr/>
        </p:nvSpPr>
        <p:spPr bwMode="auto">
          <a:xfrm>
            <a:off x="1042988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3" name="Rectangle 55"/>
          <p:cNvSpPr>
            <a:spLocks noChangeArrowheads="1"/>
          </p:cNvSpPr>
          <p:nvPr/>
        </p:nvSpPr>
        <p:spPr bwMode="auto">
          <a:xfrm>
            <a:off x="719138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4" name="Rectangle 56"/>
          <p:cNvSpPr>
            <a:spLocks noChangeArrowheads="1"/>
          </p:cNvSpPr>
          <p:nvPr/>
        </p:nvSpPr>
        <p:spPr bwMode="auto">
          <a:xfrm>
            <a:off x="1371600" y="40290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5" name="Rectangle 57"/>
          <p:cNvSpPr>
            <a:spLocks noChangeArrowheads="1"/>
          </p:cNvSpPr>
          <p:nvPr/>
        </p:nvSpPr>
        <p:spPr bwMode="auto">
          <a:xfrm>
            <a:off x="1042988" y="43672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6" name="Rectangle 58"/>
          <p:cNvSpPr>
            <a:spLocks noChangeArrowheads="1"/>
          </p:cNvSpPr>
          <p:nvPr/>
        </p:nvSpPr>
        <p:spPr bwMode="auto">
          <a:xfrm>
            <a:off x="719138" y="43672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7" name="Rectangle 59"/>
          <p:cNvSpPr>
            <a:spLocks noChangeArrowheads="1"/>
          </p:cNvSpPr>
          <p:nvPr/>
        </p:nvSpPr>
        <p:spPr bwMode="auto">
          <a:xfrm>
            <a:off x="1371600" y="43672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8" name="Rectangle 60"/>
          <p:cNvSpPr>
            <a:spLocks noChangeArrowheads="1"/>
          </p:cNvSpPr>
          <p:nvPr/>
        </p:nvSpPr>
        <p:spPr bwMode="auto">
          <a:xfrm>
            <a:off x="1042988" y="46910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9" name="Rectangle 61"/>
          <p:cNvSpPr>
            <a:spLocks noChangeArrowheads="1"/>
          </p:cNvSpPr>
          <p:nvPr/>
        </p:nvSpPr>
        <p:spPr bwMode="auto">
          <a:xfrm>
            <a:off x="719138" y="46910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90" name="Rectangle 62"/>
          <p:cNvSpPr>
            <a:spLocks noChangeArrowheads="1"/>
          </p:cNvSpPr>
          <p:nvPr/>
        </p:nvSpPr>
        <p:spPr bwMode="auto">
          <a:xfrm>
            <a:off x="1371600" y="46910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91" name="Rectangle 63"/>
          <p:cNvSpPr>
            <a:spLocks noChangeArrowheads="1"/>
          </p:cNvSpPr>
          <p:nvPr/>
        </p:nvSpPr>
        <p:spPr bwMode="auto">
          <a:xfrm>
            <a:off x="1709738" y="33432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92" name="Rectangle 64"/>
          <p:cNvSpPr>
            <a:spLocks noChangeArrowheads="1"/>
          </p:cNvSpPr>
          <p:nvPr/>
        </p:nvSpPr>
        <p:spPr bwMode="auto">
          <a:xfrm>
            <a:off x="1709738" y="36861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93" name="Rectangle 65"/>
          <p:cNvSpPr>
            <a:spLocks noChangeArrowheads="1"/>
          </p:cNvSpPr>
          <p:nvPr/>
        </p:nvSpPr>
        <p:spPr bwMode="auto">
          <a:xfrm>
            <a:off x="1709738" y="40290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94" name="Rectangle 66"/>
          <p:cNvSpPr>
            <a:spLocks noChangeArrowheads="1"/>
          </p:cNvSpPr>
          <p:nvPr/>
        </p:nvSpPr>
        <p:spPr bwMode="auto">
          <a:xfrm>
            <a:off x="1709738" y="43672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95" name="Rectangle 67"/>
          <p:cNvSpPr>
            <a:spLocks noChangeArrowheads="1"/>
          </p:cNvSpPr>
          <p:nvPr/>
        </p:nvSpPr>
        <p:spPr bwMode="auto">
          <a:xfrm>
            <a:off x="1709738" y="46910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96" name="Rectangle 68"/>
          <p:cNvSpPr>
            <a:spLocks noChangeArrowheads="1"/>
          </p:cNvSpPr>
          <p:nvPr/>
        </p:nvSpPr>
        <p:spPr bwMode="auto">
          <a:xfrm>
            <a:off x="2366963" y="33337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97" name="Rectangle 69"/>
          <p:cNvSpPr>
            <a:spLocks noChangeArrowheads="1"/>
          </p:cNvSpPr>
          <p:nvPr/>
        </p:nvSpPr>
        <p:spPr bwMode="auto">
          <a:xfrm>
            <a:off x="2043113" y="33337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98" name="Rectangle 70"/>
          <p:cNvSpPr>
            <a:spLocks noChangeArrowheads="1"/>
          </p:cNvSpPr>
          <p:nvPr/>
        </p:nvSpPr>
        <p:spPr bwMode="auto">
          <a:xfrm>
            <a:off x="2695575" y="33337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99" name="Rectangle 71"/>
          <p:cNvSpPr>
            <a:spLocks noChangeArrowheads="1"/>
          </p:cNvSpPr>
          <p:nvPr/>
        </p:nvSpPr>
        <p:spPr bwMode="auto">
          <a:xfrm>
            <a:off x="2366963" y="36766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00" name="Rectangle 72"/>
          <p:cNvSpPr>
            <a:spLocks noChangeArrowheads="1"/>
          </p:cNvSpPr>
          <p:nvPr/>
        </p:nvSpPr>
        <p:spPr bwMode="auto">
          <a:xfrm>
            <a:off x="2043113" y="36766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01" name="Rectangle 73"/>
          <p:cNvSpPr>
            <a:spLocks noChangeArrowheads="1"/>
          </p:cNvSpPr>
          <p:nvPr/>
        </p:nvSpPr>
        <p:spPr bwMode="auto">
          <a:xfrm>
            <a:off x="2695575" y="36766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02" name="Rectangle 74"/>
          <p:cNvSpPr>
            <a:spLocks noChangeArrowheads="1"/>
          </p:cNvSpPr>
          <p:nvPr/>
        </p:nvSpPr>
        <p:spPr bwMode="auto">
          <a:xfrm>
            <a:off x="2366963" y="40195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03" name="Rectangle 75"/>
          <p:cNvSpPr>
            <a:spLocks noChangeArrowheads="1"/>
          </p:cNvSpPr>
          <p:nvPr/>
        </p:nvSpPr>
        <p:spPr bwMode="auto">
          <a:xfrm>
            <a:off x="2043113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04" name="Rectangle 76"/>
          <p:cNvSpPr>
            <a:spLocks noChangeArrowheads="1"/>
          </p:cNvSpPr>
          <p:nvPr/>
        </p:nvSpPr>
        <p:spPr bwMode="auto">
          <a:xfrm>
            <a:off x="2695575" y="40195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05" name="Rectangle 77"/>
          <p:cNvSpPr>
            <a:spLocks noChangeArrowheads="1"/>
          </p:cNvSpPr>
          <p:nvPr/>
        </p:nvSpPr>
        <p:spPr bwMode="auto">
          <a:xfrm>
            <a:off x="2366963" y="43576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06" name="Rectangle 78"/>
          <p:cNvSpPr>
            <a:spLocks noChangeArrowheads="1"/>
          </p:cNvSpPr>
          <p:nvPr/>
        </p:nvSpPr>
        <p:spPr bwMode="auto">
          <a:xfrm>
            <a:off x="2043113" y="43576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07" name="Rectangle 79"/>
          <p:cNvSpPr>
            <a:spLocks noChangeArrowheads="1"/>
          </p:cNvSpPr>
          <p:nvPr/>
        </p:nvSpPr>
        <p:spPr bwMode="auto">
          <a:xfrm>
            <a:off x="2695575" y="43576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08" name="Rectangle 80"/>
          <p:cNvSpPr>
            <a:spLocks noChangeArrowheads="1"/>
          </p:cNvSpPr>
          <p:nvPr/>
        </p:nvSpPr>
        <p:spPr bwMode="auto">
          <a:xfrm>
            <a:off x="2366963" y="46815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09" name="Rectangle 81"/>
          <p:cNvSpPr>
            <a:spLocks noChangeArrowheads="1"/>
          </p:cNvSpPr>
          <p:nvPr/>
        </p:nvSpPr>
        <p:spPr bwMode="auto">
          <a:xfrm>
            <a:off x="2043113" y="46815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10" name="Rectangle 82"/>
          <p:cNvSpPr>
            <a:spLocks noChangeArrowheads="1"/>
          </p:cNvSpPr>
          <p:nvPr/>
        </p:nvSpPr>
        <p:spPr bwMode="auto">
          <a:xfrm>
            <a:off x="2695575" y="46815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11" name="Rectangle 83"/>
          <p:cNvSpPr>
            <a:spLocks noChangeArrowheads="1"/>
          </p:cNvSpPr>
          <p:nvPr/>
        </p:nvSpPr>
        <p:spPr bwMode="auto">
          <a:xfrm>
            <a:off x="3033713" y="33337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12" name="Rectangle 84"/>
          <p:cNvSpPr>
            <a:spLocks noChangeArrowheads="1"/>
          </p:cNvSpPr>
          <p:nvPr/>
        </p:nvSpPr>
        <p:spPr bwMode="auto">
          <a:xfrm>
            <a:off x="3033713" y="36766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13" name="Rectangle 85"/>
          <p:cNvSpPr>
            <a:spLocks noChangeArrowheads="1"/>
          </p:cNvSpPr>
          <p:nvPr/>
        </p:nvSpPr>
        <p:spPr bwMode="auto">
          <a:xfrm>
            <a:off x="3033713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14" name="Rectangle 86"/>
          <p:cNvSpPr>
            <a:spLocks noChangeArrowheads="1"/>
          </p:cNvSpPr>
          <p:nvPr/>
        </p:nvSpPr>
        <p:spPr bwMode="auto">
          <a:xfrm>
            <a:off x="3033713" y="43576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15" name="Rectangle 87"/>
          <p:cNvSpPr>
            <a:spLocks noChangeArrowheads="1"/>
          </p:cNvSpPr>
          <p:nvPr/>
        </p:nvSpPr>
        <p:spPr bwMode="auto">
          <a:xfrm>
            <a:off x="3033713" y="46815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16" name="Rectangle 88"/>
          <p:cNvSpPr>
            <a:spLocks noChangeArrowheads="1"/>
          </p:cNvSpPr>
          <p:nvPr/>
        </p:nvSpPr>
        <p:spPr bwMode="auto">
          <a:xfrm>
            <a:off x="4333875" y="18335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17" name="Rectangle 89"/>
          <p:cNvSpPr>
            <a:spLocks noChangeArrowheads="1"/>
          </p:cNvSpPr>
          <p:nvPr/>
        </p:nvSpPr>
        <p:spPr bwMode="auto">
          <a:xfrm>
            <a:off x="4010025" y="18335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18" name="Rectangle 90"/>
          <p:cNvSpPr>
            <a:spLocks noChangeArrowheads="1"/>
          </p:cNvSpPr>
          <p:nvPr/>
        </p:nvSpPr>
        <p:spPr bwMode="auto">
          <a:xfrm>
            <a:off x="4662488" y="18335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19" name="Rectangle 91"/>
          <p:cNvSpPr>
            <a:spLocks noChangeArrowheads="1"/>
          </p:cNvSpPr>
          <p:nvPr/>
        </p:nvSpPr>
        <p:spPr bwMode="auto">
          <a:xfrm>
            <a:off x="4333875" y="21764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20" name="Rectangle 92"/>
          <p:cNvSpPr>
            <a:spLocks noChangeArrowheads="1"/>
          </p:cNvSpPr>
          <p:nvPr/>
        </p:nvSpPr>
        <p:spPr bwMode="auto">
          <a:xfrm>
            <a:off x="4010025" y="2176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21" name="Rectangle 93"/>
          <p:cNvSpPr>
            <a:spLocks noChangeArrowheads="1"/>
          </p:cNvSpPr>
          <p:nvPr/>
        </p:nvSpPr>
        <p:spPr bwMode="auto">
          <a:xfrm>
            <a:off x="4662488" y="21764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22" name="Rectangle 94"/>
          <p:cNvSpPr>
            <a:spLocks noChangeArrowheads="1"/>
          </p:cNvSpPr>
          <p:nvPr/>
        </p:nvSpPr>
        <p:spPr bwMode="auto">
          <a:xfrm>
            <a:off x="4333875" y="25193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23" name="Rectangle 95"/>
          <p:cNvSpPr>
            <a:spLocks noChangeArrowheads="1"/>
          </p:cNvSpPr>
          <p:nvPr/>
        </p:nvSpPr>
        <p:spPr bwMode="auto">
          <a:xfrm>
            <a:off x="4010025" y="25193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24" name="Rectangle 96"/>
          <p:cNvSpPr>
            <a:spLocks noChangeArrowheads="1"/>
          </p:cNvSpPr>
          <p:nvPr/>
        </p:nvSpPr>
        <p:spPr bwMode="auto">
          <a:xfrm>
            <a:off x="4662488" y="25193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25" name="Rectangle 97"/>
          <p:cNvSpPr>
            <a:spLocks noChangeArrowheads="1"/>
          </p:cNvSpPr>
          <p:nvPr/>
        </p:nvSpPr>
        <p:spPr bwMode="auto">
          <a:xfrm>
            <a:off x="4333875" y="30908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26" name="Rectangle 98"/>
          <p:cNvSpPr>
            <a:spLocks noChangeArrowheads="1"/>
          </p:cNvSpPr>
          <p:nvPr/>
        </p:nvSpPr>
        <p:spPr bwMode="auto">
          <a:xfrm>
            <a:off x="4010025" y="30908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27" name="Rectangle 99"/>
          <p:cNvSpPr>
            <a:spLocks noChangeArrowheads="1"/>
          </p:cNvSpPr>
          <p:nvPr/>
        </p:nvSpPr>
        <p:spPr bwMode="auto">
          <a:xfrm>
            <a:off x="4662488" y="30908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28" name="Rectangle 100"/>
          <p:cNvSpPr>
            <a:spLocks noChangeArrowheads="1"/>
          </p:cNvSpPr>
          <p:nvPr/>
        </p:nvSpPr>
        <p:spPr bwMode="auto">
          <a:xfrm>
            <a:off x="4333875" y="34337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29" name="Rectangle 101"/>
          <p:cNvSpPr>
            <a:spLocks noChangeArrowheads="1"/>
          </p:cNvSpPr>
          <p:nvPr/>
        </p:nvSpPr>
        <p:spPr bwMode="auto">
          <a:xfrm>
            <a:off x="4010025" y="34337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0" name="Rectangle 102"/>
          <p:cNvSpPr>
            <a:spLocks noChangeArrowheads="1"/>
          </p:cNvSpPr>
          <p:nvPr/>
        </p:nvSpPr>
        <p:spPr bwMode="auto">
          <a:xfrm>
            <a:off x="4662488" y="34337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1" name="Rectangle 103"/>
          <p:cNvSpPr>
            <a:spLocks noChangeArrowheads="1"/>
          </p:cNvSpPr>
          <p:nvPr/>
        </p:nvSpPr>
        <p:spPr bwMode="auto">
          <a:xfrm>
            <a:off x="4333875" y="37766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2" name="Rectangle 104"/>
          <p:cNvSpPr>
            <a:spLocks noChangeArrowheads="1"/>
          </p:cNvSpPr>
          <p:nvPr/>
        </p:nvSpPr>
        <p:spPr bwMode="auto">
          <a:xfrm>
            <a:off x="4010025" y="37766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3" name="Rectangle 105"/>
          <p:cNvSpPr>
            <a:spLocks noChangeArrowheads="1"/>
          </p:cNvSpPr>
          <p:nvPr/>
        </p:nvSpPr>
        <p:spPr bwMode="auto">
          <a:xfrm>
            <a:off x="4662488" y="37766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4" name="Oval 106"/>
          <p:cNvSpPr>
            <a:spLocks noChangeArrowheads="1"/>
          </p:cNvSpPr>
          <p:nvPr/>
        </p:nvSpPr>
        <p:spPr bwMode="auto">
          <a:xfrm>
            <a:off x="4381500" y="3481388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5" name="Rectangle 107"/>
          <p:cNvSpPr>
            <a:spLocks noChangeArrowheads="1"/>
          </p:cNvSpPr>
          <p:nvPr/>
        </p:nvSpPr>
        <p:spPr bwMode="auto">
          <a:xfrm>
            <a:off x="7124700" y="16097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6" name="Rectangle 108"/>
          <p:cNvSpPr>
            <a:spLocks noChangeArrowheads="1"/>
          </p:cNvSpPr>
          <p:nvPr/>
        </p:nvSpPr>
        <p:spPr bwMode="auto">
          <a:xfrm>
            <a:off x="6800850" y="16097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7" name="Rectangle 109"/>
          <p:cNvSpPr>
            <a:spLocks noChangeArrowheads="1"/>
          </p:cNvSpPr>
          <p:nvPr/>
        </p:nvSpPr>
        <p:spPr bwMode="auto">
          <a:xfrm>
            <a:off x="7453313" y="16097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8" name="Rectangle 110"/>
          <p:cNvSpPr>
            <a:spLocks noChangeArrowheads="1"/>
          </p:cNvSpPr>
          <p:nvPr/>
        </p:nvSpPr>
        <p:spPr bwMode="auto">
          <a:xfrm>
            <a:off x="7124700" y="19526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9" name="Rectangle 111"/>
          <p:cNvSpPr>
            <a:spLocks noChangeArrowheads="1"/>
          </p:cNvSpPr>
          <p:nvPr/>
        </p:nvSpPr>
        <p:spPr bwMode="auto">
          <a:xfrm>
            <a:off x="6800850" y="19526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40" name="Rectangle 112"/>
          <p:cNvSpPr>
            <a:spLocks noChangeArrowheads="1"/>
          </p:cNvSpPr>
          <p:nvPr/>
        </p:nvSpPr>
        <p:spPr bwMode="auto">
          <a:xfrm>
            <a:off x="7453313" y="19526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41" name="Rectangle 113"/>
          <p:cNvSpPr>
            <a:spLocks noChangeArrowheads="1"/>
          </p:cNvSpPr>
          <p:nvPr/>
        </p:nvSpPr>
        <p:spPr bwMode="auto">
          <a:xfrm>
            <a:off x="7124700" y="22955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42" name="Rectangle 114"/>
          <p:cNvSpPr>
            <a:spLocks noChangeArrowheads="1"/>
          </p:cNvSpPr>
          <p:nvPr/>
        </p:nvSpPr>
        <p:spPr bwMode="auto">
          <a:xfrm>
            <a:off x="6800850" y="22955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43" name="Rectangle 115"/>
          <p:cNvSpPr>
            <a:spLocks noChangeArrowheads="1"/>
          </p:cNvSpPr>
          <p:nvPr/>
        </p:nvSpPr>
        <p:spPr bwMode="auto">
          <a:xfrm>
            <a:off x="7453313" y="2295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44" name="Rectangle 116"/>
          <p:cNvSpPr>
            <a:spLocks noChangeArrowheads="1"/>
          </p:cNvSpPr>
          <p:nvPr/>
        </p:nvSpPr>
        <p:spPr bwMode="auto">
          <a:xfrm>
            <a:off x="7124700" y="26336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45" name="Rectangle 117"/>
          <p:cNvSpPr>
            <a:spLocks noChangeArrowheads="1"/>
          </p:cNvSpPr>
          <p:nvPr/>
        </p:nvSpPr>
        <p:spPr bwMode="auto">
          <a:xfrm>
            <a:off x="6800850" y="26336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46" name="Rectangle 118"/>
          <p:cNvSpPr>
            <a:spLocks noChangeArrowheads="1"/>
          </p:cNvSpPr>
          <p:nvPr/>
        </p:nvSpPr>
        <p:spPr bwMode="auto">
          <a:xfrm>
            <a:off x="7453313" y="26336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47" name="Rectangle 119"/>
          <p:cNvSpPr>
            <a:spLocks noChangeArrowheads="1"/>
          </p:cNvSpPr>
          <p:nvPr/>
        </p:nvSpPr>
        <p:spPr bwMode="auto">
          <a:xfrm>
            <a:off x="7124700" y="29575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48" name="Rectangle 120"/>
          <p:cNvSpPr>
            <a:spLocks noChangeArrowheads="1"/>
          </p:cNvSpPr>
          <p:nvPr/>
        </p:nvSpPr>
        <p:spPr bwMode="auto">
          <a:xfrm>
            <a:off x="6800850" y="29575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49" name="Rectangle 121"/>
          <p:cNvSpPr>
            <a:spLocks noChangeArrowheads="1"/>
          </p:cNvSpPr>
          <p:nvPr/>
        </p:nvSpPr>
        <p:spPr bwMode="auto">
          <a:xfrm>
            <a:off x="7453313" y="2957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50" name="Rectangle 122"/>
          <p:cNvSpPr>
            <a:spLocks noChangeArrowheads="1"/>
          </p:cNvSpPr>
          <p:nvPr/>
        </p:nvSpPr>
        <p:spPr bwMode="auto">
          <a:xfrm>
            <a:off x="7791450" y="16097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51" name="Rectangle 123"/>
          <p:cNvSpPr>
            <a:spLocks noChangeArrowheads="1"/>
          </p:cNvSpPr>
          <p:nvPr/>
        </p:nvSpPr>
        <p:spPr bwMode="auto">
          <a:xfrm>
            <a:off x="7791450" y="19526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52" name="Rectangle 124"/>
          <p:cNvSpPr>
            <a:spLocks noChangeArrowheads="1"/>
          </p:cNvSpPr>
          <p:nvPr/>
        </p:nvSpPr>
        <p:spPr bwMode="auto">
          <a:xfrm>
            <a:off x="7791450" y="22955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53" name="Rectangle 125"/>
          <p:cNvSpPr>
            <a:spLocks noChangeArrowheads="1"/>
          </p:cNvSpPr>
          <p:nvPr/>
        </p:nvSpPr>
        <p:spPr bwMode="auto">
          <a:xfrm>
            <a:off x="7791450" y="26336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54" name="Rectangle 126"/>
          <p:cNvSpPr>
            <a:spLocks noChangeArrowheads="1"/>
          </p:cNvSpPr>
          <p:nvPr/>
        </p:nvSpPr>
        <p:spPr bwMode="auto">
          <a:xfrm>
            <a:off x="7791450" y="29575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55" name="Rectangle 127"/>
          <p:cNvSpPr>
            <a:spLocks noChangeArrowheads="1"/>
          </p:cNvSpPr>
          <p:nvPr/>
        </p:nvSpPr>
        <p:spPr bwMode="auto">
          <a:xfrm>
            <a:off x="5800725" y="1600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56" name="Rectangle 128"/>
          <p:cNvSpPr>
            <a:spLocks noChangeArrowheads="1"/>
          </p:cNvSpPr>
          <p:nvPr/>
        </p:nvSpPr>
        <p:spPr bwMode="auto">
          <a:xfrm>
            <a:off x="5476875" y="1600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57" name="Rectangle 129"/>
          <p:cNvSpPr>
            <a:spLocks noChangeArrowheads="1"/>
          </p:cNvSpPr>
          <p:nvPr/>
        </p:nvSpPr>
        <p:spPr bwMode="auto">
          <a:xfrm>
            <a:off x="6129338" y="16002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58" name="Rectangle 130"/>
          <p:cNvSpPr>
            <a:spLocks noChangeArrowheads="1"/>
          </p:cNvSpPr>
          <p:nvPr/>
        </p:nvSpPr>
        <p:spPr bwMode="auto">
          <a:xfrm>
            <a:off x="5800725" y="1943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59" name="Rectangle 131"/>
          <p:cNvSpPr>
            <a:spLocks noChangeArrowheads="1"/>
          </p:cNvSpPr>
          <p:nvPr/>
        </p:nvSpPr>
        <p:spPr bwMode="auto">
          <a:xfrm>
            <a:off x="5476875" y="1943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60" name="Rectangle 132"/>
          <p:cNvSpPr>
            <a:spLocks noChangeArrowheads="1"/>
          </p:cNvSpPr>
          <p:nvPr/>
        </p:nvSpPr>
        <p:spPr bwMode="auto">
          <a:xfrm>
            <a:off x="6129338" y="19431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61" name="Rectangle 133"/>
          <p:cNvSpPr>
            <a:spLocks noChangeArrowheads="1"/>
          </p:cNvSpPr>
          <p:nvPr/>
        </p:nvSpPr>
        <p:spPr bwMode="auto">
          <a:xfrm>
            <a:off x="5800725" y="2286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62" name="Rectangle 134"/>
          <p:cNvSpPr>
            <a:spLocks noChangeArrowheads="1"/>
          </p:cNvSpPr>
          <p:nvPr/>
        </p:nvSpPr>
        <p:spPr bwMode="auto">
          <a:xfrm>
            <a:off x="5476875" y="2286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63" name="Rectangle 135"/>
          <p:cNvSpPr>
            <a:spLocks noChangeArrowheads="1"/>
          </p:cNvSpPr>
          <p:nvPr/>
        </p:nvSpPr>
        <p:spPr bwMode="auto">
          <a:xfrm>
            <a:off x="6129338" y="2286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64" name="Rectangle 136"/>
          <p:cNvSpPr>
            <a:spLocks noChangeArrowheads="1"/>
          </p:cNvSpPr>
          <p:nvPr/>
        </p:nvSpPr>
        <p:spPr bwMode="auto">
          <a:xfrm>
            <a:off x="5800725" y="2624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65" name="Rectangle 137"/>
          <p:cNvSpPr>
            <a:spLocks noChangeArrowheads="1"/>
          </p:cNvSpPr>
          <p:nvPr/>
        </p:nvSpPr>
        <p:spPr bwMode="auto">
          <a:xfrm>
            <a:off x="5476875" y="2624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66" name="Rectangle 138"/>
          <p:cNvSpPr>
            <a:spLocks noChangeArrowheads="1"/>
          </p:cNvSpPr>
          <p:nvPr/>
        </p:nvSpPr>
        <p:spPr bwMode="auto">
          <a:xfrm>
            <a:off x="6129338" y="26241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67" name="Rectangle 139"/>
          <p:cNvSpPr>
            <a:spLocks noChangeArrowheads="1"/>
          </p:cNvSpPr>
          <p:nvPr/>
        </p:nvSpPr>
        <p:spPr bwMode="auto">
          <a:xfrm>
            <a:off x="5800725" y="29479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68" name="Rectangle 140"/>
          <p:cNvSpPr>
            <a:spLocks noChangeArrowheads="1"/>
          </p:cNvSpPr>
          <p:nvPr/>
        </p:nvSpPr>
        <p:spPr bwMode="auto">
          <a:xfrm>
            <a:off x="5476875" y="2947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69" name="Rectangle 141"/>
          <p:cNvSpPr>
            <a:spLocks noChangeArrowheads="1"/>
          </p:cNvSpPr>
          <p:nvPr/>
        </p:nvSpPr>
        <p:spPr bwMode="auto">
          <a:xfrm>
            <a:off x="6129338" y="2947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70" name="Rectangle 142"/>
          <p:cNvSpPr>
            <a:spLocks noChangeArrowheads="1"/>
          </p:cNvSpPr>
          <p:nvPr/>
        </p:nvSpPr>
        <p:spPr bwMode="auto">
          <a:xfrm>
            <a:off x="6467475" y="1600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71" name="Rectangle 143"/>
          <p:cNvSpPr>
            <a:spLocks noChangeArrowheads="1"/>
          </p:cNvSpPr>
          <p:nvPr/>
        </p:nvSpPr>
        <p:spPr bwMode="auto">
          <a:xfrm>
            <a:off x="6467475" y="1943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72" name="Rectangle 144"/>
          <p:cNvSpPr>
            <a:spLocks noChangeArrowheads="1"/>
          </p:cNvSpPr>
          <p:nvPr/>
        </p:nvSpPr>
        <p:spPr bwMode="auto">
          <a:xfrm>
            <a:off x="6467475" y="22860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73" name="Rectangle 145"/>
          <p:cNvSpPr>
            <a:spLocks noChangeArrowheads="1"/>
          </p:cNvSpPr>
          <p:nvPr/>
        </p:nvSpPr>
        <p:spPr bwMode="auto">
          <a:xfrm>
            <a:off x="6467475" y="2624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74" name="Rectangle 146"/>
          <p:cNvSpPr>
            <a:spLocks noChangeArrowheads="1"/>
          </p:cNvSpPr>
          <p:nvPr/>
        </p:nvSpPr>
        <p:spPr bwMode="auto">
          <a:xfrm>
            <a:off x="6467475" y="2947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75" name="Rectangle 147"/>
          <p:cNvSpPr>
            <a:spLocks noChangeArrowheads="1"/>
          </p:cNvSpPr>
          <p:nvPr/>
        </p:nvSpPr>
        <p:spPr bwMode="auto">
          <a:xfrm>
            <a:off x="5800725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76" name="Rectangle 148"/>
          <p:cNvSpPr>
            <a:spLocks noChangeArrowheads="1"/>
          </p:cNvSpPr>
          <p:nvPr/>
        </p:nvSpPr>
        <p:spPr bwMode="auto">
          <a:xfrm>
            <a:off x="5476875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77" name="Rectangle 149"/>
          <p:cNvSpPr>
            <a:spLocks noChangeArrowheads="1"/>
          </p:cNvSpPr>
          <p:nvPr/>
        </p:nvSpPr>
        <p:spPr bwMode="auto">
          <a:xfrm>
            <a:off x="6129338" y="3276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78" name="Rectangle 150"/>
          <p:cNvSpPr>
            <a:spLocks noChangeArrowheads="1"/>
          </p:cNvSpPr>
          <p:nvPr/>
        </p:nvSpPr>
        <p:spPr bwMode="auto">
          <a:xfrm>
            <a:off x="5800725" y="36195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79" name="Rectangle 151"/>
          <p:cNvSpPr>
            <a:spLocks noChangeArrowheads="1"/>
          </p:cNvSpPr>
          <p:nvPr/>
        </p:nvSpPr>
        <p:spPr bwMode="auto">
          <a:xfrm>
            <a:off x="5476875" y="36195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80" name="Rectangle 152"/>
          <p:cNvSpPr>
            <a:spLocks noChangeArrowheads="1"/>
          </p:cNvSpPr>
          <p:nvPr/>
        </p:nvSpPr>
        <p:spPr bwMode="auto">
          <a:xfrm>
            <a:off x="6129338" y="36195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81" name="Rectangle 153"/>
          <p:cNvSpPr>
            <a:spLocks noChangeArrowheads="1"/>
          </p:cNvSpPr>
          <p:nvPr/>
        </p:nvSpPr>
        <p:spPr bwMode="auto">
          <a:xfrm>
            <a:off x="5800725" y="3962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82" name="Rectangle 154"/>
          <p:cNvSpPr>
            <a:spLocks noChangeArrowheads="1"/>
          </p:cNvSpPr>
          <p:nvPr/>
        </p:nvSpPr>
        <p:spPr bwMode="auto">
          <a:xfrm>
            <a:off x="5476875" y="3962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83" name="Rectangle 155"/>
          <p:cNvSpPr>
            <a:spLocks noChangeArrowheads="1"/>
          </p:cNvSpPr>
          <p:nvPr/>
        </p:nvSpPr>
        <p:spPr bwMode="auto">
          <a:xfrm>
            <a:off x="6129338" y="39624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84" name="Rectangle 156"/>
          <p:cNvSpPr>
            <a:spLocks noChangeArrowheads="1"/>
          </p:cNvSpPr>
          <p:nvPr/>
        </p:nvSpPr>
        <p:spPr bwMode="auto">
          <a:xfrm>
            <a:off x="5800725" y="43005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85" name="Rectangle 157"/>
          <p:cNvSpPr>
            <a:spLocks noChangeArrowheads="1"/>
          </p:cNvSpPr>
          <p:nvPr/>
        </p:nvSpPr>
        <p:spPr bwMode="auto">
          <a:xfrm>
            <a:off x="5476875" y="43005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86" name="Rectangle 158"/>
          <p:cNvSpPr>
            <a:spLocks noChangeArrowheads="1"/>
          </p:cNvSpPr>
          <p:nvPr/>
        </p:nvSpPr>
        <p:spPr bwMode="auto">
          <a:xfrm>
            <a:off x="6129338" y="43005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87" name="Rectangle 159"/>
          <p:cNvSpPr>
            <a:spLocks noChangeArrowheads="1"/>
          </p:cNvSpPr>
          <p:nvPr/>
        </p:nvSpPr>
        <p:spPr bwMode="auto">
          <a:xfrm>
            <a:off x="5800725" y="4624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88" name="Rectangle 160"/>
          <p:cNvSpPr>
            <a:spLocks noChangeArrowheads="1"/>
          </p:cNvSpPr>
          <p:nvPr/>
        </p:nvSpPr>
        <p:spPr bwMode="auto">
          <a:xfrm>
            <a:off x="5476875" y="4624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89" name="Rectangle 161"/>
          <p:cNvSpPr>
            <a:spLocks noChangeArrowheads="1"/>
          </p:cNvSpPr>
          <p:nvPr/>
        </p:nvSpPr>
        <p:spPr bwMode="auto">
          <a:xfrm>
            <a:off x="6129338" y="4624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90" name="Rectangle 162"/>
          <p:cNvSpPr>
            <a:spLocks noChangeArrowheads="1"/>
          </p:cNvSpPr>
          <p:nvPr/>
        </p:nvSpPr>
        <p:spPr bwMode="auto">
          <a:xfrm>
            <a:off x="6467475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91" name="Rectangle 163"/>
          <p:cNvSpPr>
            <a:spLocks noChangeArrowheads="1"/>
          </p:cNvSpPr>
          <p:nvPr/>
        </p:nvSpPr>
        <p:spPr bwMode="auto">
          <a:xfrm>
            <a:off x="6467475" y="36195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92" name="Rectangle 164"/>
          <p:cNvSpPr>
            <a:spLocks noChangeArrowheads="1"/>
          </p:cNvSpPr>
          <p:nvPr/>
        </p:nvSpPr>
        <p:spPr bwMode="auto">
          <a:xfrm>
            <a:off x="6467475" y="3962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93" name="Rectangle 165"/>
          <p:cNvSpPr>
            <a:spLocks noChangeArrowheads="1"/>
          </p:cNvSpPr>
          <p:nvPr/>
        </p:nvSpPr>
        <p:spPr bwMode="auto">
          <a:xfrm>
            <a:off x="6467475" y="43005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94" name="Rectangle 166"/>
          <p:cNvSpPr>
            <a:spLocks noChangeArrowheads="1"/>
          </p:cNvSpPr>
          <p:nvPr/>
        </p:nvSpPr>
        <p:spPr bwMode="auto">
          <a:xfrm>
            <a:off x="6467475" y="4624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95" name="Rectangle 167"/>
          <p:cNvSpPr>
            <a:spLocks noChangeArrowheads="1"/>
          </p:cNvSpPr>
          <p:nvPr/>
        </p:nvSpPr>
        <p:spPr bwMode="auto">
          <a:xfrm>
            <a:off x="7124700" y="32670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96" name="Rectangle 168"/>
          <p:cNvSpPr>
            <a:spLocks noChangeArrowheads="1"/>
          </p:cNvSpPr>
          <p:nvPr/>
        </p:nvSpPr>
        <p:spPr bwMode="auto">
          <a:xfrm>
            <a:off x="6800850" y="32670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97" name="Rectangle 169"/>
          <p:cNvSpPr>
            <a:spLocks noChangeArrowheads="1"/>
          </p:cNvSpPr>
          <p:nvPr/>
        </p:nvSpPr>
        <p:spPr bwMode="auto">
          <a:xfrm>
            <a:off x="7453313" y="3267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98" name="Rectangle 170"/>
          <p:cNvSpPr>
            <a:spLocks noChangeArrowheads="1"/>
          </p:cNvSpPr>
          <p:nvPr/>
        </p:nvSpPr>
        <p:spPr bwMode="auto">
          <a:xfrm>
            <a:off x="7124700" y="36099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99" name="Rectangle 171"/>
          <p:cNvSpPr>
            <a:spLocks noChangeArrowheads="1"/>
          </p:cNvSpPr>
          <p:nvPr/>
        </p:nvSpPr>
        <p:spPr bwMode="auto">
          <a:xfrm>
            <a:off x="6800850" y="36099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00" name="Rectangle 172"/>
          <p:cNvSpPr>
            <a:spLocks noChangeArrowheads="1"/>
          </p:cNvSpPr>
          <p:nvPr/>
        </p:nvSpPr>
        <p:spPr bwMode="auto">
          <a:xfrm>
            <a:off x="7453313" y="36099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01" name="Rectangle 173"/>
          <p:cNvSpPr>
            <a:spLocks noChangeArrowheads="1"/>
          </p:cNvSpPr>
          <p:nvPr/>
        </p:nvSpPr>
        <p:spPr bwMode="auto">
          <a:xfrm>
            <a:off x="7124700" y="39528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02" name="Rectangle 174"/>
          <p:cNvSpPr>
            <a:spLocks noChangeArrowheads="1"/>
          </p:cNvSpPr>
          <p:nvPr/>
        </p:nvSpPr>
        <p:spPr bwMode="auto">
          <a:xfrm>
            <a:off x="6800850" y="39528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03" name="Rectangle 175"/>
          <p:cNvSpPr>
            <a:spLocks noChangeArrowheads="1"/>
          </p:cNvSpPr>
          <p:nvPr/>
        </p:nvSpPr>
        <p:spPr bwMode="auto">
          <a:xfrm>
            <a:off x="7453313" y="39528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04" name="Rectangle 176"/>
          <p:cNvSpPr>
            <a:spLocks noChangeArrowheads="1"/>
          </p:cNvSpPr>
          <p:nvPr/>
        </p:nvSpPr>
        <p:spPr bwMode="auto">
          <a:xfrm>
            <a:off x="7124700" y="4291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05" name="Rectangle 177"/>
          <p:cNvSpPr>
            <a:spLocks noChangeArrowheads="1"/>
          </p:cNvSpPr>
          <p:nvPr/>
        </p:nvSpPr>
        <p:spPr bwMode="auto">
          <a:xfrm>
            <a:off x="6800850" y="4291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06" name="Rectangle 178"/>
          <p:cNvSpPr>
            <a:spLocks noChangeArrowheads="1"/>
          </p:cNvSpPr>
          <p:nvPr/>
        </p:nvSpPr>
        <p:spPr bwMode="auto">
          <a:xfrm>
            <a:off x="7453313" y="4291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07" name="Rectangle 179"/>
          <p:cNvSpPr>
            <a:spLocks noChangeArrowheads="1"/>
          </p:cNvSpPr>
          <p:nvPr/>
        </p:nvSpPr>
        <p:spPr bwMode="auto">
          <a:xfrm>
            <a:off x="7124700" y="46148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08" name="Rectangle 180"/>
          <p:cNvSpPr>
            <a:spLocks noChangeArrowheads="1"/>
          </p:cNvSpPr>
          <p:nvPr/>
        </p:nvSpPr>
        <p:spPr bwMode="auto">
          <a:xfrm>
            <a:off x="6800850" y="46148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09" name="Rectangle 181"/>
          <p:cNvSpPr>
            <a:spLocks noChangeArrowheads="1"/>
          </p:cNvSpPr>
          <p:nvPr/>
        </p:nvSpPr>
        <p:spPr bwMode="auto">
          <a:xfrm>
            <a:off x="7453313" y="46148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10" name="Rectangle 182"/>
          <p:cNvSpPr>
            <a:spLocks noChangeArrowheads="1"/>
          </p:cNvSpPr>
          <p:nvPr/>
        </p:nvSpPr>
        <p:spPr bwMode="auto">
          <a:xfrm>
            <a:off x="7791450" y="32670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11" name="Rectangle 183"/>
          <p:cNvSpPr>
            <a:spLocks noChangeArrowheads="1"/>
          </p:cNvSpPr>
          <p:nvPr/>
        </p:nvSpPr>
        <p:spPr bwMode="auto">
          <a:xfrm>
            <a:off x="7791450" y="36099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12" name="Rectangle 184"/>
          <p:cNvSpPr>
            <a:spLocks noChangeArrowheads="1"/>
          </p:cNvSpPr>
          <p:nvPr/>
        </p:nvSpPr>
        <p:spPr bwMode="auto">
          <a:xfrm>
            <a:off x="7791450" y="39528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13" name="Rectangle 185"/>
          <p:cNvSpPr>
            <a:spLocks noChangeArrowheads="1"/>
          </p:cNvSpPr>
          <p:nvPr/>
        </p:nvSpPr>
        <p:spPr bwMode="auto">
          <a:xfrm>
            <a:off x="7791450" y="4291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14" name="Rectangle 186"/>
          <p:cNvSpPr>
            <a:spLocks noChangeArrowheads="1"/>
          </p:cNvSpPr>
          <p:nvPr/>
        </p:nvSpPr>
        <p:spPr bwMode="auto">
          <a:xfrm>
            <a:off x="7791450" y="46148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4371975" y="2224088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16" name="Oval 188"/>
          <p:cNvSpPr>
            <a:spLocks noChangeArrowheads="1"/>
          </p:cNvSpPr>
          <p:nvPr/>
        </p:nvSpPr>
        <p:spPr bwMode="auto">
          <a:xfrm>
            <a:off x="776288" y="4738688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717" name="Oval 189"/>
          <p:cNvSpPr>
            <a:spLocks noChangeArrowheads="1"/>
          </p:cNvSpPr>
          <p:nvPr/>
        </p:nvSpPr>
        <p:spPr bwMode="auto">
          <a:xfrm>
            <a:off x="5514975" y="4681538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228600" y="363736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Hit-Or-Miss transformation: yet another example</a:t>
            </a:r>
          </a:p>
          <a:p>
            <a:endParaRPr lang="en-US" sz="1800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228600" y="363736"/>
                <a:ext cx="86868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/>
                  <a:t>Opening</a:t>
                </a:r>
              </a:p>
              <a:p>
                <a:endParaRPr lang="en-US" sz="1800" b="1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1800" b="0" dirty="0"/>
                  <a:t>Erosion and dilation are not inverse transforms. An erosion followed by a dilation leads to an interesting </a:t>
                </a:r>
                <a:r>
                  <a:rPr lang="en-US" sz="1800" b="0"/>
                  <a:t>morphological </a:t>
                </a:r>
                <a:r>
                  <a:rPr lang="en-US" sz="1800" b="0" smtClean="0"/>
                  <a:t>operation</a:t>
                </a:r>
                <a:r>
                  <a:rPr lang="en-US" sz="1800" b="0"/>
                  <a:t> called </a:t>
                </a:r>
                <a:r>
                  <a:rPr lang="en-US" sz="1800"/>
                  <a:t>opening</a:t>
                </a:r>
                <a:r>
                  <a:rPr lang="en-US" sz="1800" b="0" smtClean="0"/>
                  <a:t> </a:t>
                </a:r>
                <a:endParaRPr lang="en-US" sz="1800" b="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  <m:r>
                        <a:rPr lang="en-US" sz="1800">
                          <a:latin typeface="Cambria Math"/>
                        </a:rPr>
                        <m:t>=</m:t>
                      </m:r>
                      <m:d>
                        <m:dPr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  <m:r>
                            <a:rPr lang="en-US" sz="180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  <m:r>
                            <a:rPr lang="en-US" sz="1800">
                              <a:latin typeface="Cambria Math"/>
                            </a:rPr>
                            <m:t>)⊕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632" t="-1742" b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2366963" y="28051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2043113" y="28051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2695575" y="28051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2366963" y="3148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2043113" y="31480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2695575" y="3148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2366963" y="34909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2043113" y="34909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2695575" y="34909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2366963" y="38290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2043113" y="38290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2695575" y="38290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2366963" y="41529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2043113" y="41529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2695575" y="41529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1" name="Rectangle 19"/>
          <p:cNvSpPr>
            <a:spLocks noChangeArrowheads="1"/>
          </p:cNvSpPr>
          <p:nvPr/>
        </p:nvSpPr>
        <p:spPr bwMode="auto">
          <a:xfrm>
            <a:off x="3033713" y="28051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3033713" y="3148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3" name="Rectangle 21"/>
          <p:cNvSpPr>
            <a:spLocks noChangeArrowheads="1"/>
          </p:cNvSpPr>
          <p:nvPr/>
        </p:nvSpPr>
        <p:spPr bwMode="auto">
          <a:xfrm>
            <a:off x="3033713" y="3490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3033713" y="38290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5" name="Rectangle 23"/>
          <p:cNvSpPr>
            <a:spLocks noChangeArrowheads="1"/>
          </p:cNvSpPr>
          <p:nvPr/>
        </p:nvSpPr>
        <p:spPr bwMode="auto">
          <a:xfrm>
            <a:off x="3033713" y="41529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025624"/>
              </p:ext>
            </p:extLst>
          </p:nvPr>
        </p:nvGraphicFramePr>
        <p:xfrm>
          <a:off x="3429000" y="4168775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4" name="Equation" r:id="rId5" imgW="266400" imgH="279360" progId="Equation.DSMT4">
                  <p:embed/>
                </p:oleObj>
              </mc:Choice>
              <mc:Fallback>
                <p:oleObj name="Equation" r:id="rId5" imgW="266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68775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545998"/>
              </p:ext>
            </p:extLst>
          </p:nvPr>
        </p:nvGraphicFramePr>
        <p:xfrm>
          <a:off x="5334000" y="4067175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5" name="Equation" r:id="rId7" imgW="203040" imgH="164880" progId="Equation.DSMT4">
                  <p:embed/>
                </p:oleObj>
              </mc:Choice>
              <mc:Fallback>
                <p:oleObj name="Equation" r:id="rId7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67175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0" name="Rectangle 28"/>
          <p:cNvSpPr>
            <a:spLocks noChangeArrowheads="1"/>
          </p:cNvSpPr>
          <p:nvPr/>
        </p:nvSpPr>
        <p:spPr bwMode="auto">
          <a:xfrm>
            <a:off x="1042988" y="27955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1" name="Rectangle 29"/>
          <p:cNvSpPr>
            <a:spLocks noChangeArrowheads="1"/>
          </p:cNvSpPr>
          <p:nvPr/>
        </p:nvSpPr>
        <p:spPr bwMode="auto">
          <a:xfrm>
            <a:off x="719138" y="27955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2" name="Rectangle 30"/>
          <p:cNvSpPr>
            <a:spLocks noChangeArrowheads="1"/>
          </p:cNvSpPr>
          <p:nvPr/>
        </p:nvSpPr>
        <p:spPr bwMode="auto">
          <a:xfrm>
            <a:off x="1371600" y="27955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3" name="Rectangle 31"/>
          <p:cNvSpPr>
            <a:spLocks noChangeArrowheads="1"/>
          </p:cNvSpPr>
          <p:nvPr/>
        </p:nvSpPr>
        <p:spPr bwMode="auto">
          <a:xfrm>
            <a:off x="1042988" y="3138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4" name="Rectangle 32"/>
          <p:cNvSpPr>
            <a:spLocks noChangeArrowheads="1"/>
          </p:cNvSpPr>
          <p:nvPr/>
        </p:nvSpPr>
        <p:spPr bwMode="auto">
          <a:xfrm>
            <a:off x="719138" y="3138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5" name="Rectangle 33"/>
          <p:cNvSpPr>
            <a:spLocks noChangeArrowheads="1"/>
          </p:cNvSpPr>
          <p:nvPr/>
        </p:nvSpPr>
        <p:spPr bwMode="auto">
          <a:xfrm>
            <a:off x="1371600" y="31384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6" name="Rectangle 34"/>
          <p:cNvSpPr>
            <a:spLocks noChangeArrowheads="1"/>
          </p:cNvSpPr>
          <p:nvPr/>
        </p:nvSpPr>
        <p:spPr bwMode="auto">
          <a:xfrm>
            <a:off x="1042988" y="3481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719138" y="3481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8" name="Rectangle 36"/>
          <p:cNvSpPr>
            <a:spLocks noChangeArrowheads="1"/>
          </p:cNvSpPr>
          <p:nvPr/>
        </p:nvSpPr>
        <p:spPr bwMode="auto">
          <a:xfrm>
            <a:off x="1371600" y="3481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9" name="Rectangle 37"/>
          <p:cNvSpPr>
            <a:spLocks noChangeArrowheads="1"/>
          </p:cNvSpPr>
          <p:nvPr/>
        </p:nvSpPr>
        <p:spPr bwMode="auto">
          <a:xfrm>
            <a:off x="1042988" y="3819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0" name="Rectangle 38"/>
          <p:cNvSpPr>
            <a:spLocks noChangeArrowheads="1"/>
          </p:cNvSpPr>
          <p:nvPr/>
        </p:nvSpPr>
        <p:spPr bwMode="auto">
          <a:xfrm>
            <a:off x="719138" y="3819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1" name="Rectangle 39"/>
          <p:cNvSpPr>
            <a:spLocks noChangeArrowheads="1"/>
          </p:cNvSpPr>
          <p:nvPr/>
        </p:nvSpPr>
        <p:spPr bwMode="auto">
          <a:xfrm>
            <a:off x="1371600" y="38195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2" name="Rectangle 40"/>
          <p:cNvSpPr>
            <a:spLocks noChangeArrowheads="1"/>
          </p:cNvSpPr>
          <p:nvPr/>
        </p:nvSpPr>
        <p:spPr bwMode="auto">
          <a:xfrm>
            <a:off x="1042988" y="41433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3" name="Rectangle 41"/>
          <p:cNvSpPr>
            <a:spLocks noChangeArrowheads="1"/>
          </p:cNvSpPr>
          <p:nvPr/>
        </p:nvSpPr>
        <p:spPr bwMode="auto">
          <a:xfrm>
            <a:off x="719138" y="41433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4" name="Rectangle 42"/>
          <p:cNvSpPr>
            <a:spLocks noChangeArrowheads="1"/>
          </p:cNvSpPr>
          <p:nvPr/>
        </p:nvSpPr>
        <p:spPr bwMode="auto">
          <a:xfrm>
            <a:off x="1371600" y="41433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5" name="Rectangle 43"/>
          <p:cNvSpPr>
            <a:spLocks noChangeArrowheads="1"/>
          </p:cNvSpPr>
          <p:nvPr/>
        </p:nvSpPr>
        <p:spPr bwMode="auto">
          <a:xfrm>
            <a:off x="1709738" y="27955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6" name="Rectangle 44"/>
          <p:cNvSpPr>
            <a:spLocks noChangeArrowheads="1"/>
          </p:cNvSpPr>
          <p:nvPr/>
        </p:nvSpPr>
        <p:spPr bwMode="auto">
          <a:xfrm>
            <a:off x="1709738" y="3138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7" name="Rectangle 45"/>
          <p:cNvSpPr>
            <a:spLocks noChangeArrowheads="1"/>
          </p:cNvSpPr>
          <p:nvPr/>
        </p:nvSpPr>
        <p:spPr bwMode="auto">
          <a:xfrm>
            <a:off x="1709738" y="34813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1709738" y="38195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9" name="Rectangle 47"/>
          <p:cNvSpPr>
            <a:spLocks noChangeArrowheads="1"/>
          </p:cNvSpPr>
          <p:nvPr/>
        </p:nvSpPr>
        <p:spPr bwMode="auto">
          <a:xfrm>
            <a:off x="1709738" y="41433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0" name="Rectangle 48"/>
          <p:cNvSpPr>
            <a:spLocks noChangeArrowheads="1"/>
          </p:cNvSpPr>
          <p:nvPr/>
        </p:nvSpPr>
        <p:spPr bwMode="auto">
          <a:xfrm>
            <a:off x="1042988" y="4471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1" name="Rectangle 49"/>
          <p:cNvSpPr>
            <a:spLocks noChangeArrowheads="1"/>
          </p:cNvSpPr>
          <p:nvPr/>
        </p:nvSpPr>
        <p:spPr bwMode="auto">
          <a:xfrm>
            <a:off x="719138" y="4471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2" name="Rectangle 50"/>
          <p:cNvSpPr>
            <a:spLocks noChangeArrowheads="1"/>
          </p:cNvSpPr>
          <p:nvPr/>
        </p:nvSpPr>
        <p:spPr bwMode="auto">
          <a:xfrm>
            <a:off x="1371600" y="44719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3" name="Rectangle 51"/>
          <p:cNvSpPr>
            <a:spLocks noChangeArrowheads="1"/>
          </p:cNvSpPr>
          <p:nvPr/>
        </p:nvSpPr>
        <p:spPr bwMode="auto">
          <a:xfrm>
            <a:off x="1042988" y="48148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4" name="Rectangle 52"/>
          <p:cNvSpPr>
            <a:spLocks noChangeArrowheads="1"/>
          </p:cNvSpPr>
          <p:nvPr/>
        </p:nvSpPr>
        <p:spPr bwMode="auto">
          <a:xfrm>
            <a:off x="719138" y="48148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1371600" y="48148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1042988" y="51577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7" name="Rectangle 55"/>
          <p:cNvSpPr>
            <a:spLocks noChangeArrowheads="1"/>
          </p:cNvSpPr>
          <p:nvPr/>
        </p:nvSpPr>
        <p:spPr bwMode="auto">
          <a:xfrm>
            <a:off x="719138" y="51577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8" name="Rectangle 56"/>
          <p:cNvSpPr>
            <a:spLocks noChangeArrowheads="1"/>
          </p:cNvSpPr>
          <p:nvPr/>
        </p:nvSpPr>
        <p:spPr bwMode="auto">
          <a:xfrm>
            <a:off x="1371600" y="51577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9" name="Rectangle 57"/>
          <p:cNvSpPr>
            <a:spLocks noChangeArrowheads="1"/>
          </p:cNvSpPr>
          <p:nvPr/>
        </p:nvSpPr>
        <p:spPr bwMode="auto">
          <a:xfrm>
            <a:off x="1042988" y="5495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30" name="Rectangle 58"/>
          <p:cNvSpPr>
            <a:spLocks noChangeArrowheads="1"/>
          </p:cNvSpPr>
          <p:nvPr/>
        </p:nvSpPr>
        <p:spPr bwMode="auto">
          <a:xfrm>
            <a:off x="719138" y="5495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31" name="Rectangle 59"/>
          <p:cNvSpPr>
            <a:spLocks noChangeArrowheads="1"/>
          </p:cNvSpPr>
          <p:nvPr/>
        </p:nvSpPr>
        <p:spPr bwMode="auto">
          <a:xfrm>
            <a:off x="1371600" y="54959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32" name="Rectangle 60"/>
          <p:cNvSpPr>
            <a:spLocks noChangeArrowheads="1"/>
          </p:cNvSpPr>
          <p:nvPr/>
        </p:nvSpPr>
        <p:spPr bwMode="auto">
          <a:xfrm>
            <a:off x="1042988" y="58197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33" name="Rectangle 61"/>
          <p:cNvSpPr>
            <a:spLocks noChangeArrowheads="1"/>
          </p:cNvSpPr>
          <p:nvPr/>
        </p:nvSpPr>
        <p:spPr bwMode="auto">
          <a:xfrm>
            <a:off x="719138" y="58197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34" name="Rectangle 62"/>
          <p:cNvSpPr>
            <a:spLocks noChangeArrowheads="1"/>
          </p:cNvSpPr>
          <p:nvPr/>
        </p:nvSpPr>
        <p:spPr bwMode="auto">
          <a:xfrm>
            <a:off x="1371600" y="58197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35" name="Rectangle 63"/>
          <p:cNvSpPr>
            <a:spLocks noChangeArrowheads="1"/>
          </p:cNvSpPr>
          <p:nvPr/>
        </p:nvSpPr>
        <p:spPr bwMode="auto">
          <a:xfrm>
            <a:off x="1709738" y="44719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36" name="Rectangle 64"/>
          <p:cNvSpPr>
            <a:spLocks noChangeArrowheads="1"/>
          </p:cNvSpPr>
          <p:nvPr/>
        </p:nvSpPr>
        <p:spPr bwMode="auto">
          <a:xfrm>
            <a:off x="1709738" y="48148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37" name="Rectangle 65"/>
          <p:cNvSpPr>
            <a:spLocks noChangeArrowheads="1"/>
          </p:cNvSpPr>
          <p:nvPr/>
        </p:nvSpPr>
        <p:spPr bwMode="auto">
          <a:xfrm>
            <a:off x="1709738" y="51577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38" name="Rectangle 66"/>
          <p:cNvSpPr>
            <a:spLocks noChangeArrowheads="1"/>
          </p:cNvSpPr>
          <p:nvPr/>
        </p:nvSpPr>
        <p:spPr bwMode="auto">
          <a:xfrm>
            <a:off x="1709738" y="5495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39" name="Rectangle 67"/>
          <p:cNvSpPr>
            <a:spLocks noChangeArrowheads="1"/>
          </p:cNvSpPr>
          <p:nvPr/>
        </p:nvSpPr>
        <p:spPr bwMode="auto">
          <a:xfrm>
            <a:off x="1709738" y="58197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40" name="Rectangle 68"/>
          <p:cNvSpPr>
            <a:spLocks noChangeArrowheads="1"/>
          </p:cNvSpPr>
          <p:nvPr/>
        </p:nvSpPr>
        <p:spPr bwMode="auto">
          <a:xfrm>
            <a:off x="2366963" y="44624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41" name="Rectangle 69"/>
          <p:cNvSpPr>
            <a:spLocks noChangeArrowheads="1"/>
          </p:cNvSpPr>
          <p:nvPr/>
        </p:nvSpPr>
        <p:spPr bwMode="auto">
          <a:xfrm>
            <a:off x="2043113" y="44624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42" name="Rectangle 70"/>
          <p:cNvSpPr>
            <a:spLocks noChangeArrowheads="1"/>
          </p:cNvSpPr>
          <p:nvPr/>
        </p:nvSpPr>
        <p:spPr bwMode="auto">
          <a:xfrm>
            <a:off x="2695575" y="44624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43" name="Rectangle 71"/>
          <p:cNvSpPr>
            <a:spLocks noChangeArrowheads="1"/>
          </p:cNvSpPr>
          <p:nvPr/>
        </p:nvSpPr>
        <p:spPr bwMode="auto">
          <a:xfrm>
            <a:off x="2366963" y="48053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44" name="Rectangle 72"/>
          <p:cNvSpPr>
            <a:spLocks noChangeArrowheads="1"/>
          </p:cNvSpPr>
          <p:nvPr/>
        </p:nvSpPr>
        <p:spPr bwMode="auto">
          <a:xfrm>
            <a:off x="2043113" y="48053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45" name="Rectangle 73"/>
          <p:cNvSpPr>
            <a:spLocks noChangeArrowheads="1"/>
          </p:cNvSpPr>
          <p:nvPr/>
        </p:nvSpPr>
        <p:spPr bwMode="auto">
          <a:xfrm>
            <a:off x="2695575" y="48053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46" name="Rectangle 74"/>
          <p:cNvSpPr>
            <a:spLocks noChangeArrowheads="1"/>
          </p:cNvSpPr>
          <p:nvPr/>
        </p:nvSpPr>
        <p:spPr bwMode="auto">
          <a:xfrm>
            <a:off x="2366963" y="51482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47" name="Rectangle 75"/>
          <p:cNvSpPr>
            <a:spLocks noChangeArrowheads="1"/>
          </p:cNvSpPr>
          <p:nvPr/>
        </p:nvSpPr>
        <p:spPr bwMode="auto">
          <a:xfrm>
            <a:off x="2043113" y="51482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48" name="Rectangle 76"/>
          <p:cNvSpPr>
            <a:spLocks noChangeArrowheads="1"/>
          </p:cNvSpPr>
          <p:nvPr/>
        </p:nvSpPr>
        <p:spPr bwMode="auto">
          <a:xfrm>
            <a:off x="2695575" y="5148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49" name="Rectangle 77"/>
          <p:cNvSpPr>
            <a:spLocks noChangeArrowheads="1"/>
          </p:cNvSpPr>
          <p:nvPr/>
        </p:nvSpPr>
        <p:spPr bwMode="auto">
          <a:xfrm>
            <a:off x="2366963" y="5486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50" name="Rectangle 78"/>
          <p:cNvSpPr>
            <a:spLocks noChangeArrowheads="1"/>
          </p:cNvSpPr>
          <p:nvPr/>
        </p:nvSpPr>
        <p:spPr bwMode="auto">
          <a:xfrm>
            <a:off x="2043113" y="5486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51" name="Rectangle 79"/>
          <p:cNvSpPr>
            <a:spLocks noChangeArrowheads="1"/>
          </p:cNvSpPr>
          <p:nvPr/>
        </p:nvSpPr>
        <p:spPr bwMode="auto">
          <a:xfrm>
            <a:off x="2695575" y="54864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52" name="Rectangle 80"/>
          <p:cNvSpPr>
            <a:spLocks noChangeArrowheads="1"/>
          </p:cNvSpPr>
          <p:nvPr/>
        </p:nvSpPr>
        <p:spPr bwMode="auto">
          <a:xfrm>
            <a:off x="2366963" y="58102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53" name="Rectangle 81"/>
          <p:cNvSpPr>
            <a:spLocks noChangeArrowheads="1"/>
          </p:cNvSpPr>
          <p:nvPr/>
        </p:nvSpPr>
        <p:spPr bwMode="auto">
          <a:xfrm>
            <a:off x="2043113" y="58102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54" name="Rectangle 82"/>
          <p:cNvSpPr>
            <a:spLocks noChangeArrowheads="1"/>
          </p:cNvSpPr>
          <p:nvPr/>
        </p:nvSpPr>
        <p:spPr bwMode="auto">
          <a:xfrm>
            <a:off x="2695575" y="58102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55" name="Rectangle 83"/>
          <p:cNvSpPr>
            <a:spLocks noChangeArrowheads="1"/>
          </p:cNvSpPr>
          <p:nvPr/>
        </p:nvSpPr>
        <p:spPr bwMode="auto">
          <a:xfrm>
            <a:off x="3033713" y="4462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56" name="Rectangle 84"/>
          <p:cNvSpPr>
            <a:spLocks noChangeArrowheads="1"/>
          </p:cNvSpPr>
          <p:nvPr/>
        </p:nvSpPr>
        <p:spPr bwMode="auto">
          <a:xfrm>
            <a:off x="3033713" y="4805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57" name="Rectangle 85"/>
          <p:cNvSpPr>
            <a:spLocks noChangeArrowheads="1"/>
          </p:cNvSpPr>
          <p:nvPr/>
        </p:nvSpPr>
        <p:spPr bwMode="auto">
          <a:xfrm>
            <a:off x="3033713" y="51482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58" name="Rectangle 86"/>
          <p:cNvSpPr>
            <a:spLocks noChangeArrowheads="1"/>
          </p:cNvSpPr>
          <p:nvPr/>
        </p:nvSpPr>
        <p:spPr bwMode="auto">
          <a:xfrm>
            <a:off x="3033713" y="5486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59" name="Rectangle 87"/>
          <p:cNvSpPr>
            <a:spLocks noChangeArrowheads="1"/>
          </p:cNvSpPr>
          <p:nvPr/>
        </p:nvSpPr>
        <p:spPr bwMode="auto">
          <a:xfrm>
            <a:off x="3033713" y="58102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0" name="Rectangle 88"/>
          <p:cNvSpPr>
            <a:spLocks noChangeArrowheads="1"/>
          </p:cNvSpPr>
          <p:nvPr/>
        </p:nvSpPr>
        <p:spPr bwMode="auto">
          <a:xfrm>
            <a:off x="4395788" y="36861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1" name="Rectangle 89"/>
          <p:cNvSpPr>
            <a:spLocks noChangeArrowheads="1"/>
          </p:cNvSpPr>
          <p:nvPr/>
        </p:nvSpPr>
        <p:spPr bwMode="auto">
          <a:xfrm>
            <a:off x="4071938" y="36861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2" name="Rectangle 90"/>
          <p:cNvSpPr>
            <a:spLocks noChangeArrowheads="1"/>
          </p:cNvSpPr>
          <p:nvPr/>
        </p:nvSpPr>
        <p:spPr bwMode="auto">
          <a:xfrm>
            <a:off x="4724400" y="36861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3" name="Rectangle 91"/>
          <p:cNvSpPr>
            <a:spLocks noChangeArrowheads="1"/>
          </p:cNvSpPr>
          <p:nvPr/>
        </p:nvSpPr>
        <p:spPr bwMode="auto">
          <a:xfrm>
            <a:off x="4395788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4" name="Rectangle 92"/>
          <p:cNvSpPr>
            <a:spLocks noChangeArrowheads="1"/>
          </p:cNvSpPr>
          <p:nvPr/>
        </p:nvSpPr>
        <p:spPr bwMode="auto">
          <a:xfrm>
            <a:off x="4071938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5" name="Rectangle 93"/>
          <p:cNvSpPr>
            <a:spLocks noChangeArrowheads="1"/>
          </p:cNvSpPr>
          <p:nvPr/>
        </p:nvSpPr>
        <p:spPr bwMode="auto">
          <a:xfrm>
            <a:off x="4724400" y="40290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6" name="Rectangle 94"/>
          <p:cNvSpPr>
            <a:spLocks noChangeArrowheads="1"/>
          </p:cNvSpPr>
          <p:nvPr/>
        </p:nvSpPr>
        <p:spPr bwMode="auto">
          <a:xfrm>
            <a:off x="4395788" y="43719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7" name="Rectangle 95"/>
          <p:cNvSpPr>
            <a:spLocks noChangeArrowheads="1"/>
          </p:cNvSpPr>
          <p:nvPr/>
        </p:nvSpPr>
        <p:spPr bwMode="auto">
          <a:xfrm>
            <a:off x="4071938" y="43719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8" name="Rectangle 96"/>
          <p:cNvSpPr>
            <a:spLocks noChangeArrowheads="1"/>
          </p:cNvSpPr>
          <p:nvPr/>
        </p:nvSpPr>
        <p:spPr bwMode="auto">
          <a:xfrm>
            <a:off x="4724400" y="43719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59" name="Oval 187"/>
          <p:cNvSpPr>
            <a:spLocks noChangeArrowheads="1"/>
          </p:cNvSpPr>
          <p:nvPr/>
        </p:nvSpPr>
        <p:spPr bwMode="auto">
          <a:xfrm>
            <a:off x="4433888" y="407670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60" name="Oval 188"/>
          <p:cNvSpPr>
            <a:spLocks noChangeArrowheads="1"/>
          </p:cNvSpPr>
          <p:nvPr/>
        </p:nvSpPr>
        <p:spPr bwMode="auto">
          <a:xfrm>
            <a:off x="776288" y="586740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62" name="Rectangle 190"/>
          <p:cNvSpPr>
            <a:spLocks noChangeArrowheads="1"/>
          </p:cNvSpPr>
          <p:nvPr/>
        </p:nvSpPr>
        <p:spPr bwMode="auto">
          <a:xfrm>
            <a:off x="7562850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63" name="Rectangle 191"/>
          <p:cNvSpPr>
            <a:spLocks noChangeArrowheads="1"/>
          </p:cNvSpPr>
          <p:nvPr/>
        </p:nvSpPr>
        <p:spPr bwMode="auto">
          <a:xfrm>
            <a:off x="7239000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64" name="Rectangle 192"/>
          <p:cNvSpPr>
            <a:spLocks noChangeArrowheads="1"/>
          </p:cNvSpPr>
          <p:nvPr/>
        </p:nvSpPr>
        <p:spPr bwMode="auto">
          <a:xfrm>
            <a:off x="7891463" y="2600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65" name="Rectangle 193"/>
          <p:cNvSpPr>
            <a:spLocks noChangeArrowheads="1"/>
          </p:cNvSpPr>
          <p:nvPr/>
        </p:nvSpPr>
        <p:spPr bwMode="auto">
          <a:xfrm>
            <a:off x="7562850" y="2943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66" name="Rectangle 194"/>
          <p:cNvSpPr>
            <a:spLocks noChangeArrowheads="1"/>
          </p:cNvSpPr>
          <p:nvPr/>
        </p:nvSpPr>
        <p:spPr bwMode="auto">
          <a:xfrm>
            <a:off x="7239000" y="29432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67" name="Rectangle 195"/>
          <p:cNvSpPr>
            <a:spLocks noChangeArrowheads="1"/>
          </p:cNvSpPr>
          <p:nvPr/>
        </p:nvSpPr>
        <p:spPr bwMode="auto">
          <a:xfrm>
            <a:off x="7891463" y="2943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68" name="Rectangle 196"/>
          <p:cNvSpPr>
            <a:spLocks noChangeArrowheads="1"/>
          </p:cNvSpPr>
          <p:nvPr/>
        </p:nvSpPr>
        <p:spPr bwMode="auto">
          <a:xfrm>
            <a:off x="7562850" y="32861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69" name="Rectangle 197"/>
          <p:cNvSpPr>
            <a:spLocks noChangeArrowheads="1"/>
          </p:cNvSpPr>
          <p:nvPr/>
        </p:nvSpPr>
        <p:spPr bwMode="auto">
          <a:xfrm>
            <a:off x="7239000" y="32861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70" name="Rectangle 198"/>
          <p:cNvSpPr>
            <a:spLocks noChangeArrowheads="1"/>
          </p:cNvSpPr>
          <p:nvPr/>
        </p:nvSpPr>
        <p:spPr bwMode="auto">
          <a:xfrm>
            <a:off x="7891463" y="328612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71" name="Rectangle 199"/>
          <p:cNvSpPr>
            <a:spLocks noChangeArrowheads="1"/>
          </p:cNvSpPr>
          <p:nvPr/>
        </p:nvSpPr>
        <p:spPr bwMode="auto">
          <a:xfrm>
            <a:off x="7562850" y="3624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72" name="Rectangle 200"/>
          <p:cNvSpPr>
            <a:spLocks noChangeArrowheads="1"/>
          </p:cNvSpPr>
          <p:nvPr/>
        </p:nvSpPr>
        <p:spPr bwMode="auto">
          <a:xfrm>
            <a:off x="7239000" y="3624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73" name="Rectangle 201"/>
          <p:cNvSpPr>
            <a:spLocks noChangeArrowheads="1"/>
          </p:cNvSpPr>
          <p:nvPr/>
        </p:nvSpPr>
        <p:spPr bwMode="auto">
          <a:xfrm>
            <a:off x="7891463" y="362426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74" name="Rectangle 202"/>
          <p:cNvSpPr>
            <a:spLocks noChangeArrowheads="1"/>
          </p:cNvSpPr>
          <p:nvPr/>
        </p:nvSpPr>
        <p:spPr bwMode="auto">
          <a:xfrm>
            <a:off x="7562850" y="3948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75" name="Rectangle 203"/>
          <p:cNvSpPr>
            <a:spLocks noChangeArrowheads="1"/>
          </p:cNvSpPr>
          <p:nvPr/>
        </p:nvSpPr>
        <p:spPr bwMode="auto">
          <a:xfrm>
            <a:off x="7239000" y="3948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76" name="Rectangle 204"/>
          <p:cNvSpPr>
            <a:spLocks noChangeArrowheads="1"/>
          </p:cNvSpPr>
          <p:nvPr/>
        </p:nvSpPr>
        <p:spPr bwMode="auto">
          <a:xfrm>
            <a:off x="7891463" y="39481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77" name="Rectangle 205"/>
          <p:cNvSpPr>
            <a:spLocks noChangeArrowheads="1"/>
          </p:cNvSpPr>
          <p:nvPr/>
        </p:nvSpPr>
        <p:spPr bwMode="auto">
          <a:xfrm>
            <a:off x="8229600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78" name="Rectangle 206"/>
          <p:cNvSpPr>
            <a:spLocks noChangeArrowheads="1"/>
          </p:cNvSpPr>
          <p:nvPr/>
        </p:nvSpPr>
        <p:spPr bwMode="auto">
          <a:xfrm>
            <a:off x="8229600" y="2943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79" name="Rectangle 207"/>
          <p:cNvSpPr>
            <a:spLocks noChangeArrowheads="1"/>
          </p:cNvSpPr>
          <p:nvPr/>
        </p:nvSpPr>
        <p:spPr bwMode="auto">
          <a:xfrm>
            <a:off x="8229600" y="32861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80" name="Rectangle 208"/>
          <p:cNvSpPr>
            <a:spLocks noChangeArrowheads="1"/>
          </p:cNvSpPr>
          <p:nvPr/>
        </p:nvSpPr>
        <p:spPr bwMode="auto">
          <a:xfrm>
            <a:off x="8229600" y="36242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81" name="Rectangle 209"/>
          <p:cNvSpPr>
            <a:spLocks noChangeArrowheads="1"/>
          </p:cNvSpPr>
          <p:nvPr/>
        </p:nvSpPr>
        <p:spPr bwMode="auto">
          <a:xfrm>
            <a:off x="8229600" y="39481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83" name="Rectangle 211"/>
          <p:cNvSpPr>
            <a:spLocks noChangeArrowheads="1"/>
          </p:cNvSpPr>
          <p:nvPr/>
        </p:nvSpPr>
        <p:spPr bwMode="auto">
          <a:xfrm>
            <a:off x="6238875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84" name="Rectangle 212"/>
          <p:cNvSpPr>
            <a:spLocks noChangeArrowheads="1"/>
          </p:cNvSpPr>
          <p:nvPr/>
        </p:nvSpPr>
        <p:spPr bwMode="auto">
          <a:xfrm>
            <a:off x="5915025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85" name="Rectangle 213"/>
          <p:cNvSpPr>
            <a:spLocks noChangeArrowheads="1"/>
          </p:cNvSpPr>
          <p:nvPr/>
        </p:nvSpPr>
        <p:spPr bwMode="auto">
          <a:xfrm>
            <a:off x="6567488" y="2590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86" name="Rectangle 214"/>
          <p:cNvSpPr>
            <a:spLocks noChangeArrowheads="1"/>
          </p:cNvSpPr>
          <p:nvPr/>
        </p:nvSpPr>
        <p:spPr bwMode="auto">
          <a:xfrm>
            <a:off x="6238875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87" name="Rectangle 215"/>
          <p:cNvSpPr>
            <a:spLocks noChangeArrowheads="1"/>
          </p:cNvSpPr>
          <p:nvPr/>
        </p:nvSpPr>
        <p:spPr bwMode="auto">
          <a:xfrm>
            <a:off x="5915025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88" name="Rectangle 216"/>
          <p:cNvSpPr>
            <a:spLocks noChangeArrowheads="1"/>
          </p:cNvSpPr>
          <p:nvPr/>
        </p:nvSpPr>
        <p:spPr bwMode="auto">
          <a:xfrm>
            <a:off x="6567488" y="29337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89" name="Rectangle 217"/>
          <p:cNvSpPr>
            <a:spLocks noChangeArrowheads="1"/>
          </p:cNvSpPr>
          <p:nvPr/>
        </p:nvSpPr>
        <p:spPr bwMode="auto">
          <a:xfrm>
            <a:off x="6238875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90" name="Rectangle 218"/>
          <p:cNvSpPr>
            <a:spLocks noChangeArrowheads="1"/>
          </p:cNvSpPr>
          <p:nvPr/>
        </p:nvSpPr>
        <p:spPr bwMode="auto">
          <a:xfrm>
            <a:off x="5915025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91" name="Rectangle 219"/>
          <p:cNvSpPr>
            <a:spLocks noChangeArrowheads="1"/>
          </p:cNvSpPr>
          <p:nvPr/>
        </p:nvSpPr>
        <p:spPr bwMode="auto">
          <a:xfrm>
            <a:off x="6567488" y="3276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92" name="Rectangle 220"/>
          <p:cNvSpPr>
            <a:spLocks noChangeArrowheads="1"/>
          </p:cNvSpPr>
          <p:nvPr/>
        </p:nvSpPr>
        <p:spPr bwMode="auto">
          <a:xfrm>
            <a:off x="6238875" y="3614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93" name="Rectangle 221"/>
          <p:cNvSpPr>
            <a:spLocks noChangeArrowheads="1"/>
          </p:cNvSpPr>
          <p:nvPr/>
        </p:nvSpPr>
        <p:spPr bwMode="auto">
          <a:xfrm>
            <a:off x="5915025" y="3614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94" name="Rectangle 222"/>
          <p:cNvSpPr>
            <a:spLocks noChangeArrowheads="1"/>
          </p:cNvSpPr>
          <p:nvPr/>
        </p:nvSpPr>
        <p:spPr bwMode="auto">
          <a:xfrm>
            <a:off x="6567488" y="36147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95" name="Rectangle 223"/>
          <p:cNvSpPr>
            <a:spLocks noChangeArrowheads="1"/>
          </p:cNvSpPr>
          <p:nvPr/>
        </p:nvSpPr>
        <p:spPr bwMode="auto">
          <a:xfrm>
            <a:off x="6238875" y="393858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96" name="Rectangle 224"/>
          <p:cNvSpPr>
            <a:spLocks noChangeArrowheads="1"/>
          </p:cNvSpPr>
          <p:nvPr/>
        </p:nvSpPr>
        <p:spPr bwMode="auto">
          <a:xfrm>
            <a:off x="5915025" y="39385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97" name="Rectangle 225"/>
          <p:cNvSpPr>
            <a:spLocks noChangeArrowheads="1"/>
          </p:cNvSpPr>
          <p:nvPr/>
        </p:nvSpPr>
        <p:spPr bwMode="auto">
          <a:xfrm>
            <a:off x="6567488" y="393858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98" name="Rectangle 226"/>
          <p:cNvSpPr>
            <a:spLocks noChangeArrowheads="1"/>
          </p:cNvSpPr>
          <p:nvPr/>
        </p:nvSpPr>
        <p:spPr bwMode="auto">
          <a:xfrm>
            <a:off x="6905625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99" name="Rectangle 227"/>
          <p:cNvSpPr>
            <a:spLocks noChangeArrowheads="1"/>
          </p:cNvSpPr>
          <p:nvPr/>
        </p:nvSpPr>
        <p:spPr bwMode="auto">
          <a:xfrm>
            <a:off x="6905625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00" name="Rectangle 228"/>
          <p:cNvSpPr>
            <a:spLocks noChangeArrowheads="1"/>
          </p:cNvSpPr>
          <p:nvPr/>
        </p:nvSpPr>
        <p:spPr bwMode="auto">
          <a:xfrm>
            <a:off x="6905625" y="32766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01" name="Rectangle 229"/>
          <p:cNvSpPr>
            <a:spLocks noChangeArrowheads="1"/>
          </p:cNvSpPr>
          <p:nvPr/>
        </p:nvSpPr>
        <p:spPr bwMode="auto">
          <a:xfrm>
            <a:off x="6905625" y="36147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02" name="Rectangle 230"/>
          <p:cNvSpPr>
            <a:spLocks noChangeArrowheads="1"/>
          </p:cNvSpPr>
          <p:nvPr/>
        </p:nvSpPr>
        <p:spPr bwMode="auto">
          <a:xfrm>
            <a:off x="6905625" y="39385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03" name="Rectangle 231"/>
          <p:cNvSpPr>
            <a:spLocks noChangeArrowheads="1"/>
          </p:cNvSpPr>
          <p:nvPr/>
        </p:nvSpPr>
        <p:spPr bwMode="auto">
          <a:xfrm>
            <a:off x="6238875" y="4267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04" name="Rectangle 232"/>
          <p:cNvSpPr>
            <a:spLocks noChangeArrowheads="1"/>
          </p:cNvSpPr>
          <p:nvPr/>
        </p:nvSpPr>
        <p:spPr bwMode="auto">
          <a:xfrm>
            <a:off x="5915025" y="4267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05" name="Rectangle 233"/>
          <p:cNvSpPr>
            <a:spLocks noChangeArrowheads="1"/>
          </p:cNvSpPr>
          <p:nvPr/>
        </p:nvSpPr>
        <p:spPr bwMode="auto">
          <a:xfrm>
            <a:off x="6567488" y="42672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06" name="Rectangle 234"/>
          <p:cNvSpPr>
            <a:spLocks noChangeArrowheads="1"/>
          </p:cNvSpPr>
          <p:nvPr/>
        </p:nvSpPr>
        <p:spPr bwMode="auto">
          <a:xfrm>
            <a:off x="6238875" y="4610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07" name="Rectangle 235"/>
          <p:cNvSpPr>
            <a:spLocks noChangeArrowheads="1"/>
          </p:cNvSpPr>
          <p:nvPr/>
        </p:nvSpPr>
        <p:spPr bwMode="auto">
          <a:xfrm>
            <a:off x="5915025" y="4610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08" name="Rectangle 236"/>
          <p:cNvSpPr>
            <a:spLocks noChangeArrowheads="1"/>
          </p:cNvSpPr>
          <p:nvPr/>
        </p:nvSpPr>
        <p:spPr bwMode="auto">
          <a:xfrm>
            <a:off x="6567488" y="46101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09" name="Rectangle 237"/>
          <p:cNvSpPr>
            <a:spLocks noChangeArrowheads="1"/>
          </p:cNvSpPr>
          <p:nvPr/>
        </p:nvSpPr>
        <p:spPr bwMode="auto">
          <a:xfrm>
            <a:off x="6238875" y="4953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10" name="Rectangle 238"/>
          <p:cNvSpPr>
            <a:spLocks noChangeArrowheads="1"/>
          </p:cNvSpPr>
          <p:nvPr/>
        </p:nvSpPr>
        <p:spPr bwMode="auto">
          <a:xfrm>
            <a:off x="5915025" y="4953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11" name="Rectangle 239"/>
          <p:cNvSpPr>
            <a:spLocks noChangeArrowheads="1"/>
          </p:cNvSpPr>
          <p:nvPr/>
        </p:nvSpPr>
        <p:spPr bwMode="auto">
          <a:xfrm>
            <a:off x="6567488" y="49530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12" name="Rectangle 240"/>
          <p:cNvSpPr>
            <a:spLocks noChangeArrowheads="1"/>
          </p:cNvSpPr>
          <p:nvPr/>
        </p:nvSpPr>
        <p:spPr bwMode="auto">
          <a:xfrm>
            <a:off x="6238875" y="5291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13" name="Rectangle 241"/>
          <p:cNvSpPr>
            <a:spLocks noChangeArrowheads="1"/>
          </p:cNvSpPr>
          <p:nvPr/>
        </p:nvSpPr>
        <p:spPr bwMode="auto">
          <a:xfrm>
            <a:off x="5915025" y="5291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14" name="Rectangle 242"/>
          <p:cNvSpPr>
            <a:spLocks noChangeArrowheads="1"/>
          </p:cNvSpPr>
          <p:nvPr/>
        </p:nvSpPr>
        <p:spPr bwMode="auto">
          <a:xfrm>
            <a:off x="6567488" y="52911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15" name="Rectangle 243"/>
          <p:cNvSpPr>
            <a:spLocks noChangeArrowheads="1"/>
          </p:cNvSpPr>
          <p:nvPr/>
        </p:nvSpPr>
        <p:spPr bwMode="auto">
          <a:xfrm>
            <a:off x="6238875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16" name="Rectangle 244"/>
          <p:cNvSpPr>
            <a:spLocks noChangeArrowheads="1"/>
          </p:cNvSpPr>
          <p:nvPr/>
        </p:nvSpPr>
        <p:spPr bwMode="auto">
          <a:xfrm>
            <a:off x="5915025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17" name="Rectangle 245"/>
          <p:cNvSpPr>
            <a:spLocks noChangeArrowheads="1"/>
          </p:cNvSpPr>
          <p:nvPr/>
        </p:nvSpPr>
        <p:spPr bwMode="auto">
          <a:xfrm>
            <a:off x="6567488" y="5614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18" name="Rectangle 246"/>
          <p:cNvSpPr>
            <a:spLocks noChangeArrowheads="1"/>
          </p:cNvSpPr>
          <p:nvPr/>
        </p:nvSpPr>
        <p:spPr bwMode="auto">
          <a:xfrm>
            <a:off x="6905625" y="42672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19" name="Rectangle 247"/>
          <p:cNvSpPr>
            <a:spLocks noChangeArrowheads="1"/>
          </p:cNvSpPr>
          <p:nvPr/>
        </p:nvSpPr>
        <p:spPr bwMode="auto">
          <a:xfrm>
            <a:off x="6905625" y="46101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20" name="Rectangle 248"/>
          <p:cNvSpPr>
            <a:spLocks noChangeArrowheads="1"/>
          </p:cNvSpPr>
          <p:nvPr/>
        </p:nvSpPr>
        <p:spPr bwMode="auto">
          <a:xfrm>
            <a:off x="6905625" y="49530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21" name="Rectangle 249"/>
          <p:cNvSpPr>
            <a:spLocks noChangeArrowheads="1"/>
          </p:cNvSpPr>
          <p:nvPr/>
        </p:nvSpPr>
        <p:spPr bwMode="auto">
          <a:xfrm>
            <a:off x="6905625" y="52911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22" name="Rectangle 250"/>
          <p:cNvSpPr>
            <a:spLocks noChangeArrowheads="1"/>
          </p:cNvSpPr>
          <p:nvPr/>
        </p:nvSpPr>
        <p:spPr bwMode="auto">
          <a:xfrm>
            <a:off x="6905625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23" name="Rectangle 251"/>
          <p:cNvSpPr>
            <a:spLocks noChangeArrowheads="1"/>
          </p:cNvSpPr>
          <p:nvPr/>
        </p:nvSpPr>
        <p:spPr bwMode="auto">
          <a:xfrm>
            <a:off x="7562850" y="425767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24" name="Rectangle 252"/>
          <p:cNvSpPr>
            <a:spLocks noChangeArrowheads="1"/>
          </p:cNvSpPr>
          <p:nvPr/>
        </p:nvSpPr>
        <p:spPr bwMode="auto">
          <a:xfrm>
            <a:off x="7239000" y="42576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25" name="Rectangle 253"/>
          <p:cNvSpPr>
            <a:spLocks noChangeArrowheads="1"/>
          </p:cNvSpPr>
          <p:nvPr/>
        </p:nvSpPr>
        <p:spPr bwMode="auto">
          <a:xfrm>
            <a:off x="7891463" y="425767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26" name="Rectangle 254"/>
          <p:cNvSpPr>
            <a:spLocks noChangeArrowheads="1"/>
          </p:cNvSpPr>
          <p:nvPr/>
        </p:nvSpPr>
        <p:spPr bwMode="auto">
          <a:xfrm>
            <a:off x="7562850" y="460057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27" name="Rectangle 255"/>
          <p:cNvSpPr>
            <a:spLocks noChangeArrowheads="1"/>
          </p:cNvSpPr>
          <p:nvPr/>
        </p:nvSpPr>
        <p:spPr bwMode="auto">
          <a:xfrm>
            <a:off x="7239000" y="460057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28" name="Rectangle 256"/>
          <p:cNvSpPr>
            <a:spLocks noChangeArrowheads="1"/>
          </p:cNvSpPr>
          <p:nvPr/>
        </p:nvSpPr>
        <p:spPr bwMode="auto">
          <a:xfrm>
            <a:off x="7891463" y="46005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29" name="Rectangle 257"/>
          <p:cNvSpPr>
            <a:spLocks noChangeArrowheads="1"/>
          </p:cNvSpPr>
          <p:nvPr/>
        </p:nvSpPr>
        <p:spPr bwMode="auto">
          <a:xfrm>
            <a:off x="7562850" y="494347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30" name="Rectangle 258"/>
          <p:cNvSpPr>
            <a:spLocks noChangeArrowheads="1"/>
          </p:cNvSpPr>
          <p:nvPr/>
        </p:nvSpPr>
        <p:spPr bwMode="auto">
          <a:xfrm>
            <a:off x="7239000" y="4943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31" name="Rectangle 259"/>
          <p:cNvSpPr>
            <a:spLocks noChangeArrowheads="1"/>
          </p:cNvSpPr>
          <p:nvPr/>
        </p:nvSpPr>
        <p:spPr bwMode="auto">
          <a:xfrm>
            <a:off x="7891463" y="494347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32" name="Rectangle 260"/>
          <p:cNvSpPr>
            <a:spLocks noChangeArrowheads="1"/>
          </p:cNvSpPr>
          <p:nvPr/>
        </p:nvSpPr>
        <p:spPr bwMode="auto">
          <a:xfrm>
            <a:off x="7562850" y="52816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33" name="Rectangle 261"/>
          <p:cNvSpPr>
            <a:spLocks noChangeArrowheads="1"/>
          </p:cNvSpPr>
          <p:nvPr/>
        </p:nvSpPr>
        <p:spPr bwMode="auto">
          <a:xfrm>
            <a:off x="7239000" y="52816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34" name="Rectangle 262"/>
          <p:cNvSpPr>
            <a:spLocks noChangeArrowheads="1"/>
          </p:cNvSpPr>
          <p:nvPr/>
        </p:nvSpPr>
        <p:spPr bwMode="auto">
          <a:xfrm>
            <a:off x="7891463" y="52816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35" name="Rectangle 263"/>
          <p:cNvSpPr>
            <a:spLocks noChangeArrowheads="1"/>
          </p:cNvSpPr>
          <p:nvPr/>
        </p:nvSpPr>
        <p:spPr bwMode="auto">
          <a:xfrm>
            <a:off x="7562850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36" name="Rectangle 264"/>
          <p:cNvSpPr>
            <a:spLocks noChangeArrowheads="1"/>
          </p:cNvSpPr>
          <p:nvPr/>
        </p:nvSpPr>
        <p:spPr bwMode="auto">
          <a:xfrm>
            <a:off x="7239000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37" name="Rectangle 265"/>
          <p:cNvSpPr>
            <a:spLocks noChangeArrowheads="1"/>
          </p:cNvSpPr>
          <p:nvPr/>
        </p:nvSpPr>
        <p:spPr bwMode="auto">
          <a:xfrm>
            <a:off x="7891463" y="5605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38" name="Rectangle 266"/>
          <p:cNvSpPr>
            <a:spLocks noChangeArrowheads="1"/>
          </p:cNvSpPr>
          <p:nvPr/>
        </p:nvSpPr>
        <p:spPr bwMode="auto">
          <a:xfrm>
            <a:off x="8229600" y="42576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39" name="Rectangle 267"/>
          <p:cNvSpPr>
            <a:spLocks noChangeArrowheads="1"/>
          </p:cNvSpPr>
          <p:nvPr/>
        </p:nvSpPr>
        <p:spPr bwMode="auto">
          <a:xfrm>
            <a:off x="8229600" y="46005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40" name="Rectangle 268"/>
          <p:cNvSpPr>
            <a:spLocks noChangeArrowheads="1"/>
          </p:cNvSpPr>
          <p:nvPr/>
        </p:nvSpPr>
        <p:spPr bwMode="auto">
          <a:xfrm>
            <a:off x="8229600" y="4943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41" name="Rectangle 269"/>
          <p:cNvSpPr>
            <a:spLocks noChangeArrowheads="1"/>
          </p:cNvSpPr>
          <p:nvPr/>
        </p:nvSpPr>
        <p:spPr bwMode="auto">
          <a:xfrm>
            <a:off x="8229600" y="5281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42" name="Rectangle 270"/>
          <p:cNvSpPr>
            <a:spLocks noChangeArrowheads="1"/>
          </p:cNvSpPr>
          <p:nvPr/>
        </p:nvSpPr>
        <p:spPr bwMode="auto">
          <a:xfrm>
            <a:off x="8229600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943" name="Oval 271"/>
          <p:cNvSpPr>
            <a:spLocks noChangeArrowheads="1"/>
          </p:cNvSpPr>
          <p:nvPr/>
        </p:nvSpPr>
        <p:spPr bwMode="auto">
          <a:xfrm>
            <a:off x="5972175" y="5662613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228600" y="363736"/>
                <a:ext cx="86868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/>
                  <a:t>Opening</a:t>
                </a:r>
              </a:p>
              <a:p>
                <a:endParaRPr lang="en-US" sz="1800" b="1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1800" b="0" dirty="0"/>
                  <a:t>Erosion and dilation are not inverse transforms. An erosion followed by a dilation leads to an interesting morphological </a:t>
                </a:r>
                <a:r>
                  <a:rPr lang="en-US" sz="1800" b="0" dirty="0" smtClean="0"/>
                  <a:t>operation</a:t>
                </a:r>
                <a:r>
                  <a:rPr lang="en-US" sz="1800" b="0" dirty="0"/>
                  <a:t> called </a:t>
                </a:r>
                <a:r>
                  <a:rPr lang="en-US" sz="1800" dirty="0"/>
                  <a:t>opening</a:t>
                </a:r>
                <a:r>
                  <a:rPr lang="en-US" sz="1800" b="0" dirty="0" smtClean="0"/>
                  <a:t> </a:t>
                </a:r>
                <a:endParaRPr lang="en-US" sz="1800" b="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  <m:r>
                        <a:rPr lang="en-US" sz="1800">
                          <a:latin typeface="Cambria Math"/>
                        </a:rPr>
                        <m:t>=</m:t>
                      </m:r>
                      <m:d>
                        <m:dPr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  <m:r>
                            <a:rPr lang="en-US" sz="180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  <m:r>
                            <a:rPr lang="en-US" sz="1800">
                              <a:latin typeface="Cambria Math"/>
                            </a:rPr>
                            <m:t>)⊕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632" t="-1742" b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6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511393"/>
              </p:ext>
            </p:extLst>
          </p:nvPr>
        </p:nvGraphicFramePr>
        <p:xfrm>
          <a:off x="3429000" y="4168775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72" name="Equation" r:id="rId5" imgW="266400" imgH="279360" progId="Equation.DSMT4">
                  <p:embed/>
                </p:oleObj>
              </mc:Choice>
              <mc:Fallback>
                <p:oleObj name="Equation" r:id="rId5" imgW="266400" imgH="2793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68775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917973"/>
              </p:ext>
            </p:extLst>
          </p:nvPr>
        </p:nvGraphicFramePr>
        <p:xfrm>
          <a:off x="5334000" y="4067175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73" name="Equation" r:id="rId7" imgW="203040" imgH="164880" progId="Equation.DSMT4">
                  <p:embed/>
                </p:oleObj>
              </mc:Choice>
              <mc:Fallback>
                <p:oleObj name="Equation" r:id="rId7" imgW="203040" imgH="1648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67175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60" name="Rectangle 88"/>
          <p:cNvSpPr>
            <a:spLocks noChangeArrowheads="1"/>
          </p:cNvSpPr>
          <p:nvPr/>
        </p:nvSpPr>
        <p:spPr bwMode="auto">
          <a:xfrm>
            <a:off x="4395788" y="36861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1" name="Rectangle 89"/>
          <p:cNvSpPr>
            <a:spLocks noChangeArrowheads="1"/>
          </p:cNvSpPr>
          <p:nvPr/>
        </p:nvSpPr>
        <p:spPr bwMode="auto">
          <a:xfrm>
            <a:off x="4071938" y="36861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2" name="Rectangle 90"/>
          <p:cNvSpPr>
            <a:spLocks noChangeArrowheads="1"/>
          </p:cNvSpPr>
          <p:nvPr/>
        </p:nvSpPr>
        <p:spPr bwMode="auto">
          <a:xfrm>
            <a:off x="4724400" y="36861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3" name="Rectangle 91"/>
          <p:cNvSpPr>
            <a:spLocks noChangeArrowheads="1"/>
          </p:cNvSpPr>
          <p:nvPr/>
        </p:nvSpPr>
        <p:spPr bwMode="auto">
          <a:xfrm>
            <a:off x="4395788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4" name="Rectangle 92"/>
          <p:cNvSpPr>
            <a:spLocks noChangeArrowheads="1"/>
          </p:cNvSpPr>
          <p:nvPr/>
        </p:nvSpPr>
        <p:spPr bwMode="auto">
          <a:xfrm>
            <a:off x="4071938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5" name="Rectangle 93"/>
          <p:cNvSpPr>
            <a:spLocks noChangeArrowheads="1"/>
          </p:cNvSpPr>
          <p:nvPr/>
        </p:nvSpPr>
        <p:spPr bwMode="auto">
          <a:xfrm>
            <a:off x="4724400" y="40290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6" name="Rectangle 94"/>
          <p:cNvSpPr>
            <a:spLocks noChangeArrowheads="1"/>
          </p:cNvSpPr>
          <p:nvPr/>
        </p:nvSpPr>
        <p:spPr bwMode="auto">
          <a:xfrm>
            <a:off x="4395788" y="43719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7" name="Rectangle 95"/>
          <p:cNvSpPr>
            <a:spLocks noChangeArrowheads="1"/>
          </p:cNvSpPr>
          <p:nvPr/>
        </p:nvSpPr>
        <p:spPr bwMode="auto">
          <a:xfrm>
            <a:off x="4071938" y="43719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68" name="Rectangle 96"/>
          <p:cNvSpPr>
            <a:spLocks noChangeArrowheads="1"/>
          </p:cNvSpPr>
          <p:nvPr/>
        </p:nvSpPr>
        <p:spPr bwMode="auto">
          <a:xfrm>
            <a:off x="4724400" y="43719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859" name="Oval 187"/>
          <p:cNvSpPr>
            <a:spLocks noChangeArrowheads="1"/>
          </p:cNvSpPr>
          <p:nvPr/>
        </p:nvSpPr>
        <p:spPr bwMode="auto">
          <a:xfrm>
            <a:off x="4433888" y="407670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Rectangle 190"/>
          <p:cNvSpPr>
            <a:spLocks noChangeArrowheads="1"/>
          </p:cNvSpPr>
          <p:nvPr/>
        </p:nvSpPr>
        <p:spPr bwMode="auto">
          <a:xfrm>
            <a:off x="2257425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191"/>
          <p:cNvSpPr>
            <a:spLocks noChangeArrowheads="1"/>
          </p:cNvSpPr>
          <p:nvPr/>
        </p:nvSpPr>
        <p:spPr bwMode="auto">
          <a:xfrm>
            <a:off x="1933575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Rectangle 192"/>
          <p:cNvSpPr>
            <a:spLocks noChangeArrowheads="1"/>
          </p:cNvSpPr>
          <p:nvPr/>
        </p:nvSpPr>
        <p:spPr bwMode="auto">
          <a:xfrm>
            <a:off x="2586038" y="2600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193"/>
          <p:cNvSpPr>
            <a:spLocks noChangeArrowheads="1"/>
          </p:cNvSpPr>
          <p:nvPr/>
        </p:nvSpPr>
        <p:spPr bwMode="auto">
          <a:xfrm>
            <a:off x="2257425" y="2943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Rectangle 194"/>
          <p:cNvSpPr>
            <a:spLocks noChangeArrowheads="1"/>
          </p:cNvSpPr>
          <p:nvPr/>
        </p:nvSpPr>
        <p:spPr bwMode="auto">
          <a:xfrm>
            <a:off x="1933575" y="29432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195"/>
          <p:cNvSpPr>
            <a:spLocks noChangeArrowheads="1"/>
          </p:cNvSpPr>
          <p:nvPr/>
        </p:nvSpPr>
        <p:spPr bwMode="auto">
          <a:xfrm>
            <a:off x="2586038" y="2943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Rectangle 196"/>
          <p:cNvSpPr>
            <a:spLocks noChangeArrowheads="1"/>
          </p:cNvSpPr>
          <p:nvPr/>
        </p:nvSpPr>
        <p:spPr bwMode="auto">
          <a:xfrm>
            <a:off x="2257425" y="32861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197"/>
          <p:cNvSpPr>
            <a:spLocks noChangeArrowheads="1"/>
          </p:cNvSpPr>
          <p:nvPr/>
        </p:nvSpPr>
        <p:spPr bwMode="auto">
          <a:xfrm>
            <a:off x="1933575" y="32861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Rectangle 198"/>
          <p:cNvSpPr>
            <a:spLocks noChangeArrowheads="1"/>
          </p:cNvSpPr>
          <p:nvPr/>
        </p:nvSpPr>
        <p:spPr bwMode="auto">
          <a:xfrm>
            <a:off x="2586038" y="32861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199"/>
          <p:cNvSpPr>
            <a:spLocks noChangeArrowheads="1"/>
          </p:cNvSpPr>
          <p:nvPr/>
        </p:nvSpPr>
        <p:spPr bwMode="auto">
          <a:xfrm>
            <a:off x="2257425" y="3624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Rectangle 200"/>
          <p:cNvSpPr>
            <a:spLocks noChangeArrowheads="1"/>
          </p:cNvSpPr>
          <p:nvPr/>
        </p:nvSpPr>
        <p:spPr bwMode="auto">
          <a:xfrm>
            <a:off x="1933575" y="3624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201"/>
          <p:cNvSpPr>
            <a:spLocks noChangeArrowheads="1"/>
          </p:cNvSpPr>
          <p:nvPr/>
        </p:nvSpPr>
        <p:spPr bwMode="auto">
          <a:xfrm>
            <a:off x="2586038" y="36242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Rectangle 202"/>
          <p:cNvSpPr>
            <a:spLocks noChangeArrowheads="1"/>
          </p:cNvSpPr>
          <p:nvPr/>
        </p:nvSpPr>
        <p:spPr bwMode="auto">
          <a:xfrm>
            <a:off x="2257425" y="3948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203"/>
          <p:cNvSpPr>
            <a:spLocks noChangeArrowheads="1"/>
          </p:cNvSpPr>
          <p:nvPr/>
        </p:nvSpPr>
        <p:spPr bwMode="auto">
          <a:xfrm>
            <a:off x="1933575" y="3948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Rectangle 204"/>
          <p:cNvSpPr>
            <a:spLocks noChangeArrowheads="1"/>
          </p:cNvSpPr>
          <p:nvPr/>
        </p:nvSpPr>
        <p:spPr bwMode="auto">
          <a:xfrm>
            <a:off x="2586038" y="39481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Rectangle 205"/>
          <p:cNvSpPr>
            <a:spLocks noChangeArrowheads="1"/>
          </p:cNvSpPr>
          <p:nvPr/>
        </p:nvSpPr>
        <p:spPr bwMode="auto">
          <a:xfrm>
            <a:off x="2924175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206"/>
          <p:cNvSpPr>
            <a:spLocks noChangeArrowheads="1"/>
          </p:cNvSpPr>
          <p:nvPr/>
        </p:nvSpPr>
        <p:spPr bwMode="auto">
          <a:xfrm>
            <a:off x="2924175" y="2943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Rectangle 207"/>
          <p:cNvSpPr>
            <a:spLocks noChangeArrowheads="1"/>
          </p:cNvSpPr>
          <p:nvPr/>
        </p:nvSpPr>
        <p:spPr bwMode="auto">
          <a:xfrm>
            <a:off x="2924175" y="32861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Rectangle 208"/>
          <p:cNvSpPr>
            <a:spLocks noChangeArrowheads="1"/>
          </p:cNvSpPr>
          <p:nvPr/>
        </p:nvSpPr>
        <p:spPr bwMode="auto">
          <a:xfrm>
            <a:off x="2924175" y="36242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Rectangle 209"/>
          <p:cNvSpPr>
            <a:spLocks noChangeArrowheads="1"/>
          </p:cNvSpPr>
          <p:nvPr/>
        </p:nvSpPr>
        <p:spPr bwMode="auto">
          <a:xfrm>
            <a:off x="2924175" y="39481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Rectangle 211"/>
          <p:cNvSpPr>
            <a:spLocks noChangeArrowheads="1"/>
          </p:cNvSpPr>
          <p:nvPr/>
        </p:nvSpPr>
        <p:spPr bwMode="auto">
          <a:xfrm>
            <a:off x="933450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Rectangle 212"/>
          <p:cNvSpPr>
            <a:spLocks noChangeArrowheads="1"/>
          </p:cNvSpPr>
          <p:nvPr/>
        </p:nvSpPr>
        <p:spPr bwMode="auto">
          <a:xfrm>
            <a:off x="609600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Rectangle 213"/>
          <p:cNvSpPr>
            <a:spLocks noChangeArrowheads="1"/>
          </p:cNvSpPr>
          <p:nvPr/>
        </p:nvSpPr>
        <p:spPr bwMode="auto">
          <a:xfrm>
            <a:off x="1262063" y="2590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Rectangle 214"/>
          <p:cNvSpPr>
            <a:spLocks noChangeArrowheads="1"/>
          </p:cNvSpPr>
          <p:nvPr/>
        </p:nvSpPr>
        <p:spPr bwMode="auto">
          <a:xfrm>
            <a:off x="933450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Rectangle 215"/>
          <p:cNvSpPr>
            <a:spLocks noChangeArrowheads="1"/>
          </p:cNvSpPr>
          <p:nvPr/>
        </p:nvSpPr>
        <p:spPr bwMode="auto">
          <a:xfrm>
            <a:off x="609600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Rectangle 216"/>
          <p:cNvSpPr>
            <a:spLocks noChangeArrowheads="1"/>
          </p:cNvSpPr>
          <p:nvPr/>
        </p:nvSpPr>
        <p:spPr bwMode="auto">
          <a:xfrm>
            <a:off x="1262063" y="29337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Rectangle 217"/>
          <p:cNvSpPr>
            <a:spLocks noChangeArrowheads="1"/>
          </p:cNvSpPr>
          <p:nvPr/>
        </p:nvSpPr>
        <p:spPr bwMode="auto">
          <a:xfrm>
            <a:off x="933450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Rectangle 218"/>
          <p:cNvSpPr>
            <a:spLocks noChangeArrowheads="1"/>
          </p:cNvSpPr>
          <p:nvPr/>
        </p:nvSpPr>
        <p:spPr bwMode="auto">
          <a:xfrm>
            <a:off x="609600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Rectangle 219"/>
          <p:cNvSpPr>
            <a:spLocks noChangeArrowheads="1"/>
          </p:cNvSpPr>
          <p:nvPr/>
        </p:nvSpPr>
        <p:spPr bwMode="auto">
          <a:xfrm>
            <a:off x="1262063" y="3276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Rectangle 220"/>
          <p:cNvSpPr>
            <a:spLocks noChangeArrowheads="1"/>
          </p:cNvSpPr>
          <p:nvPr/>
        </p:nvSpPr>
        <p:spPr bwMode="auto">
          <a:xfrm>
            <a:off x="933450" y="3614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Rectangle 221"/>
          <p:cNvSpPr>
            <a:spLocks noChangeArrowheads="1"/>
          </p:cNvSpPr>
          <p:nvPr/>
        </p:nvSpPr>
        <p:spPr bwMode="auto">
          <a:xfrm>
            <a:off x="609600" y="3614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Rectangle 222"/>
          <p:cNvSpPr>
            <a:spLocks noChangeArrowheads="1"/>
          </p:cNvSpPr>
          <p:nvPr/>
        </p:nvSpPr>
        <p:spPr bwMode="auto">
          <a:xfrm>
            <a:off x="1262063" y="36147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Rectangle 223"/>
          <p:cNvSpPr>
            <a:spLocks noChangeArrowheads="1"/>
          </p:cNvSpPr>
          <p:nvPr/>
        </p:nvSpPr>
        <p:spPr bwMode="auto">
          <a:xfrm>
            <a:off x="933450" y="39385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Rectangle 224"/>
          <p:cNvSpPr>
            <a:spLocks noChangeArrowheads="1"/>
          </p:cNvSpPr>
          <p:nvPr/>
        </p:nvSpPr>
        <p:spPr bwMode="auto">
          <a:xfrm>
            <a:off x="609600" y="39385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Rectangle 225"/>
          <p:cNvSpPr>
            <a:spLocks noChangeArrowheads="1"/>
          </p:cNvSpPr>
          <p:nvPr/>
        </p:nvSpPr>
        <p:spPr bwMode="auto">
          <a:xfrm>
            <a:off x="1262063" y="39385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Rectangle 226"/>
          <p:cNvSpPr>
            <a:spLocks noChangeArrowheads="1"/>
          </p:cNvSpPr>
          <p:nvPr/>
        </p:nvSpPr>
        <p:spPr bwMode="auto">
          <a:xfrm>
            <a:off x="1600200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Rectangle 227"/>
          <p:cNvSpPr>
            <a:spLocks noChangeArrowheads="1"/>
          </p:cNvSpPr>
          <p:nvPr/>
        </p:nvSpPr>
        <p:spPr bwMode="auto">
          <a:xfrm>
            <a:off x="1600200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Rectangle 228"/>
          <p:cNvSpPr>
            <a:spLocks noChangeArrowheads="1"/>
          </p:cNvSpPr>
          <p:nvPr/>
        </p:nvSpPr>
        <p:spPr bwMode="auto">
          <a:xfrm>
            <a:off x="1600200" y="32766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Rectangle 229"/>
          <p:cNvSpPr>
            <a:spLocks noChangeArrowheads="1"/>
          </p:cNvSpPr>
          <p:nvPr/>
        </p:nvSpPr>
        <p:spPr bwMode="auto">
          <a:xfrm>
            <a:off x="1600200" y="36147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Rectangle 230"/>
          <p:cNvSpPr>
            <a:spLocks noChangeArrowheads="1"/>
          </p:cNvSpPr>
          <p:nvPr/>
        </p:nvSpPr>
        <p:spPr bwMode="auto">
          <a:xfrm>
            <a:off x="1600200" y="39385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Rectangle 231"/>
          <p:cNvSpPr>
            <a:spLocks noChangeArrowheads="1"/>
          </p:cNvSpPr>
          <p:nvPr/>
        </p:nvSpPr>
        <p:spPr bwMode="auto">
          <a:xfrm>
            <a:off x="933450" y="4267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Rectangle 232"/>
          <p:cNvSpPr>
            <a:spLocks noChangeArrowheads="1"/>
          </p:cNvSpPr>
          <p:nvPr/>
        </p:nvSpPr>
        <p:spPr bwMode="auto">
          <a:xfrm>
            <a:off x="609600" y="4267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Rectangle 233"/>
          <p:cNvSpPr>
            <a:spLocks noChangeArrowheads="1"/>
          </p:cNvSpPr>
          <p:nvPr/>
        </p:nvSpPr>
        <p:spPr bwMode="auto">
          <a:xfrm>
            <a:off x="1262063" y="42672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Rectangle 234"/>
          <p:cNvSpPr>
            <a:spLocks noChangeArrowheads="1"/>
          </p:cNvSpPr>
          <p:nvPr/>
        </p:nvSpPr>
        <p:spPr bwMode="auto">
          <a:xfrm>
            <a:off x="933450" y="4610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Rectangle 235"/>
          <p:cNvSpPr>
            <a:spLocks noChangeArrowheads="1"/>
          </p:cNvSpPr>
          <p:nvPr/>
        </p:nvSpPr>
        <p:spPr bwMode="auto">
          <a:xfrm>
            <a:off x="609600" y="4610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Rectangle 236"/>
          <p:cNvSpPr>
            <a:spLocks noChangeArrowheads="1"/>
          </p:cNvSpPr>
          <p:nvPr/>
        </p:nvSpPr>
        <p:spPr bwMode="auto">
          <a:xfrm>
            <a:off x="1262063" y="46101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237"/>
          <p:cNvSpPr>
            <a:spLocks noChangeArrowheads="1"/>
          </p:cNvSpPr>
          <p:nvPr/>
        </p:nvSpPr>
        <p:spPr bwMode="auto">
          <a:xfrm>
            <a:off x="933450" y="4953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Rectangle 238"/>
          <p:cNvSpPr>
            <a:spLocks noChangeArrowheads="1"/>
          </p:cNvSpPr>
          <p:nvPr/>
        </p:nvSpPr>
        <p:spPr bwMode="auto">
          <a:xfrm>
            <a:off x="609600" y="4953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Rectangle 239"/>
          <p:cNvSpPr>
            <a:spLocks noChangeArrowheads="1"/>
          </p:cNvSpPr>
          <p:nvPr/>
        </p:nvSpPr>
        <p:spPr bwMode="auto">
          <a:xfrm>
            <a:off x="1262063" y="49530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Rectangle 240"/>
          <p:cNvSpPr>
            <a:spLocks noChangeArrowheads="1"/>
          </p:cNvSpPr>
          <p:nvPr/>
        </p:nvSpPr>
        <p:spPr bwMode="auto">
          <a:xfrm>
            <a:off x="933450" y="5291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Rectangle 241"/>
          <p:cNvSpPr>
            <a:spLocks noChangeArrowheads="1"/>
          </p:cNvSpPr>
          <p:nvPr/>
        </p:nvSpPr>
        <p:spPr bwMode="auto">
          <a:xfrm>
            <a:off x="609600" y="5291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Rectangle 242"/>
          <p:cNvSpPr>
            <a:spLocks noChangeArrowheads="1"/>
          </p:cNvSpPr>
          <p:nvPr/>
        </p:nvSpPr>
        <p:spPr bwMode="auto">
          <a:xfrm>
            <a:off x="1262063" y="52911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Rectangle 243"/>
          <p:cNvSpPr>
            <a:spLocks noChangeArrowheads="1"/>
          </p:cNvSpPr>
          <p:nvPr/>
        </p:nvSpPr>
        <p:spPr bwMode="auto">
          <a:xfrm>
            <a:off x="933450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Rectangle 244"/>
          <p:cNvSpPr>
            <a:spLocks noChangeArrowheads="1"/>
          </p:cNvSpPr>
          <p:nvPr/>
        </p:nvSpPr>
        <p:spPr bwMode="auto">
          <a:xfrm>
            <a:off x="609600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Rectangle 245"/>
          <p:cNvSpPr>
            <a:spLocks noChangeArrowheads="1"/>
          </p:cNvSpPr>
          <p:nvPr/>
        </p:nvSpPr>
        <p:spPr bwMode="auto">
          <a:xfrm>
            <a:off x="1262063" y="5614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Rectangle 246"/>
          <p:cNvSpPr>
            <a:spLocks noChangeArrowheads="1"/>
          </p:cNvSpPr>
          <p:nvPr/>
        </p:nvSpPr>
        <p:spPr bwMode="auto">
          <a:xfrm>
            <a:off x="1600200" y="42672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Rectangle 247"/>
          <p:cNvSpPr>
            <a:spLocks noChangeArrowheads="1"/>
          </p:cNvSpPr>
          <p:nvPr/>
        </p:nvSpPr>
        <p:spPr bwMode="auto">
          <a:xfrm>
            <a:off x="1600200" y="46101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Rectangle 248"/>
          <p:cNvSpPr>
            <a:spLocks noChangeArrowheads="1"/>
          </p:cNvSpPr>
          <p:nvPr/>
        </p:nvSpPr>
        <p:spPr bwMode="auto">
          <a:xfrm>
            <a:off x="1600200" y="49530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Rectangle 249"/>
          <p:cNvSpPr>
            <a:spLocks noChangeArrowheads="1"/>
          </p:cNvSpPr>
          <p:nvPr/>
        </p:nvSpPr>
        <p:spPr bwMode="auto">
          <a:xfrm>
            <a:off x="1600200" y="52911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Rectangle 250"/>
          <p:cNvSpPr>
            <a:spLocks noChangeArrowheads="1"/>
          </p:cNvSpPr>
          <p:nvPr/>
        </p:nvSpPr>
        <p:spPr bwMode="auto">
          <a:xfrm>
            <a:off x="1600200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Rectangle 251"/>
          <p:cNvSpPr>
            <a:spLocks noChangeArrowheads="1"/>
          </p:cNvSpPr>
          <p:nvPr/>
        </p:nvSpPr>
        <p:spPr bwMode="auto">
          <a:xfrm>
            <a:off x="2257425" y="42576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Rectangle 252"/>
          <p:cNvSpPr>
            <a:spLocks noChangeArrowheads="1"/>
          </p:cNvSpPr>
          <p:nvPr/>
        </p:nvSpPr>
        <p:spPr bwMode="auto">
          <a:xfrm>
            <a:off x="1933575" y="42576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Rectangle 253"/>
          <p:cNvSpPr>
            <a:spLocks noChangeArrowheads="1"/>
          </p:cNvSpPr>
          <p:nvPr/>
        </p:nvSpPr>
        <p:spPr bwMode="auto">
          <a:xfrm>
            <a:off x="2586038" y="42576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Rectangle 254"/>
          <p:cNvSpPr>
            <a:spLocks noChangeArrowheads="1"/>
          </p:cNvSpPr>
          <p:nvPr/>
        </p:nvSpPr>
        <p:spPr bwMode="auto">
          <a:xfrm>
            <a:off x="2257425" y="46005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Rectangle 255"/>
          <p:cNvSpPr>
            <a:spLocks noChangeArrowheads="1"/>
          </p:cNvSpPr>
          <p:nvPr/>
        </p:nvSpPr>
        <p:spPr bwMode="auto">
          <a:xfrm>
            <a:off x="1933575" y="46005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Rectangle 256"/>
          <p:cNvSpPr>
            <a:spLocks noChangeArrowheads="1"/>
          </p:cNvSpPr>
          <p:nvPr/>
        </p:nvSpPr>
        <p:spPr bwMode="auto">
          <a:xfrm>
            <a:off x="2586038" y="46005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Rectangle 257"/>
          <p:cNvSpPr>
            <a:spLocks noChangeArrowheads="1"/>
          </p:cNvSpPr>
          <p:nvPr/>
        </p:nvSpPr>
        <p:spPr bwMode="auto">
          <a:xfrm>
            <a:off x="2257425" y="49434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Rectangle 258"/>
          <p:cNvSpPr>
            <a:spLocks noChangeArrowheads="1"/>
          </p:cNvSpPr>
          <p:nvPr/>
        </p:nvSpPr>
        <p:spPr bwMode="auto">
          <a:xfrm>
            <a:off x="1933575" y="4943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Rectangle 259"/>
          <p:cNvSpPr>
            <a:spLocks noChangeArrowheads="1"/>
          </p:cNvSpPr>
          <p:nvPr/>
        </p:nvSpPr>
        <p:spPr bwMode="auto">
          <a:xfrm>
            <a:off x="2586038" y="49434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Rectangle 260"/>
          <p:cNvSpPr>
            <a:spLocks noChangeArrowheads="1"/>
          </p:cNvSpPr>
          <p:nvPr/>
        </p:nvSpPr>
        <p:spPr bwMode="auto">
          <a:xfrm>
            <a:off x="2257425" y="52816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261"/>
          <p:cNvSpPr>
            <a:spLocks noChangeArrowheads="1"/>
          </p:cNvSpPr>
          <p:nvPr/>
        </p:nvSpPr>
        <p:spPr bwMode="auto">
          <a:xfrm>
            <a:off x="1933575" y="52816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Rectangle 262"/>
          <p:cNvSpPr>
            <a:spLocks noChangeArrowheads="1"/>
          </p:cNvSpPr>
          <p:nvPr/>
        </p:nvSpPr>
        <p:spPr bwMode="auto">
          <a:xfrm>
            <a:off x="2586038" y="52816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Rectangle 263"/>
          <p:cNvSpPr>
            <a:spLocks noChangeArrowheads="1"/>
          </p:cNvSpPr>
          <p:nvPr/>
        </p:nvSpPr>
        <p:spPr bwMode="auto">
          <a:xfrm>
            <a:off x="2257425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Rectangle 264"/>
          <p:cNvSpPr>
            <a:spLocks noChangeArrowheads="1"/>
          </p:cNvSpPr>
          <p:nvPr/>
        </p:nvSpPr>
        <p:spPr bwMode="auto">
          <a:xfrm>
            <a:off x="1933575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Rectangle 265"/>
          <p:cNvSpPr>
            <a:spLocks noChangeArrowheads="1"/>
          </p:cNvSpPr>
          <p:nvPr/>
        </p:nvSpPr>
        <p:spPr bwMode="auto">
          <a:xfrm>
            <a:off x="2586038" y="5605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Rectangle 266"/>
          <p:cNvSpPr>
            <a:spLocks noChangeArrowheads="1"/>
          </p:cNvSpPr>
          <p:nvPr/>
        </p:nvSpPr>
        <p:spPr bwMode="auto">
          <a:xfrm>
            <a:off x="2924175" y="42576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Rectangle 267"/>
          <p:cNvSpPr>
            <a:spLocks noChangeArrowheads="1"/>
          </p:cNvSpPr>
          <p:nvPr/>
        </p:nvSpPr>
        <p:spPr bwMode="auto">
          <a:xfrm>
            <a:off x="2924175" y="46005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Rectangle 268"/>
          <p:cNvSpPr>
            <a:spLocks noChangeArrowheads="1"/>
          </p:cNvSpPr>
          <p:nvPr/>
        </p:nvSpPr>
        <p:spPr bwMode="auto">
          <a:xfrm>
            <a:off x="2924175" y="4943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Rectangle 269"/>
          <p:cNvSpPr>
            <a:spLocks noChangeArrowheads="1"/>
          </p:cNvSpPr>
          <p:nvPr/>
        </p:nvSpPr>
        <p:spPr bwMode="auto">
          <a:xfrm>
            <a:off x="2924175" y="5281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Rectangle 270"/>
          <p:cNvSpPr>
            <a:spLocks noChangeArrowheads="1"/>
          </p:cNvSpPr>
          <p:nvPr/>
        </p:nvSpPr>
        <p:spPr bwMode="auto">
          <a:xfrm>
            <a:off x="2924175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Oval 271"/>
          <p:cNvSpPr>
            <a:spLocks noChangeArrowheads="1"/>
          </p:cNvSpPr>
          <p:nvPr/>
        </p:nvSpPr>
        <p:spPr bwMode="auto">
          <a:xfrm>
            <a:off x="666750" y="5662613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Rectangle 98"/>
          <p:cNvSpPr>
            <a:spLocks noChangeArrowheads="1"/>
          </p:cNvSpPr>
          <p:nvPr/>
        </p:nvSpPr>
        <p:spPr bwMode="auto">
          <a:xfrm>
            <a:off x="7562850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Rectangle 99"/>
          <p:cNvSpPr>
            <a:spLocks noChangeArrowheads="1"/>
          </p:cNvSpPr>
          <p:nvPr/>
        </p:nvSpPr>
        <p:spPr bwMode="auto">
          <a:xfrm>
            <a:off x="7239000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Rectangle 100"/>
          <p:cNvSpPr>
            <a:spLocks noChangeArrowheads="1"/>
          </p:cNvSpPr>
          <p:nvPr/>
        </p:nvSpPr>
        <p:spPr bwMode="auto">
          <a:xfrm>
            <a:off x="7891463" y="2600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Rectangle 101"/>
          <p:cNvSpPr>
            <a:spLocks noChangeArrowheads="1"/>
          </p:cNvSpPr>
          <p:nvPr/>
        </p:nvSpPr>
        <p:spPr bwMode="auto">
          <a:xfrm>
            <a:off x="7562850" y="2943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Rectangle 102"/>
          <p:cNvSpPr>
            <a:spLocks noChangeArrowheads="1"/>
          </p:cNvSpPr>
          <p:nvPr/>
        </p:nvSpPr>
        <p:spPr bwMode="auto">
          <a:xfrm>
            <a:off x="7239000" y="29432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noFill/>
            </a:endParaRPr>
          </a:p>
        </p:txBody>
      </p:sp>
      <p:sp>
        <p:nvSpPr>
          <p:cNvPr id="267" name="Rectangle 103"/>
          <p:cNvSpPr>
            <a:spLocks noChangeArrowheads="1"/>
          </p:cNvSpPr>
          <p:nvPr/>
        </p:nvSpPr>
        <p:spPr bwMode="auto">
          <a:xfrm>
            <a:off x="7891463" y="2943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Rectangle 104"/>
          <p:cNvSpPr>
            <a:spLocks noChangeArrowheads="1"/>
          </p:cNvSpPr>
          <p:nvPr/>
        </p:nvSpPr>
        <p:spPr bwMode="auto">
          <a:xfrm>
            <a:off x="7562850" y="32861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Rectangle 105"/>
          <p:cNvSpPr>
            <a:spLocks noChangeArrowheads="1"/>
          </p:cNvSpPr>
          <p:nvPr/>
        </p:nvSpPr>
        <p:spPr bwMode="auto">
          <a:xfrm>
            <a:off x="7239000" y="32861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Rectangle 106"/>
          <p:cNvSpPr>
            <a:spLocks noChangeArrowheads="1"/>
          </p:cNvSpPr>
          <p:nvPr/>
        </p:nvSpPr>
        <p:spPr bwMode="auto">
          <a:xfrm>
            <a:off x="7891463" y="328612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Rectangle 107"/>
          <p:cNvSpPr>
            <a:spLocks noChangeArrowheads="1"/>
          </p:cNvSpPr>
          <p:nvPr/>
        </p:nvSpPr>
        <p:spPr bwMode="auto">
          <a:xfrm>
            <a:off x="7562850" y="3624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Rectangle 108"/>
          <p:cNvSpPr>
            <a:spLocks noChangeArrowheads="1"/>
          </p:cNvSpPr>
          <p:nvPr/>
        </p:nvSpPr>
        <p:spPr bwMode="auto">
          <a:xfrm>
            <a:off x="7239000" y="3624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Rectangle 109"/>
          <p:cNvSpPr>
            <a:spLocks noChangeArrowheads="1"/>
          </p:cNvSpPr>
          <p:nvPr/>
        </p:nvSpPr>
        <p:spPr bwMode="auto">
          <a:xfrm>
            <a:off x="7891463" y="362426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Rectangle 110"/>
          <p:cNvSpPr>
            <a:spLocks noChangeArrowheads="1"/>
          </p:cNvSpPr>
          <p:nvPr/>
        </p:nvSpPr>
        <p:spPr bwMode="auto">
          <a:xfrm>
            <a:off x="7562850" y="3948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Rectangle 111"/>
          <p:cNvSpPr>
            <a:spLocks noChangeArrowheads="1"/>
          </p:cNvSpPr>
          <p:nvPr/>
        </p:nvSpPr>
        <p:spPr bwMode="auto">
          <a:xfrm>
            <a:off x="7239000" y="3948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Rectangle 112"/>
          <p:cNvSpPr>
            <a:spLocks noChangeArrowheads="1"/>
          </p:cNvSpPr>
          <p:nvPr/>
        </p:nvSpPr>
        <p:spPr bwMode="auto">
          <a:xfrm>
            <a:off x="7891463" y="394811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Rectangle 113"/>
          <p:cNvSpPr>
            <a:spLocks noChangeArrowheads="1"/>
          </p:cNvSpPr>
          <p:nvPr/>
        </p:nvSpPr>
        <p:spPr bwMode="auto">
          <a:xfrm>
            <a:off x="8229600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Rectangle 114"/>
          <p:cNvSpPr>
            <a:spLocks noChangeArrowheads="1"/>
          </p:cNvSpPr>
          <p:nvPr/>
        </p:nvSpPr>
        <p:spPr bwMode="auto">
          <a:xfrm>
            <a:off x="8229600" y="2943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Rectangle 115"/>
          <p:cNvSpPr>
            <a:spLocks noChangeArrowheads="1"/>
          </p:cNvSpPr>
          <p:nvPr/>
        </p:nvSpPr>
        <p:spPr bwMode="auto">
          <a:xfrm>
            <a:off x="8229600" y="32861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Rectangle 116"/>
          <p:cNvSpPr>
            <a:spLocks noChangeArrowheads="1"/>
          </p:cNvSpPr>
          <p:nvPr/>
        </p:nvSpPr>
        <p:spPr bwMode="auto">
          <a:xfrm>
            <a:off x="8229600" y="36242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Rectangle 117"/>
          <p:cNvSpPr>
            <a:spLocks noChangeArrowheads="1"/>
          </p:cNvSpPr>
          <p:nvPr/>
        </p:nvSpPr>
        <p:spPr bwMode="auto">
          <a:xfrm>
            <a:off x="8229600" y="39481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Rectangle 119"/>
          <p:cNvSpPr>
            <a:spLocks noChangeArrowheads="1"/>
          </p:cNvSpPr>
          <p:nvPr/>
        </p:nvSpPr>
        <p:spPr bwMode="auto">
          <a:xfrm>
            <a:off x="6238875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Rectangle 120"/>
          <p:cNvSpPr>
            <a:spLocks noChangeArrowheads="1"/>
          </p:cNvSpPr>
          <p:nvPr/>
        </p:nvSpPr>
        <p:spPr bwMode="auto">
          <a:xfrm>
            <a:off x="5915025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Rectangle 121"/>
          <p:cNvSpPr>
            <a:spLocks noChangeArrowheads="1"/>
          </p:cNvSpPr>
          <p:nvPr/>
        </p:nvSpPr>
        <p:spPr bwMode="auto">
          <a:xfrm>
            <a:off x="6567488" y="2590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Rectangle 122"/>
          <p:cNvSpPr>
            <a:spLocks noChangeArrowheads="1"/>
          </p:cNvSpPr>
          <p:nvPr/>
        </p:nvSpPr>
        <p:spPr bwMode="auto">
          <a:xfrm>
            <a:off x="6238875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Rectangle 123"/>
          <p:cNvSpPr>
            <a:spLocks noChangeArrowheads="1"/>
          </p:cNvSpPr>
          <p:nvPr/>
        </p:nvSpPr>
        <p:spPr bwMode="auto">
          <a:xfrm>
            <a:off x="5915025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Rectangle 124"/>
          <p:cNvSpPr>
            <a:spLocks noChangeArrowheads="1"/>
          </p:cNvSpPr>
          <p:nvPr/>
        </p:nvSpPr>
        <p:spPr bwMode="auto">
          <a:xfrm>
            <a:off x="6567488" y="29337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noFill/>
            </a:endParaRPr>
          </a:p>
        </p:txBody>
      </p:sp>
      <p:sp>
        <p:nvSpPr>
          <p:cNvPr id="288" name="Rectangle 125"/>
          <p:cNvSpPr>
            <a:spLocks noChangeArrowheads="1"/>
          </p:cNvSpPr>
          <p:nvPr/>
        </p:nvSpPr>
        <p:spPr bwMode="auto">
          <a:xfrm>
            <a:off x="6238875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Rectangle 126"/>
          <p:cNvSpPr>
            <a:spLocks noChangeArrowheads="1"/>
          </p:cNvSpPr>
          <p:nvPr/>
        </p:nvSpPr>
        <p:spPr bwMode="auto">
          <a:xfrm>
            <a:off x="5915025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Rectangle 127"/>
          <p:cNvSpPr>
            <a:spLocks noChangeArrowheads="1"/>
          </p:cNvSpPr>
          <p:nvPr/>
        </p:nvSpPr>
        <p:spPr bwMode="auto">
          <a:xfrm>
            <a:off x="6567488" y="3276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Rectangle 128"/>
          <p:cNvSpPr>
            <a:spLocks noChangeArrowheads="1"/>
          </p:cNvSpPr>
          <p:nvPr/>
        </p:nvSpPr>
        <p:spPr bwMode="auto">
          <a:xfrm>
            <a:off x="6238875" y="3614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Rectangle 129"/>
          <p:cNvSpPr>
            <a:spLocks noChangeArrowheads="1"/>
          </p:cNvSpPr>
          <p:nvPr/>
        </p:nvSpPr>
        <p:spPr bwMode="auto">
          <a:xfrm>
            <a:off x="5915025" y="3614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Rectangle 130"/>
          <p:cNvSpPr>
            <a:spLocks noChangeArrowheads="1"/>
          </p:cNvSpPr>
          <p:nvPr/>
        </p:nvSpPr>
        <p:spPr bwMode="auto">
          <a:xfrm>
            <a:off x="6567488" y="361473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Rectangle 131"/>
          <p:cNvSpPr>
            <a:spLocks noChangeArrowheads="1"/>
          </p:cNvSpPr>
          <p:nvPr/>
        </p:nvSpPr>
        <p:spPr bwMode="auto">
          <a:xfrm>
            <a:off x="6238875" y="39385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noFill/>
            </a:endParaRPr>
          </a:p>
        </p:txBody>
      </p:sp>
      <p:sp>
        <p:nvSpPr>
          <p:cNvPr id="295" name="Rectangle 132"/>
          <p:cNvSpPr>
            <a:spLocks noChangeArrowheads="1"/>
          </p:cNvSpPr>
          <p:nvPr/>
        </p:nvSpPr>
        <p:spPr bwMode="auto">
          <a:xfrm>
            <a:off x="5915025" y="39385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Rectangle 133"/>
          <p:cNvSpPr>
            <a:spLocks noChangeArrowheads="1"/>
          </p:cNvSpPr>
          <p:nvPr/>
        </p:nvSpPr>
        <p:spPr bwMode="auto">
          <a:xfrm>
            <a:off x="6567488" y="393858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Rectangle 134"/>
          <p:cNvSpPr>
            <a:spLocks noChangeArrowheads="1"/>
          </p:cNvSpPr>
          <p:nvPr/>
        </p:nvSpPr>
        <p:spPr bwMode="auto">
          <a:xfrm>
            <a:off x="6905625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Rectangle 135"/>
          <p:cNvSpPr>
            <a:spLocks noChangeArrowheads="1"/>
          </p:cNvSpPr>
          <p:nvPr/>
        </p:nvSpPr>
        <p:spPr bwMode="auto">
          <a:xfrm>
            <a:off x="6905625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Rectangle 136"/>
          <p:cNvSpPr>
            <a:spLocks noChangeArrowheads="1"/>
          </p:cNvSpPr>
          <p:nvPr/>
        </p:nvSpPr>
        <p:spPr bwMode="auto">
          <a:xfrm>
            <a:off x="6905625" y="32766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Rectangle 137"/>
          <p:cNvSpPr>
            <a:spLocks noChangeArrowheads="1"/>
          </p:cNvSpPr>
          <p:nvPr/>
        </p:nvSpPr>
        <p:spPr bwMode="auto">
          <a:xfrm>
            <a:off x="6905625" y="36147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Rectangle 138"/>
          <p:cNvSpPr>
            <a:spLocks noChangeArrowheads="1"/>
          </p:cNvSpPr>
          <p:nvPr/>
        </p:nvSpPr>
        <p:spPr bwMode="auto">
          <a:xfrm>
            <a:off x="6905625" y="39385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Rectangle 139"/>
          <p:cNvSpPr>
            <a:spLocks noChangeArrowheads="1"/>
          </p:cNvSpPr>
          <p:nvPr/>
        </p:nvSpPr>
        <p:spPr bwMode="auto">
          <a:xfrm>
            <a:off x="6238875" y="4267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Rectangle 140"/>
          <p:cNvSpPr>
            <a:spLocks noChangeArrowheads="1"/>
          </p:cNvSpPr>
          <p:nvPr/>
        </p:nvSpPr>
        <p:spPr bwMode="auto">
          <a:xfrm>
            <a:off x="5915025" y="4267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Rectangle 141"/>
          <p:cNvSpPr>
            <a:spLocks noChangeArrowheads="1"/>
          </p:cNvSpPr>
          <p:nvPr/>
        </p:nvSpPr>
        <p:spPr bwMode="auto">
          <a:xfrm>
            <a:off x="6567488" y="42672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Rectangle 142"/>
          <p:cNvSpPr>
            <a:spLocks noChangeArrowheads="1"/>
          </p:cNvSpPr>
          <p:nvPr/>
        </p:nvSpPr>
        <p:spPr bwMode="auto">
          <a:xfrm>
            <a:off x="6238875" y="4610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Rectangle 143"/>
          <p:cNvSpPr>
            <a:spLocks noChangeArrowheads="1"/>
          </p:cNvSpPr>
          <p:nvPr/>
        </p:nvSpPr>
        <p:spPr bwMode="auto">
          <a:xfrm>
            <a:off x="5915025" y="4610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Rectangle 144"/>
          <p:cNvSpPr>
            <a:spLocks noChangeArrowheads="1"/>
          </p:cNvSpPr>
          <p:nvPr/>
        </p:nvSpPr>
        <p:spPr bwMode="auto">
          <a:xfrm>
            <a:off x="6567488" y="46101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Rectangle 145"/>
          <p:cNvSpPr>
            <a:spLocks noChangeArrowheads="1"/>
          </p:cNvSpPr>
          <p:nvPr/>
        </p:nvSpPr>
        <p:spPr bwMode="auto">
          <a:xfrm>
            <a:off x="6238875" y="4953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Rectangle 146"/>
          <p:cNvSpPr>
            <a:spLocks noChangeArrowheads="1"/>
          </p:cNvSpPr>
          <p:nvPr/>
        </p:nvSpPr>
        <p:spPr bwMode="auto">
          <a:xfrm>
            <a:off x="5915025" y="4953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Rectangle 147"/>
          <p:cNvSpPr>
            <a:spLocks noChangeArrowheads="1"/>
          </p:cNvSpPr>
          <p:nvPr/>
        </p:nvSpPr>
        <p:spPr bwMode="auto">
          <a:xfrm>
            <a:off x="6567488" y="49530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noFill/>
            </a:endParaRPr>
          </a:p>
        </p:txBody>
      </p:sp>
      <p:sp>
        <p:nvSpPr>
          <p:cNvPr id="311" name="Rectangle 148"/>
          <p:cNvSpPr>
            <a:spLocks noChangeArrowheads="1"/>
          </p:cNvSpPr>
          <p:nvPr/>
        </p:nvSpPr>
        <p:spPr bwMode="auto">
          <a:xfrm>
            <a:off x="6238875" y="5291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Rectangle 149"/>
          <p:cNvSpPr>
            <a:spLocks noChangeArrowheads="1"/>
          </p:cNvSpPr>
          <p:nvPr/>
        </p:nvSpPr>
        <p:spPr bwMode="auto">
          <a:xfrm>
            <a:off x="5915025" y="5291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Rectangle 150"/>
          <p:cNvSpPr>
            <a:spLocks noChangeArrowheads="1"/>
          </p:cNvSpPr>
          <p:nvPr/>
        </p:nvSpPr>
        <p:spPr bwMode="auto">
          <a:xfrm>
            <a:off x="6567488" y="52911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noFill/>
            </a:endParaRPr>
          </a:p>
        </p:txBody>
      </p:sp>
      <p:sp>
        <p:nvSpPr>
          <p:cNvPr id="314" name="Rectangle 151"/>
          <p:cNvSpPr>
            <a:spLocks noChangeArrowheads="1"/>
          </p:cNvSpPr>
          <p:nvPr/>
        </p:nvSpPr>
        <p:spPr bwMode="auto">
          <a:xfrm>
            <a:off x="6238875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Rectangle 152"/>
          <p:cNvSpPr>
            <a:spLocks noChangeArrowheads="1"/>
          </p:cNvSpPr>
          <p:nvPr/>
        </p:nvSpPr>
        <p:spPr bwMode="auto">
          <a:xfrm>
            <a:off x="5915025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Rectangle 153"/>
          <p:cNvSpPr>
            <a:spLocks noChangeArrowheads="1"/>
          </p:cNvSpPr>
          <p:nvPr/>
        </p:nvSpPr>
        <p:spPr bwMode="auto">
          <a:xfrm>
            <a:off x="6567488" y="5614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Rectangle 154"/>
          <p:cNvSpPr>
            <a:spLocks noChangeArrowheads="1"/>
          </p:cNvSpPr>
          <p:nvPr/>
        </p:nvSpPr>
        <p:spPr bwMode="auto">
          <a:xfrm>
            <a:off x="6905625" y="42672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Rectangle 155"/>
          <p:cNvSpPr>
            <a:spLocks noChangeArrowheads="1"/>
          </p:cNvSpPr>
          <p:nvPr/>
        </p:nvSpPr>
        <p:spPr bwMode="auto">
          <a:xfrm>
            <a:off x="6905625" y="46101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Rectangle 156"/>
          <p:cNvSpPr>
            <a:spLocks noChangeArrowheads="1"/>
          </p:cNvSpPr>
          <p:nvPr/>
        </p:nvSpPr>
        <p:spPr bwMode="auto">
          <a:xfrm>
            <a:off x="6905625" y="49530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noFill/>
            </a:endParaRPr>
          </a:p>
        </p:txBody>
      </p:sp>
      <p:sp>
        <p:nvSpPr>
          <p:cNvPr id="320" name="Rectangle 157"/>
          <p:cNvSpPr>
            <a:spLocks noChangeArrowheads="1"/>
          </p:cNvSpPr>
          <p:nvPr/>
        </p:nvSpPr>
        <p:spPr bwMode="auto">
          <a:xfrm>
            <a:off x="6905625" y="52911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noFill/>
            </a:endParaRPr>
          </a:p>
        </p:txBody>
      </p:sp>
      <p:sp>
        <p:nvSpPr>
          <p:cNvPr id="321" name="Rectangle 158"/>
          <p:cNvSpPr>
            <a:spLocks noChangeArrowheads="1"/>
          </p:cNvSpPr>
          <p:nvPr/>
        </p:nvSpPr>
        <p:spPr bwMode="auto">
          <a:xfrm>
            <a:off x="6905625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Rectangle 159"/>
          <p:cNvSpPr>
            <a:spLocks noChangeArrowheads="1"/>
          </p:cNvSpPr>
          <p:nvPr/>
        </p:nvSpPr>
        <p:spPr bwMode="auto">
          <a:xfrm>
            <a:off x="7562850" y="42576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Rectangle 160"/>
          <p:cNvSpPr>
            <a:spLocks noChangeArrowheads="1"/>
          </p:cNvSpPr>
          <p:nvPr/>
        </p:nvSpPr>
        <p:spPr bwMode="auto">
          <a:xfrm>
            <a:off x="7239000" y="42576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Rectangle 161"/>
          <p:cNvSpPr>
            <a:spLocks noChangeArrowheads="1"/>
          </p:cNvSpPr>
          <p:nvPr/>
        </p:nvSpPr>
        <p:spPr bwMode="auto">
          <a:xfrm>
            <a:off x="7891463" y="425767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Rectangle 162"/>
          <p:cNvSpPr>
            <a:spLocks noChangeArrowheads="1"/>
          </p:cNvSpPr>
          <p:nvPr/>
        </p:nvSpPr>
        <p:spPr bwMode="auto">
          <a:xfrm>
            <a:off x="7562850" y="46005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Rectangle 163"/>
          <p:cNvSpPr>
            <a:spLocks noChangeArrowheads="1"/>
          </p:cNvSpPr>
          <p:nvPr/>
        </p:nvSpPr>
        <p:spPr bwMode="auto">
          <a:xfrm>
            <a:off x="7239000" y="46005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Rectangle 164"/>
          <p:cNvSpPr>
            <a:spLocks noChangeArrowheads="1"/>
          </p:cNvSpPr>
          <p:nvPr/>
        </p:nvSpPr>
        <p:spPr bwMode="auto">
          <a:xfrm>
            <a:off x="7891463" y="46005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Rectangle 165"/>
          <p:cNvSpPr>
            <a:spLocks noChangeArrowheads="1"/>
          </p:cNvSpPr>
          <p:nvPr/>
        </p:nvSpPr>
        <p:spPr bwMode="auto">
          <a:xfrm>
            <a:off x="7562850" y="49434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noFill/>
            </a:endParaRPr>
          </a:p>
        </p:txBody>
      </p:sp>
      <p:sp>
        <p:nvSpPr>
          <p:cNvPr id="329" name="Rectangle 166"/>
          <p:cNvSpPr>
            <a:spLocks noChangeArrowheads="1"/>
          </p:cNvSpPr>
          <p:nvPr/>
        </p:nvSpPr>
        <p:spPr bwMode="auto">
          <a:xfrm>
            <a:off x="7239000" y="4943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Rectangle 167"/>
          <p:cNvSpPr>
            <a:spLocks noChangeArrowheads="1"/>
          </p:cNvSpPr>
          <p:nvPr/>
        </p:nvSpPr>
        <p:spPr bwMode="auto">
          <a:xfrm>
            <a:off x="7891463" y="49434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noFill/>
            </a:endParaRPr>
          </a:p>
        </p:txBody>
      </p:sp>
      <p:sp>
        <p:nvSpPr>
          <p:cNvPr id="331" name="Rectangle 168"/>
          <p:cNvSpPr>
            <a:spLocks noChangeArrowheads="1"/>
          </p:cNvSpPr>
          <p:nvPr/>
        </p:nvSpPr>
        <p:spPr bwMode="auto">
          <a:xfrm>
            <a:off x="7562850" y="52816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noFill/>
            </a:endParaRPr>
          </a:p>
        </p:txBody>
      </p:sp>
      <p:sp>
        <p:nvSpPr>
          <p:cNvPr id="332" name="Rectangle 169"/>
          <p:cNvSpPr>
            <a:spLocks noChangeArrowheads="1"/>
          </p:cNvSpPr>
          <p:nvPr/>
        </p:nvSpPr>
        <p:spPr bwMode="auto">
          <a:xfrm>
            <a:off x="7239000" y="52816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noFill/>
            </a:endParaRPr>
          </a:p>
        </p:txBody>
      </p:sp>
      <p:sp>
        <p:nvSpPr>
          <p:cNvPr id="333" name="Rectangle 170"/>
          <p:cNvSpPr>
            <a:spLocks noChangeArrowheads="1"/>
          </p:cNvSpPr>
          <p:nvPr/>
        </p:nvSpPr>
        <p:spPr bwMode="auto">
          <a:xfrm>
            <a:off x="7891463" y="52816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noFill/>
            </a:endParaRPr>
          </a:p>
        </p:txBody>
      </p:sp>
      <p:sp>
        <p:nvSpPr>
          <p:cNvPr id="334" name="Rectangle 171"/>
          <p:cNvSpPr>
            <a:spLocks noChangeArrowheads="1"/>
          </p:cNvSpPr>
          <p:nvPr/>
        </p:nvSpPr>
        <p:spPr bwMode="auto">
          <a:xfrm>
            <a:off x="7562850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Rectangle 172"/>
          <p:cNvSpPr>
            <a:spLocks noChangeArrowheads="1"/>
          </p:cNvSpPr>
          <p:nvPr/>
        </p:nvSpPr>
        <p:spPr bwMode="auto">
          <a:xfrm>
            <a:off x="7239000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Rectangle 173"/>
          <p:cNvSpPr>
            <a:spLocks noChangeArrowheads="1"/>
          </p:cNvSpPr>
          <p:nvPr/>
        </p:nvSpPr>
        <p:spPr bwMode="auto">
          <a:xfrm>
            <a:off x="7891463" y="5605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Rectangle 174"/>
          <p:cNvSpPr>
            <a:spLocks noChangeArrowheads="1"/>
          </p:cNvSpPr>
          <p:nvPr/>
        </p:nvSpPr>
        <p:spPr bwMode="auto">
          <a:xfrm>
            <a:off x="8229600" y="42576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Rectangle 175"/>
          <p:cNvSpPr>
            <a:spLocks noChangeArrowheads="1"/>
          </p:cNvSpPr>
          <p:nvPr/>
        </p:nvSpPr>
        <p:spPr bwMode="auto">
          <a:xfrm>
            <a:off x="8229600" y="46005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Rectangle 176"/>
          <p:cNvSpPr>
            <a:spLocks noChangeArrowheads="1"/>
          </p:cNvSpPr>
          <p:nvPr/>
        </p:nvSpPr>
        <p:spPr bwMode="auto">
          <a:xfrm>
            <a:off x="8229600" y="4943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Rectangle 177"/>
          <p:cNvSpPr>
            <a:spLocks noChangeArrowheads="1"/>
          </p:cNvSpPr>
          <p:nvPr/>
        </p:nvSpPr>
        <p:spPr bwMode="auto">
          <a:xfrm>
            <a:off x="8229600" y="5281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Rectangle 178"/>
          <p:cNvSpPr>
            <a:spLocks noChangeArrowheads="1"/>
          </p:cNvSpPr>
          <p:nvPr/>
        </p:nvSpPr>
        <p:spPr bwMode="auto">
          <a:xfrm>
            <a:off x="8229600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Oval 179"/>
          <p:cNvSpPr>
            <a:spLocks noChangeArrowheads="1"/>
          </p:cNvSpPr>
          <p:nvPr/>
        </p:nvSpPr>
        <p:spPr bwMode="auto">
          <a:xfrm>
            <a:off x="5972175" y="5662613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2366963" y="28051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2043113" y="28051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695575" y="28051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2366963" y="3148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2043113" y="31480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2695575" y="3148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2366963" y="34909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1" name="Rectangle 11"/>
          <p:cNvSpPr>
            <a:spLocks noChangeArrowheads="1"/>
          </p:cNvSpPr>
          <p:nvPr/>
        </p:nvSpPr>
        <p:spPr bwMode="auto">
          <a:xfrm>
            <a:off x="2043113" y="34909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2695575" y="34909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2366963" y="38290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2043113" y="38290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2695575" y="38290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2366963" y="41529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7" name="Rectangle 17"/>
          <p:cNvSpPr>
            <a:spLocks noChangeArrowheads="1"/>
          </p:cNvSpPr>
          <p:nvPr/>
        </p:nvSpPr>
        <p:spPr bwMode="auto">
          <a:xfrm>
            <a:off x="2043113" y="41529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2695575" y="41529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3033713" y="28051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40" name="Rectangle 20"/>
          <p:cNvSpPr>
            <a:spLocks noChangeArrowheads="1"/>
          </p:cNvSpPr>
          <p:nvPr/>
        </p:nvSpPr>
        <p:spPr bwMode="auto">
          <a:xfrm>
            <a:off x="3033713" y="3148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41" name="Rectangle 21"/>
          <p:cNvSpPr>
            <a:spLocks noChangeArrowheads="1"/>
          </p:cNvSpPr>
          <p:nvPr/>
        </p:nvSpPr>
        <p:spPr bwMode="auto">
          <a:xfrm>
            <a:off x="3033713" y="3490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42" name="Rectangle 22"/>
          <p:cNvSpPr>
            <a:spLocks noChangeArrowheads="1"/>
          </p:cNvSpPr>
          <p:nvPr/>
        </p:nvSpPr>
        <p:spPr bwMode="auto">
          <a:xfrm>
            <a:off x="3033713" y="38290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43" name="Rectangle 23"/>
          <p:cNvSpPr>
            <a:spLocks noChangeArrowheads="1"/>
          </p:cNvSpPr>
          <p:nvPr/>
        </p:nvSpPr>
        <p:spPr bwMode="auto">
          <a:xfrm>
            <a:off x="3033713" y="41529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7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475071"/>
              </p:ext>
            </p:extLst>
          </p:nvPr>
        </p:nvGraphicFramePr>
        <p:xfrm>
          <a:off x="3486150" y="4219575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9" name="Equation" r:id="rId4" imgW="152280" imgH="177480" progId="Equation.DSMT4">
                  <p:embed/>
                </p:oleObj>
              </mc:Choice>
              <mc:Fallback>
                <p:oleObj name="Equation" r:id="rId4" imgW="152280" imgH="177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4219575"/>
                        <a:ext cx="1524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55634"/>
              </p:ext>
            </p:extLst>
          </p:nvPr>
        </p:nvGraphicFramePr>
        <p:xfrm>
          <a:off x="5334000" y="4067175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0" name="Equation" r:id="rId6" imgW="203040" imgH="164880" progId="Equation.DSMT4">
                  <p:embed/>
                </p:oleObj>
              </mc:Choice>
              <mc:Fallback>
                <p:oleObj name="Equation" r:id="rId6" imgW="203040" imgH="164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67175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7" name="Rectangle 27"/>
          <p:cNvSpPr>
            <a:spLocks noChangeArrowheads="1"/>
          </p:cNvSpPr>
          <p:nvPr/>
        </p:nvSpPr>
        <p:spPr bwMode="auto">
          <a:xfrm>
            <a:off x="1042988" y="27955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48" name="Rectangle 28"/>
          <p:cNvSpPr>
            <a:spLocks noChangeArrowheads="1"/>
          </p:cNvSpPr>
          <p:nvPr/>
        </p:nvSpPr>
        <p:spPr bwMode="auto">
          <a:xfrm>
            <a:off x="719138" y="27955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49" name="Rectangle 29"/>
          <p:cNvSpPr>
            <a:spLocks noChangeArrowheads="1"/>
          </p:cNvSpPr>
          <p:nvPr/>
        </p:nvSpPr>
        <p:spPr bwMode="auto">
          <a:xfrm>
            <a:off x="1371600" y="27955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0" name="Rectangle 30"/>
          <p:cNvSpPr>
            <a:spLocks noChangeArrowheads="1"/>
          </p:cNvSpPr>
          <p:nvPr/>
        </p:nvSpPr>
        <p:spPr bwMode="auto">
          <a:xfrm>
            <a:off x="1042988" y="3138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1" name="Rectangle 31"/>
          <p:cNvSpPr>
            <a:spLocks noChangeArrowheads="1"/>
          </p:cNvSpPr>
          <p:nvPr/>
        </p:nvSpPr>
        <p:spPr bwMode="auto">
          <a:xfrm>
            <a:off x="719138" y="3138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2" name="Rectangle 32"/>
          <p:cNvSpPr>
            <a:spLocks noChangeArrowheads="1"/>
          </p:cNvSpPr>
          <p:nvPr/>
        </p:nvSpPr>
        <p:spPr bwMode="auto">
          <a:xfrm>
            <a:off x="1371600" y="31384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3" name="Rectangle 33"/>
          <p:cNvSpPr>
            <a:spLocks noChangeArrowheads="1"/>
          </p:cNvSpPr>
          <p:nvPr/>
        </p:nvSpPr>
        <p:spPr bwMode="auto">
          <a:xfrm>
            <a:off x="1042988" y="3481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4" name="Rectangle 34"/>
          <p:cNvSpPr>
            <a:spLocks noChangeArrowheads="1"/>
          </p:cNvSpPr>
          <p:nvPr/>
        </p:nvSpPr>
        <p:spPr bwMode="auto">
          <a:xfrm>
            <a:off x="719138" y="3481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5" name="Rectangle 35"/>
          <p:cNvSpPr>
            <a:spLocks noChangeArrowheads="1"/>
          </p:cNvSpPr>
          <p:nvPr/>
        </p:nvSpPr>
        <p:spPr bwMode="auto">
          <a:xfrm>
            <a:off x="1371600" y="3481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6" name="Rectangle 36"/>
          <p:cNvSpPr>
            <a:spLocks noChangeArrowheads="1"/>
          </p:cNvSpPr>
          <p:nvPr/>
        </p:nvSpPr>
        <p:spPr bwMode="auto">
          <a:xfrm>
            <a:off x="1042988" y="3819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7" name="Rectangle 37"/>
          <p:cNvSpPr>
            <a:spLocks noChangeArrowheads="1"/>
          </p:cNvSpPr>
          <p:nvPr/>
        </p:nvSpPr>
        <p:spPr bwMode="auto">
          <a:xfrm>
            <a:off x="719138" y="3819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8" name="Rectangle 38"/>
          <p:cNvSpPr>
            <a:spLocks noChangeArrowheads="1"/>
          </p:cNvSpPr>
          <p:nvPr/>
        </p:nvSpPr>
        <p:spPr bwMode="auto">
          <a:xfrm>
            <a:off x="1371600" y="38195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1042988" y="41433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0" name="Rectangle 40"/>
          <p:cNvSpPr>
            <a:spLocks noChangeArrowheads="1"/>
          </p:cNvSpPr>
          <p:nvPr/>
        </p:nvSpPr>
        <p:spPr bwMode="auto">
          <a:xfrm>
            <a:off x="719138" y="41433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1" name="Rectangle 41"/>
          <p:cNvSpPr>
            <a:spLocks noChangeArrowheads="1"/>
          </p:cNvSpPr>
          <p:nvPr/>
        </p:nvSpPr>
        <p:spPr bwMode="auto">
          <a:xfrm>
            <a:off x="1371600" y="41433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2" name="Rectangle 42"/>
          <p:cNvSpPr>
            <a:spLocks noChangeArrowheads="1"/>
          </p:cNvSpPr>
          <p:nvPr/>
        </p:nvSpPr>
        <p:spPr bwMode="auto">
          <a:xfrm>
            <a:off x="1709738" y="27955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3" name="Rectangle 43"/>
          <p:cNvSpPr>
            <a:spLocks noChangeArrowheads="1"/>
          </p:cNvSpPr>
          <p:nvPr/>
        </p:nvSpPr>
        <p:spPr bwMode="auto">
          <a:xfrm>
            <a:off x="1709738" y="3138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4" name="Rectangle 44"/>
          <p:cNvSpPr>
            <a:spLocks noChangeArrowheads="1"/>
          </p:cNvSpPr>
          <p:nvPr/>
        </p:nvSpPr>
        <p:spPr bwMode="auto">
          <a:xfrm>
            <a:off x="1709738" y="34813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5" name="Rectangle 45"/>
          <p:cNvSpPr>
            <a:spLocks noChangeArrowheads="1"/>
          </p:cNvSpPr>
          <p:nvPr/>
        </p:nvSpPr>
        <p:spPr bwMode="auto">
          <a:xfrm>
            <a:off x="1709738" y="38195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6" name="Rectangle 46"/>
          <p:cNvSpPr>
            <a:spLocks noChangeArrowheads="1"/>
          </p:cNvSpPr>
          <p:nvPr/>
        </p:nvSpPr>
        <p:spPr bwMode="auto">
          <a:xfrm>
            <a:off x="1709738" y="41433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7" name="Rectangle 47"/>
          <p:cNvSpPr>
            <a:spLocks noChangeArrowheads="1"/>
          </p:cNvSpPr>
          <p:nvPr/>
        </p:nvSpPr>
        <p:spPr bwMode="auto">
          <a:xfrm>
            <a:off x="1042988" y="4471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8" name="Rectangle 48"/>
          <p:cNvSpPr>
            <a:spLocks noChangeArrowheads="1"/>
          </p:cNvSpPr>
          <p:nvPr/>
        </p:nvSpPr>
        <p:spPr bwMode="auto">
          <a:xfrm>
            <a:off x="719138" y="4471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69" name="Rectangle 49"/>
          <p:cNvSpPr>
            <a:spLocks noChangeArrowheads="1"/>
          </p:cNvSpPr>
          <p:nvPr/>
        </p:nvSpPr>
        <p:spPr bwMode="auto">
          <a:xfrm>
            <a:off x="1371600" y="44719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70" name="Rectangle 50"/>
          <p:cNvSpPr>
            <a:spLocks noChangeArrowheads="1"/>
          </p:cNvSpPr>
          <p:nvPr/>
        </p:nvSpPr>
        <p:spPr bwMode="auto">
          <a:xfrm>
            <a:off x="1042988" y="48148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71" name="Rectangle 51"/>
          <p:cNvSpPr>
            <a:spLocks noChangeArrowheads="1"/>
          </p:cNvSpPr>
          <p:nvPr/>
        </p:nvSpPr>
        <p:spPr bwMode="auto">
          <a:xfrm>
            <a:off x="719138" y="48148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72" name="Rectangle 52"/>
          <p:cNvSpPr>
            <a:spLocks noChangeArrowheads="1"/>
          </p:cNvSpPr>
          <p:nvPr/>
        </p:nvSpPr>
        <p:spPr bwMode="auto">
          <a:xfrm>
            <a:off x="1371600" y="48148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73" name="Rectangle 53"/>
          <p:cNvSpPr>
            <a:spLocks noChangeArrowheads="1"/>
          </p:cNvSpPr>
          <p:nvPr/>
        </p:nvSpPr>
        <p:spPr bwMode="auto">
          <a:xfrm>
            <a:off x="1042988" y="51577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74" name="Rectangle 54"/>
          <p:cNvSpPr>
            <a:spLocks noChangeArrowheads="1"/>
          </p:cNvSpPr>
          <p:nvPr/>
        </p:nvSpPr>
        <p:spPr bwMode="auto">
          <a:xfrm>
            <a:off x="719138" y="51577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75" name="Rectangle 55"/>
          <p:cNvSpPr>
            <a:spLocks noChangeArrowheads="1"/>
          </p:cNvSpPr>
          <p:nvPr/>
        </p:nvSpPr>
        <p:spPr bwMode="auto">
          <a:xfrm>
            <a:off x="1371600" y="51577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76" name="Rectangle 56"/>
          <p:cNvSpPr>
            <a:spLocks noChangeArrowheads="1"/>
          </p:cNvSpPr>
          <p:nvPr/>
        </p:nvSpPr>
        <p:spPr bwMode="auto">
          <a:xfrm>
            <a:off x="1042988" y="5495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77" name="Rectangle 57"/>
          <p:cNvSpPr>
            <a:spLocks noChangeArrowheads="1"/>
          </p:cNvSpPr>
          <p:nvPr/>
        </p:nvSpPr>
        <p:spPr bwMode="auto">
          <a:xfrm>
            <a:off x="719138" y="5495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78" name="Rectangle 58"/>
          <p:cNvSpPr>
            <a:spLocks noChangeArrowheads="1"/>
          </p:cNvSpPr>
          <p:nvPr/>
        </p:nvSpPr>
        <p:spPr bwMode="auto">
          <a:xfrm>
            <a:off x="1371600" y="54959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79" name="Rectangle 59"/>
          <p:cNvSpPr>
            <a:spLocks noChangeArrowheads="1"/>
          </p:cNvSpPr>
          <p:nvPr/>
        </p:nvSpPr>
        <p:spPr bwMode="auto">
          <a:xfrm>
            <a:off x="1042988" y="58197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0" name="Rectangle 60"/>
          <p:cNvSpPr>
            <a:spLocks noChangeArrowheads="1"/>
          </p:cNvSpPr>
          <p:nvPr/>
        </p:nvSpPr>
        <p:spPr bwMode="auto">
          <a:xfrm>
            <a:off x="719138" y="58197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1" name="Rectangle 61"/>
          <p:cNvSpPr>
            <a:spLocks noChangeArrowheads="1"/>
          </p:cNvSpPr>
          <p:nvPr/>
        </p:nvSpPr>
        <p:spPr bwMode="auto">
          <a:xfrm>
            <a:off x="1371600" y="58197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2" name="Rectangle 62"/>
          <p:cNvSpPr>
            <a:spLocks noChangeArrowheads="1"/>
          </p:cNvSpPr>
          <p:nvPr/>
        </p:nvSpPr>
        <p:spPr bwMode="auto">
          <a:xfrm>
            <a:off x="1709738" y="44719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3" name="Rectangle 63"/>
          <p:cNvSpPr>
            <a:spLocks noChangeArrowheads="1"/>
          </p:cNvSpPr>
          <p:nvPr/>
        </p:nvSpPr>
        <p:spPr bwMode="auto">
          <a:xfrm>
            <a:off x="1709738" y="48148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4" name="Rectangle 64"/>
          <p:cNvSpPr>
            <a:spLocks noChangeArrowheads="1"/>
          </p:cNvSpPr>
          <p:nvPr/>
        </p:nvSpPr>
        <p:spPr bwMode="auto">
          <a:xfrm>
            <a:off x="1709738" y="51577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5" name="Rectangle 65"/>
          <p:cNvSpPr>
            <a:spLocks noChangeArrowheads="1"/>
          </p:cNvSpPr>
          <p:nvPr/>
        </p:nvSpPr>
        <p:spPr bwMode="auto">
          <a:xfrm>
            <a:off x="1709738" y="5495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6" name="Rectangle 66"/>
          <p:cNvSpPr>
            <a:spLocks noChangeArrowheads="1"/>
          </p:cNvSpPr>
          <p:nvPr/>
        </p:nvSpPr>
        <p:spPr bwMode="auto">
          <a:xfrm>
            <a:off x="1709738" y="58197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7" name="Rectangle 67"/>
          <p:cNvSpPr>
            <a:spLocks noChangeArrowheads="1"/>
          </p:cNvSpPr>
          <p:nvPr/>
        </p:nvSpPr>
        <p:spPr bwMode="auto">
          <a:xfrm>
            <a:off x="2366963" y="44624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8" name="Rectangle 68"/>
          <p:cNvSpPr>
            <a:spLocks noChangeArrowheads="1"/>
          </p:cNvSpPr>
          <p:nvPr/>
        </p:nvSpPr>
        <p:spPr bwMode="auto">
          <a:xfrm>
            <a:off x="2043113" y="44624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89" name="Rectangle 69"/>
          <p:cNvSpPr>
            <a:spLocks noChangeArrowheads="1"/>
          </p:cNvSpPr>
          <p:nvPr/>
        </p:nvSpPr>
        <p:spPr bwMode="auto">
          <a:xfrm>
            <a:off x="2695575" y="44624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90" name="Rectangle 70"/>
          <p:cNvSpPr>
            <a:spLocks noChangeArrowheads="1"/>
          </p:cNvSpPr>
          <p:nvPr/>
        </p:nvSpPr>
        <p:spPr bwMode="auto">
          <a:xfrm>
            <a:off x="2366963" y="48053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91" name="Rectangle 71"/>
          <p:cNvSpPr>
            <a:spLocks noChangeArrowheads="1"/>
          </p:cNvSpPr>
          <p:nvPr/>
        </p:nvSpPr>
        <p:spPr bwMode="auto">
          <a:xfrm>
            <a:off x="2043113" y="48053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92" name="Rectangle 72"/>
          <p:cNvSpPr>
            <a:spLocks noChangeArrowheads="1"/>
          </p:cNvSpPr>
          <p:nvPr/>
        </p:nvSpPr>
        <p:spPr bwMode="auto">
          <a:xfrm>
            <a:off x="2695575" y="48053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93" name="Rectangle 73"/>
          <p:cNvSpPr>
            <a:spLocks noChangeArrowheads="1"/>
          </p:cNvSpPr>
          <p:nvPr/>
        </p:nvSpPr>
        <p:spPr bwMode="auto">
          <a:xfrm>
            <a:off x="2366963" y="51482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94" name="Rectangle 74"/>
          <p:cNvSpPr>
            <a:spLocks noChangeArrowheads="1"/>
          </p:cNvSpPr>
          <p:nvPr/>
        </p:nvSpPr>
        <p:spPr bwMode="auto">
          <a:xfrm>
            <a:off x="2043113" y="51482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95" name="Rectangle 75"/>
          <p:cNvSpPr>
            <a:spLocks noChangeArrowheads="1"/>
          </p:cNvSpPr>
          <p:nvPr/>
        </p:nvSpPr>
        <p:spPr bwMode="auto">
          <a:xfrm>
            <a:off x="2695575" y="5148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96" name="Rectangle 76"/>
          <p:cNvSpPr>
            <a:spLocks noChangeArrowheads="1"/>
          </p:cNvSpPr>
          <p:nvPr/>
        </p:nvSpPr>
        <p:spPr bwMode="auto">
          <a:xfrm>
            <a:off x="2366963" y="5486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97" name="Rectangle 77"/>
          <p:cNvSpPr>
            <a:spLocks noChangeArrowheads="1"/>
          </p:cNvSpPr>
          <p:nvPr/>
        </p:nvSpPr>
        <p:spPr bwMode="auto">
          <a:xfrm>
            <a:off x="2043113" y="5486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98" name="Rectangle 78"/>
          <p:cNvSpPr>
            <a:spLocks noChangeArrowheads="1"/>
          </p:cNvSpPr>
          <p:nvPr/>
        </p:nvSpPr>
        <p:spPr bwMode="auto">
          <a:xfrm>
            <a:off x="2695575" y="54864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99" name="Rectangle 79"/>
          <p:cNvSpPr>
            <a:spLocks noChangeArrowheads="1"/>
          </p:cNvSpPr>
          <p:nvPr/>
        </p:nvSpPr>
        <p:spPr bwMode="auto">
          <a:xfrm>
            <a:off x="2366963" y="58102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00" name="Rectangle 80"/>
          <p:cNvSpPr>
            <a:spLocks noChangeArrowheads="1"/>
          </p:cNvSpPr>
          <p:nvPr/>
        </p:nvSpPr>
        <p:spPr bwMode="auto">
          <a:xfrm>
            <a:off x="2043113" y="58102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01" name="Rectangle 81"/>
          <p:cNvSpPr>
            <a:spLocks noChangeArrowheads="1"/>
          </p:cNvSpPr>
          <p:nvPr/>
        </p:nvSpPr>
        <p:spPr bwMode="auto">
          <a:xfrm>
            <a:off x="2695575" y="58102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02" name="Rectangle 82"/>
          <p:cNvSpPr>
            <a:spLocks noChangeArrowheads="1"/>
          </p:cNvSpPr>
          <p:nvPr/>
        </p:nvSpPr>
        <p:spPr bwMode="auto">
          <a:xfrm>
            <a:off x="3033713" y="4462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03" name="Rectangle 83"/>
          <p:cNvSpPr>
            <a:spLocks noChangeArrowheads="1"/>
          </p:cNvSpPr>
          <p:nvPr/>
        </p:nvSpPr>
        <p:spPr bwMode="auto">
          <a:xfrm>
            <a:off x="3033713" y="4805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04" name="Rectangle 84"/>
          <p:cNvSpPr>
            <a:spLocks noChangeArrowheads="1"/>
          </p:cNvSpPr>
          <p:nvPr/>
        </p:nvSpPr>
        <p:spPr bwMode="auto">
          <a:xfrm>
            <a:off x="3033713" y="51482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05" name="Rectangle 85"/>
          <p:cNvSpPr>
            <a:spLocks noChangeArrowheads="1"/>
          </p:cNvSpPr>
          <p:nvPr/>
        </p:nvSpPr>
        <p:spPr bwMode="auto">
          <a:xfrm>
            <a:off x="3033713" y="5486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06" name="Rectangle 86"/>
          <p:cNvSpPr>
            <a:spLocks noChangeArrowheads="1"/>
          </p:cNvSpPr>
          <p:nvPr/>
        </p:nvSpPr>
        <p:spPr bwMode="auto">
          <a:xfrm>
            <a:off x="3033713" y="58102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07" name="Rectangle 87"/>
          <p:cNvSpPr>
            <a:spLocks noChangeArrowheads="1"/>
          </p:cNvSpPr>
          <p:nvPr/>
        </p:nvSpPr>
        <p:spPr bwMode="auto">
          <a:xfrm>
            <a:off x="4395788" y="36861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08" name="Rectangle 88"/>
          <p:cNvSpPr>
            <a:spLocks noChangeArrowheads="1"/>
          </p:cNvSpPr>
          <p:nvPr/>
        </p:nvSpPr>
        <p:spPr bwMode="auto">
          <a:xfrm>
            <a:off x="4071938" y="36861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09" name="Rectangle 89"/>
          <p:cNvSpPr>
            <a:spLocks noChangeArrowheads="1"/>
          </p:cNvSpPr>
          <p:nvPr/>
        </p:nvSpPr>
        <p:spPr bwMode="auto">
          <a:xfrm>
            <a:off x="4724400" y="36861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10" name="Rectangle 90"/>
          <p:cNvSpPr>
            <a:spLocks noChangeArrowheads="1"/>
          </p:cNvSpPr>
          <p:nvPr/>
        </p:nvSpPr>
        <p:spPr bwMode="auto">
          <a:xfrm>
            <a:off x="4395788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11" name="Rectangle 91"/>
          <p:cNvSpPr>
            <a:spLocks noChangeArrowheads="1"/>
          </p:cNvSpPr>
          <p:nvPr/>
        </p:nvSpPr>
        <p:spPr bwMode="auto">
          <a:xfrm>
            <a:off x="4071938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12" name="Rectangle 92"/>
          <p:cNvSpPr>
            <a:spLocks noChangeArrowheads="1"/>
          </p:cNvSpPr>
          <p:nvPr/>
        </p:nvSpPr>
        <p:spPr bwMode="auto">
          <a:xfrm>
            <a:off x="4724400" y="40290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13" name="Rectangle 93"/>
          <p:cNvSpPr>
            <a:spLocks noChangeArrowheads="1"/>
          </p:cNvSpPr>
          <p:nvPr/>
        </p:nvSpPr>
        <p:spPr bwMode="auto">
          <a:xfrm>
            <a:off x="4395788" y="43719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14" name="Rectangle 94"/>
          <p:cNvSpPr>
            <a:spLocks noChangeArrowheads="1"/>
          </p:cNvSpPr>
          <p:nvPr/>
        </p:nvSpPr>
        <p:spPr bwMode="auto">
          <a:xfrm>
            <a:off x="4071938" y="43719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15" name="Rectangle 95"/>
          <p:cNvSpPr>
            <a:spLocks noChangeArrowheads="1"/>
          </p:cNvSpPr>
          <p:nvPr/>
        </p:nvSpPr>
        <p:spPr bwMode="auto">
          <a:xfrm>
            <a:off x="4724400" y="43719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16" name="Oval 96"/>
          <p:cNvSpPr>
            <a:spLocks noChangeArrowheads="1"/>
          </p:cNvSpPr>
          <p:nvPr/>
        </p:nvSpPr>
        <p:spPr bwMode="auto">
          <a:xfrm>
            <a:off x="4433888" y="407670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17" name="Oval 97"/>
          <p:cNvSpPr>
            <a:spLocks noChangeArrowheads="1"/>
          </p:cNvSpPr>
          <p:nvPr/>
        </p:nvSpPr>
        <p:spPr bwMode="auto">
          <a:xfrm>
            <a:off x="776288" y="586740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18" name="Rectangle 98"/>
          <p:cNvSpPr>
            <a:spLocks noChangeArrowheads="1"/>
          </p:cNvSpPr>
          <p:nvPr/>
        </p:nvSpPr>
        <p:spPr bwMode="auto">
          <a:xfrm>
            <a:off x="7562850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19" name="Rectangle 99"/>
          <p:cNvSpPr>
            <a:spLocks noChangeArrowheads="1"/>
          </p:cNvSpPr>
          <p:nvPr/>
        </p:nvSpPr>
        <p:spPr bwMode="auto">
          <a:xfrm>
            <a:off x="7239000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0" name="Rectangle 100"/>
          <p:cNvSpPr>
            <a:spLocks noChangeArrowheads="1"/>
          </p:cNvSpPr>
          <p:nvPr/>
        </p:nvSpPr>
        <p:spPr bwMode="auto">
          <a:xfrm>
            <a:off x="7891463" y="2600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1" name="Rectangle 101"/>
          <p:cNvSpPr>
            <a:spLocks noChangeArrowheads="1"/>
          </p:cNvSpPr>
          <p:nvPr/>
        </p:nvSpPr>
        <p:spPr bwMode="auto">
          <a:xfrm>
            <a:off x="7562850" y="2943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2" name="Rectangle 102"/>
          <p:cNvSpPr>
            <a:spLocks noChangeArrowheads="1"/>
          </p:cNvSpPr>
          <p:nvPr/>
        </p:nvSpPr>
        <p:spPr bwMode="auto">
          <a:xfrm>
            <a:off x="7239000" y="29432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3" name="Rectangle 103"/>
          <p:cNvSpPr>
            <a:spLocks noChangeArrowheads="1"/>
          </p:cNvSpPr>
          <p:nvPr/>
        </p:nvSpPr>
        <p:spPr bwMode="auto">
          <a:xfrm>
            <a:off x="7891463" y="2943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4" name="Rectangle 104"/>
          <p:cNvSpPr>
            <a:spLocks noChangeArrowheads="1"/>
          </p:cNvSpPr>
          <p:nvPr/>
        </p:nvSpPr>
        <p:spPr bwMode="auto">
          <a:xfrm>
            <a:off x="7562850" y="32861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5" name="Rectangle 105"/>
          <p:cNvSpPr>
            <a:spLocks noChangeArrowheads="1"/>
          </p:cNvSpPr>
          <p:nvPr/>
        </p:nvSpPr>
        <p:spPr bwMode="auto">
          <a:xfrm>
            <a:off x="7239000" y="32861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6" name="Rectangle 106"/>
          <p:cNvSpPr>
            <a:spLocks noChangeArrowheads="1"/>
          </p:cNvSpPr>
          <p:nvPr/>
        </p:nvSpPr>
        <p:spPr bwMode="auto">
          <a:xfrm>
            <a:off x="7891463" y="328612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7" name="Rectangle 107"/>
          <p:cNvSpPr>
            <a:spLocks noChangeArrowheads="1"/>
          </p:cNvSpPr>
          <p:nvPr/>
        </p:nvSpPr>
        <p:spPr bwMode="auto">
          <a:xfrm>
            <a:off x="7562850" y="3624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8" name="Rectangle 108"/>
          <p:cNvSpPr>
            <a:spLocks noChangeArrowheads="1"/>
          </p:cNvSpPr>
          <p:nvPr/>
        </p:nvSpPr>
        <p:spPr bwMode="auto">
          <a:xfrm>
            <a:off x="7239000" y="3624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9" name="Rectangle 109"/>
          <p:cNvSpPr>
            <a:spLocks noChangeArrowheads="1"/>
          </p:cNvSpPr>
          <p:nvPr/>
        </p:nvSpPr>
        <p:spPr bwMode="auto">
          <a:xfrm>
            <a:off x="7891463" y="362426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30" name="Rectangle 110"/>
          <p:cNvSpPr>
            <a:spLocks noChangeArrowheads="1"/>
          </p:cNvSpPr>
          <p:nvPr/>
        </p:nvSpPr>
        <p:spPr bwMode="auto">
          <a:xfrm>
            <a:off x="7562850" y="3948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31" name="Rectangle 111"/>
          <p:cNvSpPr>
            <a:spLocks noChangeArrowheads="1"/>
          </p:cNvSpPr>
          <p:nvPr/>
        </p:nvSpPr>
        <p:spPr bwMode="auto">
          <a:xfrm>
            <a:off x="7239000" y="3948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32" name="Rectangle 112"/>
          <p:cNvSpPr>
            <a:spLocks noChangeArrowheads="1"/>
          </p:cNvSpPr>
          <p:nvPr/>
        </p:nvSpPr>
        <p:spPr bwMode="auto">
          <a:xfrm>
            <a:off x="7891463" y="394811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33" name="Rectangle 113"/>
          <p:cNvSpPr>
            <a:spLocks noChangeArrowheads="1"/>
          </p:cNvSpPr>
          <p:nvPr/>
        </p:nvSpPr>
        <p:spPr bwMode="auto">
          <a:xfrm>
            <a:off x="8229600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34" name="Rectangle 114"/>
          <p:cNvSpPr>
            <a:spLocks noChangeArrowheads="1"/>
          </p:cNvSpPr>
          <p:nvPr/>
        </p:nvSpPr>
        <p:spPr bwMode="auto">
          <a:xfrm>
            <a:off x="8229600" y="2943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35" name="Rectangle 115"/>
          <p:cNvSpPr>
            <a:spLocks noChangeArrowheads="1"/>
          </p:cNvSpPr>
          <p:nvPr/>
        </p:nvSpPr>
        <p:spPr bwMode="auto">
          <a:xfrm>
            <a:off x="8229600" y="32861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36" name="Rectangle 116"/>
          <p:cNvSpPr>
            <a:spLocks noChangeArrowheads="1"/>
          </p:cNvSpPr>
          <p:nvPr/>
        </p:nvSpPr>
        <p:spPr bwMode="auto">
          <a:xfrm>
            <a:off x="8229600" y="36242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37" name="Rectangle 117"/>
          <p:cNvSpPr>
            <a:spLocks noChangeArrowheads="1"/>
          </p:cNvSpPr>
          <p:nvPr/>
        </p:nvSpPr>
        <p:spPr bwMode="auto">
          <a:xfrm>
            <a:off x="8229600" y="39481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39" name="Rectangle 119"/>
          <p:cNvSpPr>
            <a:spLocks noChangeArrowheads="1"/>
          </p:cNvSpPr>
          <p:nvPr/>
        </p:nvSpPr>
        <p:spPr bwMode="auto">
          <a:xfrm>
            <a:off x="6238875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40" name="Rectangle 120"/>
          <p:cNvSpPr>
            <a:spLocks noChangeArrowheads="1"/>
          </p:cNvSpPr>
          <p:nvPr/>
        </p:nvSpPr>
        <p:spPr bwMode="auto">
          <a:xfrm>
            <a:off x="5915025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41" name="Rectangle 121"/>
          <p:cNvSpPr>
            <a:spLocks noChangeArrowheads="1"/>
          </p:cNvSpPr>
          <p:nvPr/>
        </p:nvSpPr>
        <p:spPr bwMode="auto">
          <a:xfrm>
            <a:off x="6567488" y="2590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42" name="Rectangle 122"/>
          <p:cNvSpPr>
            <a:spLocks noChangeArrowheads="1"/>
          </p:cNvSpPr>
          <p:nvPr/>
        </p:nvSpPr>
        <p:spPr bwMode="auto">
          <a:xfrm>
            <a:off x="6238875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43" name="Rectangle 123"/>
          <p:cNvSpPr>
            <a:spLocks noChangeArrowheads="1"/>
          </p:cNvSpPr>
          <p:nvPr/>
        </p:nvSpPr>
        <p:spPr bwMode="auto">
          <a:xfrm>
            <a:off x="5915025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44" name="Rectangle 124"/>
          <p:cNvSpPr>
            <a:spLocks noChangeArrowheads="1"/>
          </p:cNvSpPr>
          <p:nvPr/>
        </p:nvSpPr>
        <p:spPr bwMode="auto">
          <a:xfrm>
            <a:off x="6567488" y="29337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45" name="Rectangle 125"/>
          <p:cNvSpPr>
            <a:spLocks noChangeArrowheads="1"/>
          </p:cNvSpPr>
          <p:nvPr/>
        </p:nvSpPr>
        <p:spPr bwMode="auto">
          <a:xfrm>
            <a:off x="6238875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46" name="Rectangle 126"/>
          <p:cNvSpPr>
            <a:spLocks noChangeArrowheads="1"/>
          </p:cNvSpPr>
          <p:nvPr/>
        </p:nvSpPr>
        <p:spPr bwMode="auto">
          <a:xfrm>
            <a:off x="5915025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47" name="Rectangle 127"/>
          <p:cNvSpPr>
            <a:spLocks noChangeArrowheads="1"/>
          </p:cNvSpPr>
          <p:nvPr/>
        </p:nvSpPr>
        <p:spPr bwMode="auto">
          <a:xfrm>
            <a:off x="6567488" y="3276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48" name="Rectangle 128"/>
          <p:cNvSpPr>
            <a:spLocks noChangeArrowheads="1"/>
          </p:cNvSpPr>
          <p:nvPr/>
        </p:nvSpPr>
        <p:spPr bwMode="auto">
          <a:xfrm>
            <a:off x="6238875" y="3614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49" name="Rectangle 129"/>
          <p:cNvSpPr>
            <a:spLocks noChangeArrowheads="1"/>
          </p:cNvSpPr>
          <p:nvPr/>
        </p:nvSpPr>
        <p:spPr bwMode="auto">
          <a:xfrm>
            <a:off x="5915025" y="3614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50" name="Rectangle 130"/>
          <p:cNvSpPr>
            <a:spLocks noChangeArrowheads="1"/>
          </p:cNvSpPr>
          <p:nvPr/>
        </p:nvSpPr>
        <p:spPr bwMode="auto">
          <a:xfrm>
            <a:off x="6567488" y="361473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51" name="Rectangle 131"/>
          <p:cNvSpPr>
            <a:spLocks noChangeArrowheads="1"/>
          </p:cNvSpPr>
          <p:nvPr/>
        </p:nvSpPr>
        <p:spPr bwMode="auto">
          <a:xfrm>
            <a:off x="6238875" y="393858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52" name="Rectangle 132"/>
          <p:cNvSpPr>
            <a:spLocks noChangeArrowheads="1"/>
          </p:cNvSpPr>
          <p:nvPr/>
        </p:nvSpPr>
        <p:spPr bwMode="auto">
          <a:xfrm>
            <a:off x="5915025" y="39385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53" name="Rectangle 133"/>
          <p:cNvSpPr>
            <a:spLocks noChangeArrowheads="1"/>
          </p:cNvSpPr>
          <p:nvPr/>
        </p:nvSpPr>
        <p:spPr bwMode="auto">
          <a:xfrm>
            <a:off x="6567488" y="393858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54" name="Rectangle 134"/>
          <p:cNvSpPr>
            <a:spLocks noChangeArrowheads="1"/>
          </p:cNvSpPr>
          <p:nvPr/>
        </p:nvSpPr>
        <p:spPr bwMode="auto">
          <a:xfrm>
            <a:off x="6905625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55" name="Rectangle 135"/>
          <p:cNvSpPr>
            <a:spLocks noChangeArrowheads="1"/>
          </p:cNvSpPr>
          <p:nvPr/>
        </p:nvSpPr>
        <p:spPr bwMode="auto">
          <a:xfrm>
            <a:off x="6905625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56" name="Rectangle 136"/>
          <p:cNvSpPr>
            <a:spLocks noChangeArrowheads="1"/>
          </p:cNvSpPr>
          <p:nvPr/>
        </p:nvSpPr>
        <p:spPr bwMode="auto">
          <a:xfrm>
            <a:off x="6905625" y="32766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57" name="Rectangle 137"/>
          <p:cNvSpPr>
            <a:spLocks noChangeArrowheads="1"/>
          </p:cNvSpPr>
          <p:nvPr/>
        </p:nvSpPr>
        <p:spPr bwMode="auto">
          <a:xfrm>
            <a:off x="6905625" y="36147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58" name="Rectangle 138"/>
          <p:cNvSpPr>
            <a:spLocks noChangeArrowheads="1"/>
          </p:cNvSpPr>
          <p:nvPr/>
        </p:nvSpPr>
        <p:spPr bwMode="auto">
          <a:xfrm>
            <a:off x="6905625" y="39385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59" name="Rectangle 139"/>
          <p:cNvSpPr>
            <a:spLocks noChangeArrowheads="1"/>
          </p:cNvSpPr>
          <p:nvPr/>
        </p:nvSpPr>
        <p:spPr bwMode="auto">
          <a:xfrm>
            <a:off x="6238875" y="4267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60" name="Rectangle 140"/>
          <p:cNvSpPr>
            <a:spLocks noChangeArrowheads="1"/>
          </p:cNvSpPr>
          <p:nvPr/>
        </p:nvSpPr>
        <p:spPr bwMode="auto">
          <a:xfrm>
            <a:off x="5915025" y="4267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61" name="Rectangle 141"/>
          <p:cNvSpPr>
            <a:spLocks noChangeArrowheads="1"/>
          </p:cNvSpPr>
          <p:nvPr/>
        </p:nvSpPr>
        <p:spPr bwMode="auto">
          <a:xfrm>
            <a:off x="6567488" y="42672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62" name="Rectangle 142"/>
          <p:cNvSpPr>
            <a:spLocks noChangeArrowheads="1"/>
          </p:cNvSpPr>
          <p:nvPr/>
        </p:nvSpPr>
        <p:spPr bwMode="auto">
          <a:xfrm>
            <a:off x="6238875" y="4610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63" name="Rectangle 143"/>
          <p:cNvSpPr>
            <a:spLocks noChangeArrowheads="1"/>
          </p:cNvSpPr>
          <p:nvPr/>
        </p:nvSpPr>
        <p:spPr bwMode="auto">
          <a:xfrm>
            <a:off x="5915025" y="4610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64" name="Rectangle 144"/>
          <p:cNvSpPr>
            <a:spLocks noChangeArrowheads="1"/>
          </p:cNvSpPr>
          <p:nvPr/>
        </p:nvSpPr>
        <p:spPr bwMode="auto">
          <a:xfrm>
            <a:off x="6567488" y="46101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65" name="Rectangle 145"/>
          <p:cNvSpPr>
            <a:spLocks noChangeArrowheads="1"/>
          </p:cNvSpPr>
          <p:nvPr/>
        </p:nvSpPr>
        <p:spPr bwMode="auto">
          <a:xfrm>
            <a:off x="6238875" y="4953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66" name="Rectangle 146"/>
          <p:cNvSpPr>
            <a:spLocks noChangeArrowheads="1"/>
          </p:cNvSpPr>
          <p:nvPr/>
        </p:nvSpPr>
        <p:spPr bwMode="auto">
          <a:xfrm>
            <a:off x="5915025" y="4953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67" name="Rectangle 147"/>
          <p:cNvSpPr>
            <a:spLocks noChangeArrowheads="1"/>
          </p:cNvSpPr>
          <p:nvPr/>
        </p:nvSpPr>
        <p:spPr bwMode="auto">
          <a:xfrm>
            <a:off x="6567488" y="49530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68" name="Rectangle 148"/>
          <p:cNvSpPr>
            <a:spLocks noChangeArrowheads="1"/>
          </p:cNvSpPr>
          <p:nvPr/>
        </p:nvSpPr>
        <p:spPr bwMode="auto">
          <a:xfrm>
            <a:off x="6238875" y="5291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69" name="Rectangle 149"/>
          <p:cNvSpPr>
            <a:spLocks noChangeArrowheads="1"/>
          </p:cNvSpPr>
          <p:nvPr/>
        </p:nvSpPr>
        <p:spPr bwMode="auto">
          <a:xfrm>
            <a:off x="5915025" y="5291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70" name="Rectangle 150"/>
          <p:cNvSpPr>
            <a:spLocks noChangeArrowheads="1"/>
          </p:cNvSpPr>
          <p:nvPr/>
        </p:nvSpPr>
        <p:spPr bwMode="auto">
          <a:xfrm>
            <a:off x="6567488" y="52911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71" name="Rectangle 151"/>
          <p:cNvSpPr>
            <a:spLocks noChangeArrowheads="1"/>
          </p:cNvSpPr>
          <p:nvPr/>
        </p:nvSpPr>
        <p:spPr bwMode="auto">
          <a:xfrm>
            <a:off x="6238875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72" name="Rectangle 152"/>
          <p:cNvSpPr>
            <a:spLocks noChangeArrowheads="1"/>
          </p:cNvSpPr>
          <p:nvPr/>
        </p:nvSpPr>
        <p:spPr bwMode="auto">
          <a:xfrm>
            <a:off x="5915025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73" name="Rectangle 153"/>
          <p:cNvSpPr>
            <a:spLocks noChangeArrowheads="1"/>
          </p:cNvSpPr>
          <p:nvPr/>
        </p:nvSpPr>
        <p:spPr bwMode="auto">
          <a:xfrm>
            <a:off x="6567488" y="5614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74" name="Rectangle 154"/>
          <p:cNvSpPr>
            <a:spLocks noChangeArrowheads="1"/>
          </p:cNvSpPr>
          <p:nvPr/>
        </p:nvSpPr>
        <p:spPr bwMode="auto">
          <a:xfrm>
            <a:off x="6905625" y="42672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75" name="Rectangle 155"/>
          <p:cNvSpPr>
            <a:spLocks noChangeArrowheads="1"/>
          </p:cNvSpPr>
          <p:nvPr/>
        </p:nvSpPr>
        <p:spPr bwMode="auto">
          <a:xfrm>
            <a:off x="6905625" y="46101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76" name="Rectangle 156"/>
          <p:cNvSpPr>
            <a:spLocks noChangeArrowheads="1"/>
          </p:cNvSpPr>
          <p:nvPr/>
        </p:nvSpPr>
        <p:spPr bwMode="auto">
          <a:xfrm>
            <a:off x="6905625" y="49530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77" name="Rectangle 157"/>
          <p:cNvSpPr>
            <a:spLocks noChangeArrowheads="1"/>
          </p:cNvSpPr>
          <p:nvPr/>
        </p:nvSpPr>
        <p:spPr bwMode="auto">
          <a:xfrm>
            <a:off x="6905625" y="52911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78" name="Rectangle 158"/>
          <p:cNvSpPr>
            <a:spLocks noChangeArrowheads="1"/>
          </p:cNvSpPr>
          <p:nvPr/>
        </p:nvSpPr>
        <p:spPr bwMode="auto">
          <a:xfrm>
            <a:off x="6905625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79" name="Rectangle 159"/>
          <p:cNvSpPr>
            <a:spLocks noChangeArrowheads="1"/>
          </p:cNvSpPr>
          <p:nvPr/>
        </p:nvSpPr>
        <p:spPr bwMode="auto">
          <a:xfrm>
            <a:off x="7562850" y="42576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80" name="Rectangle 160"/>
          <p:cNvSpPr>
            <a:spLocks noChangeArrowheads="1"/>
          </p:cNvSpPr>
          <p:nvPr/>
        </p:nvSpPr>
        <p:spPr bwMode="auto">
          <a:xfrm>
            <a:off x="7239000" y="42576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81" name="Rectangle 161"/>
          <p:cNvSpPr>
            <a:spLocks noChangeArrowheads="1"/>
          </p:cNvSpPr>
          <p:nvPr/>
        </p:nvSpPr>
        <p:spPr bwMode="auto">
          <a:xfrm>
            <a:off x="7891463" y="425767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82" name="Rectangle 162"/>
          <p:cNvSpPr>
            <a:spLocks noChangeArrowheads="1"/>
          </p:cNvSpPr>
          <p:nvPr/>
        </p:nvSpPr>
        <p:spPr bwMode="auto">
          <a:xfrm>
            <a:off x="7562850" y="46005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83" name="Rectangle 163"/>
          <p:cNvSpPr>
            <a:spLocks noChangeArrowheads="1"/>
          </p:cNvSpPr>
          <p:nvPr/>
        </p:nvSpPr>
        <p:spPr bwMode="auto">
          <a:xfrm>
            <a:off x="7239000" y="46005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84" name="Rectangle 164"/>
          <p:cNvSpPr>
            <a:spLocks noChangeArrowheads="1"/>
          </p:cNvSpPr>
          <p:nvPr/>
        </p:nvSpPr>
        <p:spPr bwMode="auto">
          <a:xfrm>
            <a:off x="7891463" y="46005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85" name="Rectangle 165"/>
          <p:cNvSpPr>
            <a:spLocks noChangeArrowheads="1"/>
          </p:cNvSpPr>
          <p:nvPr/>
        </p:nvSpPr>
        <p:spPr bwMode="auto">
          <a:xfrm>
            <a:off x="7562850" y="494347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86" name="Rectangle 166"/>
          <p:cNvSpPr>
            <a:spLocks noChangeArrowheads="1"/>
          </p:cNvSpPr>
          <p:nvPr/>
        </p:nvSpPr>
        <p:spPr bwMode="auto">
          <a:xfrm>
            <a:off x="7239000" y="4943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87" name="Rectangle 167"/>
          <p:cNvSpPr>
            <a:spLocks noChangeArrowheads="1"/>
          </p:cNvSpPr>
          <p:nvPr/>
        </p:nvSpPr>
        <p:spPr bwMode="auto">
          <a:xfrm>
            <a:off x="7891463" y="494347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88" name="Rectangle 168"/>
          <p:cNvSpPr>
            <a:spLocks noChangeArrowheads="1"/>
          </p:cNvSpPr>
          <p:nvPr/>
        </p:nvSpPr>
        <p:spPr bwMode="auto">
          <a:xfrm>
            <a:off x="7562850" y="52816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89" name="Rectangle 169"/>
          <p:cNvSpPr>
            <a:spLocks noChangeArrowheads="1"/>
          </p:cNvSpPr>
          <p:nvPr/>
        </p:nvSpPr>
        <p:spPr bwMode="auto">
          <a:xfrm>
            <a:off x="7239000" y="52816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90" name="Rectangle 170"/>
          <p:cNvSpPr>
            <a:spLocks noChangeArrowheads="1"/>
          </p:cNvSpPr>
          <p:nvPr/>
        </p:nvSpPr>
        <p:spPr bwMode="auto">
          <a:xfrm>
            <a:off x="7891463" y="52816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91" name="Rectangle 171"/>
          <p:cNvSpPr>
            <a:spLocks noChangeArrowheads="1"/>
          </p:cNvSpPr>
          <p:nvPr/>
        </p:nvSpPr>
        <p:spPr bwMode="auto">
          <a:xfrm>
            <a:off x="7562850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92" name="Rectangle 172"/>
          <p:cNvSpPr>
            <a:spLocks noChangeArrowheads="1"/>
          </p:cNvSpPr>
          <p:nvPr/>
        </p:nvSpPr>
        <p:spPr bwMode="auto">
          <a:xfrm>
            <a:off x="7239000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93" name="Rectangle 173"/>
          <p:cNvSpPr>
            <a:spLocks noChangeArrowheads="1"/>
          </p:cNvSpPr>
          <p:nvPr/>
        </p:nvSpPr>
        <p:spPr bwMode="auto">
          <a:xfrm>
            <a:off x="7891463" y="5605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94" name="Rectangle 174"/>
          <p:cNvSpPr>
            <a:spLocks noChangeArrowheads="1"/>
          </p:cNvSpPr>
          <p:nvPr/>
        </p:nvSpPr>
        <p:spPr bwMode="auto">
          <a:xfrm>
            <a:off x="8229600" y="42576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95" name="Rectangle 175"/>
          <p:cNvSpPr>
            <a:spLocks noChangeArrowheads="1"/>
          </p:cNvSpPr>
          <p:nvPr/>
        </p:nvSpPr>
        <p:spPr bwMode="auto">
          <a:xfrm>
            <a:off x="8229600" y="46005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96" name="Rectangle 176"/>
          <p:cNvSpPr>
            <a:spLocks noChangeArrowheads="1"/>
          </p:cNvSpPr>
          <p:nvPr/>
        </p:nvSpPr>
        <p:spPr bwMode="auto">
          <a:xfrm>
            <a:off x="8229600" y="4943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97" name="Rectangle 177"/>
          <p:cNvSpPr>
            <a:spLocks noChangeArrowheads="1"/>
          </p:cNvSpPr>
          <p:nvPr/>
        </p:nvSpPr>
        <p:spPr bwMode="auto">
          <a:xfrm>
            <a:off x="8229600" y="5281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98" name="Rectangle 178"/>
          <p:cNvSpPr>
            <a:spLocks noChangeArrowheads="1"/>
          </p:cNvSpPr>
          <p:nvPr/>
        </p:nvSpPr>
        <p:spPr bwMode="auto">
          <a:xfrm>
            <a:off x="8229600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99" name="Oval 179"/>
          <p:cNvSpPr>
            <a:spLocks noChangeArrowheads="1"/>
          </p:cNvSpPr>
          <p:nvPr/>
        </p:nvSpPr>
        <p:spPr bwMode="auto">
          <a:xfrm>
            <a:off x="5972175" y="5662613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228600" y="363736"/>
                <a:ext cx="86868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/>
                  <a:t>Opening</a:t>
                </a:r>
              </a:p>
              <a:p>
                <a:endParaRPr lang="en-US" sz="1800" b="1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1800" b="0" dirty="0"/>
                  <a:t>Erosion and dilation are not inverse transforms. An erosion followed by a dilation leads to an interesting morphological </a:t>
                </a:r>
                <a:r>
                  <a:rPr lang="en-US" sz="1800" b="0" dirty="0" smtClean="0"/>
                  <a:t>operation</a:t>
                </a:r>
                <a:r>
                  <a:rPr lang="en-US" sz="1800" b="0" dirty="0"/>
                  <a:t> called </a:t>
                </a:r>
                <a:r>
                  <a:rPr lang="en-US" sz="1800" dirty="0"/>
                  <a:t>opening</a:t>
                </a:r>
                <a:r>
                  <a:rPr lang="en-US" sz="1800" b="0" dirty="0" smtClean="0"/>
                  <a:t> </a:t>
                </a:r>
                <a:endParaRPr lang="en-US" sz="1800" b="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  <m:r>
                        <a:rPr lang="en-US" sz="1800">
                          <a:latin typeface="Cambria Math"/>
                        </a:rPr>
                        <m:t>=</m:t>
                      </m:r>
                      <m:d>
                        <m:dPr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  <m:r>
                            <a:rPr lang="en-US" sz="180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  <m:r>
                            <a:rPr lang="en-US" sz="1800">
                              <a:latin typeface="Cambria Math"/>
                            </a:rPr>
                            <m:t>)⊕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1754326"/>
              </a:xfrm>
              <a:prstGeom prst="rect">
                <a:avLst/>
              </a:prstGeom>
              <a:blipFill rotWithShape="1">
                <a:blip r:embed="rId8"/>
                <a:stretch>
                  <a:fillRect l="-632" t="-1742" b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366963" y="28051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043113" y="28051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2695575" y="28051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2366963" y="3148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043113" y="31480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2695575" y="3148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2366963" y="34909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2043113" y="34909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2695575" y="34909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2366963" y="38290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2043113" y="38290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2695575" y="38290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2366963" y="41529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2043113" y="41529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2695575" y="41529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7" name="Rectangle 19"/>
          <p:cNvSpPr>
            <a:spLocks noChangeArrowheads="1"/>
          </p:cNvSpPr>
          <p:nvPr/>
        </p:nvSpPr>
        <p:spPr bwMode="auto">
          <a:xfrm>
            <a:off x="3033713" y="28051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8" name="Rectangle 20"/>
          <p:cNvSpPr>
            <a:spLocks noChangeArrowheads="1"/>
          </p:cNvSpPr>
          <p:nvPr/>
        </p:nvSpPr>
        <p:spPr bwMode="auto">
          <a:xfrm>
            <a:off x="3033713" y="3148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3033713" y="3490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3033713" y="38290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1" name="Rectangle 23"/>
          <p:cNvSpPr>
            <a:spLocks noChangeArrowheads="1"/>
          </p:cNvSpPr>
          <p:nvPr/>
        </p:nvSpPr>
        <p:spPr bwMode="auto">
          <a:xfrm>
            <a:off x="3033713" y="41529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07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809234"/>
              </p:ext>
            </p:extLst>
          </p:nvPr>
        </p:nvGraphicFramePr>
        <p:xfrm>
          <a:off x="3486150" y="4219575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1" name="Equation" r:id="rId4" imgW="152280" imgH="177480" progId="Equation.DSMT4">
                  <p:embed/>
                </p:oleObj>
              </mc:Choice>
              <mc:Fallback>
                <p:oleObj name="Equation" r:id="rId4" imgW="152280" imgH="177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4219575"/>
                        <a:ext cx="1524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753096"/>
              </p:ext>
            </p:extLst>
          </p:nvPr>
        </p:nvGraphicFramePr>
        <p:xfrm>
          <a:off x="5334000" y="4067175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2" name="Equation" r:id="rId6" imgW="203040" imgH="164880" progId="Equation.DSMT4">
                  <p:embed/>
                </p:oleObj>
              </mc:Choice>
              <mc:Fallback>
                <p:oleObj name="Equation" r:id="rId6" imgW="203040" imgH="164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67175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5" name="Rectangle 27"/>
          <p:cNvSpPr>
            <a:spLocks noChangeArrowheads="1"/>
          </p:cNvSpPr>
          <p:nvPr/>
        </p:nvSpPr>
        <p:spPr bwMode="auto">
          <a:xfrm>
            <a:off x="1042988" y="27955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6" name="Rectangle 28"/>
          <p:cNvSpPr>
            <a:spLocks noChangeArrowheads="1"/>
          </p:cNvSpPr>
          <p:nvPr/>
        </p:nvSpPr>
        <p:spPr bwMode="auto">
          <a:xfrm>
            <a:off x="719138" y="27955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7" name="Rectangle 29"/>
          <p:cNvSpPr>
            <a:spLocks noChangeArrowheads="1"/>
          </p:cNvSpPr>
          <p:nvPr/>
        </p:nvSpPr>
        <p:spPr bwMode="auto">
          <a:xfrm>
            <a:off x="1371600" y="27955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8" name="Rectangle 30"/>
          <p:cNvSpPr>
            <a:spLocks noChangeArrowheads="1"/>
          </p:cNvSpPr>
          <p:nvPr/>
        </p:nvSpPr>
        <p:spPr bwMode="auto">
          <a:xfrm>
            <a:off x="1042988" y="3138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9" name="Rectangle 31"/>
          <p:cNvSpPr>
            <a:spLocks noChangeArrowheads="1"/>
          </p:cNvSpPr>
          <p:nvPr/>
        </p:nvSpPr>
        <p:spPr bwMode="auto">
          <a:xfrm>
            <a:off x="719138" y="3138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0" name="Rectangle 32"/>
          <p:cNvSpPr>
            <a:spLocks noChangeArrowheads="1"/>
          </p:cNvSpPr>
          <p:nvPr/>
        </p:nvSpPr>
        <p:spPr bwMode="auto">
          <a:xfrm>
            <a:off x="1371600" y="31384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1" name="Rectangle 33"/>
          <p:cNvSpPr>
            <a:spLocks noChangeArrowheads="1"/>
          </p:cNvSpPr>
          <p:nvPr/>
        </p:nvSpPr>
        <p:spPr bwMode="auto">
          <a:xfrm>
            <a:off x="1042988" y="3481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2" name="Rectangle 34"/>
          <p:cNvSpPr>
            <a:spLocks noChangeArrowheads="1"/>
          </p:cNvSpPr>
          <p:nvPr/>
        </p:nvSpPr>
        <p:spPr bwMode="auto">
          <a:xfrm>
            <a:off x="719138" y="3481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3" name="Rectangle 35"/>
          <p:cNvSpPr>
            <a:spLocks noChangeArrowheads="1"/>
          </p:cNvSpPr>
          <p:nvPr/>
        </p:nvSpPr>
        <p:spPr bwMode="auto">
          <a:xfrm>
            <a:off x="1371600" y="3481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4" name="Rectangle 36"/>
          <p:cNvSpPr>
            <a:spLocks noChangeArrowheads="1"/>
          </p:cNvSpPr>
          <p:nvPr/>
        </p:nvSpPr>
        <p:spPr bwMode="auto">
          <a:xfrm>
            <a:off x="1042988" y="3819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5" name="Rectangle 37"/>
          <p:cNvSpPr>
            <a:spLocks noChangeArrowheads="1"/>
          </p:cNvSpPr>
          <p:nvPr/>
        </p:nvSpPr>
        <p:spPr bwMode="auto">
          <a:xfrm>
            <a:off x="719138" y="3819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6" name="Rectangle 38"/>
          <p:cNvSpPr>
            <a:spLocks noChangeArrowheads="1"/>
          </p:cNvSpPr>
          <p:nvPr/>
        </p:nvSpPr>
        <p:spPr bwMode="auto">
          <a:xfrm>
            <a:off x="1371600" y="38195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7" name="Rectangle 39"/>
          <p:cNvSpPr>
            <a:spLocks noChangeArrowheads="1"/>
          </p:cNvSpPr>
          <p:nvPr/>
        </p:nvSpPr>
        <p:spPr bwMode="auto">
          <a:xfrm>
            <a:off x="1042988" y="41433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8" name="Rectangle 40"/>
          <p:cNvSpPr>
            <a:spLocks noChangeArrowheads="1"/>
          </p:cNvSpPr>
          <p:nvPr/>
        </p:nvSpPr>
        <p:spPr bwMode="auto">
          <a:xfrm>
            <a:off x="719138" y="41433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09" name="Rectangle 41"/>
          <p:cNvSpPr>
            <a:spLocks noChangeArrowheads="1"/>
          </p:cNvSpPr>
          <p:nvPr/>
        </p:nvSpPr>
        <p:spPr bwMode="auto">
          <a:xfrm>
            <a:off x="1371600" y="41433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0" name="Rectangle 42"/>
          <p:cNvSpPr>
            <a:spLocks noChangeArrowheads="1"/>
          </p:cNvSpPr>
          <p:nvPr/>
        </p:nvSpPr>
        <p:spPr bwMode="auto">
          <a:xfrm>
            <a:off x="1709738" y="27955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1" name="Rectangle 43"/>
          <p:cNvSpPr>
            <a:spLocks noChangeArrowheads="1"/>
          </p:cNvSpPr>
          <p:nvPr/>
        </p:nvSpPr>
        <p:spPr bwMode="auto">
          <a:xfrm>
            <a:off x="1709738" y="3138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2" name="Rectangle 44"/>
          <p:cNvSpPr>
            <a:spLocks noChangeArrowheads="1"/>
          </p:cNvSpPr>
          <p:nvPr/>
        </p:nvSpPr>
        <p:spPr bwMode="auto">
          <a:xfrm>
            <a:off x="1709738" y="34813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3" name="Rectangle 45"/>
          <p:cNvSpPr>
            <a:spLocks noChangeArrowheads="1"/>
          </p:cNvSpPr>
          <p:nvPr/>
        </p:nvSpPr>
        <p:spPr bwMode="auto">
          <a:xfrm>
            <a:off x="1709738" y="38195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4" name="Rectangle 46"/>
          <p:cNvSpPr>
            <a:spLocks noChangeArrowheads="1"/>
          </p:cNvSpPr>
          <p:nvPr/>
        </p:nvSpPr>
        <p:spPr bwMode="auto">
          <a:xfrm>
            <a:off x="1709738" y="41433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5" name="Rectangle 47"/>
          <p:cNvSpPr>
            <a:spLocks noChangeArrowheads="1"/>
          </p:cNvSpPr>
          <p:nvPr/>
        </p:nvSpPr>
        <p:spPr bwMode="auto">
          <a:xfrm>
            <a:off x="1042988" y="4471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6" name="Rectangle 48"/>
          <p:cNvSpPr>
            <a:spLocks noChangeArrowheads="1"/>
          </p:cNvSpPr>
          <p:nvPr/>
        </p:nvSpPr>
        <p:spPr bwMode="auto">
          <a:xfrm>
            <a:off x="719138" y="4471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7" name="Rectangle 49"/>
          <p:cNvSpPr>
            <a:spLocks noChangeArrowheads="1"/>
          </p:cNvSpPr>
          <p:nvPr/>
        </p:nvSpPr>
        <p:spPr bwMode="auto">
          <a:xfrm>
            <a:off x="1371600" y="44719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8" name="Rectangle 50"/>
          <p:cNvSpPr>
            <a:spLocks noChangeArrowheads="1"/>
          </p:cNvSpPr>
          <p:nvPr/>
        </p:nvSpPr>
        <p:spPr bwMode="auto">
          <a:xfrm>
            <a:off x="1042988" y="48148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19" name="Rectangle 51"/>
          <p:cNvSpPr>
            <a:spLocks noChangeArrowheads="1"/>
          </p:cNvSpPr>
          <p:nvPr/>
        </p:nvSpPr>
        <p:spPr bwMode="auto">
          <a:xfrm>
            <a:off x="719138" y="48148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0" name="Rectangle 52"/>
          <p:cNvSpPr>
            <a:spLocks noChangeArrowheads="1"/>
          </p:cNvSpPr>
          <p:nvPr/>
        </p:nvSpPr>
        <p:spPr bwMode="auto">
          <a:xfrm>
            <a:off x="1371600" y="48148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1" name="Rectangle 53"/>
          <p:cNvSpPr>
            <a:spLocks noChangeArrowheads="1"/>
          </p:cNvSpPr>
          <p:nvPr/>
        </p:nvSpPr>
        <p:spPr bwMode="auto">
          <a:xfrm>
            <a:off x="1042988" y="51577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2" name="Rectangle 54"/>
          <p:cNvSpPr>
            <a:spLocks noChangeArrowheads="1"/>
          </p:cNvSpPr>
          <p:nvPr/>
        </p:nvSpPr>
        <p:spPr bwMode="auto">
          <a:xfrm>
            <a:off x="719138" y="51577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3" name="Rectangle 55"/>
          <p:cNvSpPr>
            <a:spLocks noChangeArrowheads="1"/>
          </p:cNvSpPr>
          <p:nvPr/>
        </p:nvSpPr>
        <p:spPr bwMode="auto">
          <a:xfrm>
            <a:off x="1371600" y="51577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4" name="Rectangle 56"/>
          <p:cNvSpPr>
            <a:spLocks noChangeArrowheads="1"/>
          </p:cNvSpPr>
          <p:nvPr/>
        </p:nvSpPr>
        <p:spPr bwMode="auto">
          <a:xfrm>
            <a:off x="1042988" y="5495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5" name="Rectangle 57"/>
          <p:cNvSpPr>
            <a:spLocks noChangeArrowheads="1"/>
          </p:cNvSpPr>
          <p:nvPr/>
        </p:nvSpPr>
        <p:spPr bwMode="auto">
          <a:xfrm>
            <a:off x="719138" y="5495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6" name="Rectangle 58"/>
          <p:cNvSpPr>
            <a:spLocks noChangeArrowheads="1"/>
          </p:cNvSpPr>
          <p:nvPr/>
        </p:nvSpPr>
        <p:spPr bwMode="auto">
          <a:xfrm>
            <a:off x="1371600" y="54959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7" name="Rectangle 59"/>
          <p:cNvSpPr>
            <a:spLocks noChangeArrowheads="1"/>
          </p:cNvSpPr>
          <p:nvPr/>
        </p:nvSpPr>
        <p:spPr bwMode="auto">
          <a:xfrm>
            <a:off x="1042988" y="58197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8" name="Rectangle 60"/>
          <p:cNvSpPr>
            <a:spLocks noChangeArrowheads="1"/>
          </p:cNvSpPr>
          <p:nvPr/>
        </p:nvSpPr>
        <p:spPr bwMode="auto">
          <a:xfrm>
            <a:off x="719138" y="58197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9" name="Rectangle 61"/>
          <p:cNvSpPr>
            <a:spLocks noChangeArrowheads="1"/>
          </p:cNvSpPr>
          <p:nvPr/>
        </p:nvSpPr>
        <p:spPr bwMode="auto">
          <a:xfrm>
            <a:off x="1371600" y="58197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0" name="Rectangle 62"/>
          <p:cNvSpPr>
            <a:spLocks noChangeArrowheads="1"/>
          </p:cNvSpPr>
          <p:nvPr/>
        </p:nvSpPr>
        <p:spPr bwMode="auto">
          <a:xfrm>
            <a:off x="1709738" y="44719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1" name="Rectangle 63"/>
          <p:cNvSpPr>
            <a:spLocks noChangeArrowheads="1"/>
          </p:cNvSpPr>
          <p:nvPr/>
        </p:nvSpPr>
        <p:spPr bwMode="auto">
          <a:xfrm>
            <a:off x="1709738" y="48148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2" name="Rectangle 64"/>
          <p:cNvSpPr>
            <a:spLocks noChangeArrowheads="1"/>
          </p:cNvSpPr>
          <p:nvPr/>
        </p:nvSpPr>
        <p:spPr bwMode="auto">
          <a:xfrm>
            <a:off x="1709738" y="51577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3" name="Rectangle 65"/>
          <p:cNvSpPr>
            <a:spLocks noChangeArrowheads="1"/>
          </p:cNvSpPr>
          <p:nvPr/>
        </p:nvSpPr>
        <p:spPr bwMode="auto">
          <a:xfrm>
            <a:off x="1709738" y="5495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4" name="Rectangle 66"/>
          <p:cNvSpPr>
            <a:spLocks noChangeArrowheads="1"/>
          </p:cNvSpPr>
          <p:nvPr/>
        </p:nvSpPr>
        <p:spPr bwMode="auto">
          <a:xfrm>
            <a:off x="1709738" y="58197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5" name="Rectangle 67"/>
          <p:cNvSpPr>
            <a:spLocks noChangeArrowheads="1"/>
          </p:cNvSpPr>
          <p:nvPr/>
        </p:nvSpPr>
        <p:spPr bwMode="auto">
          <a:xfrm>
            <a:off x="2366963" y="44624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6" name="Rectangle 68"/>
          <p:cNvSpPr>
            <a:spLocks noChangeArrowheads="1"/>
          </p:cNvSpPr>
          <p:nvPr/>
        </p:nvSpPr>
        <p:spPr bwMode="auto">
          <a:xfrm>
            <a:off x="2043113" y="44624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7" name="Rectangle 69"/>
          <p:cNvSpPr>
            <a:spLocks noChangeArrowheads="1"/>
          </p:cNvSpPr>
          <p:nvPr/>
        </p:nvSpPr>
        <p:spPr bwMode="auto">
          <a:xfrm>
            <a:off x="2695575" y="44624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8" name="Rectangle 70"/>
          <p:cNvSpPr>
            <a:spLocks noChangeArrowheads="1"/>
          </p:cNvSpPr>
          <p:nvPr/>
        </p:nvSpPr>
        <p:spPr bwMode="auto">
          <a:xfrm>
            <a:off x="2366963" y="48053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39" name="Rectangle 71"/>
          <p:cNvSpPr>
            <a:spLocks noChangeArrowheads="1"/>
          </p:cNvSpPr>
          <p:nvPr/>
        </p:nvSpPr>
        <p:spPr bwMode="auto">
          <a:xfrm>
            <a:off x="2043113" y="48053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0" name="Rectangle 72"/>
          <p:cNvSpPr>
            <a:spLocks noChangeArrowheads="1"/>
          </p:cNvSpPr>
          <p:nvPr/>
        </p:nvSpPr>
        <p:spPr bwMode="auto">
          <a:xfrm>
            <a:off x="2695575" y="48053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1" name="Rectangle 73"/>
          <p:cNvSpPr>
            <a:spLocks noChangeArrowheads="1"/>
          </p:cNvSpPr>
          <p:nvPr/>
        </p:nvSpPr>
        <p:spPr bwMode="auto">
          <a:xfrm>
            <a:off x="2366963" y="51482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2" name="Rectangle 74"/>
          <p:cNvSpPr>
            <a:spLocks noChangeArrowheads="1"/>
          </p:cNvSpPr>
          <p:nvPr/>
        </p:nvSpPr>
        <p:spPr bwMode="auto">
          <a:xfrm>
            <a:off x="2043113" y="51482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3" name="Rectangle 75"/>
          <p:cNvSpPr>
            <a:spLocks noChangeArrowheads="1"/>
          </p:cNvSpPr>
          <p:nvPr/>
        </p:nvSpPr>
        <p:spPr bwMode="auto">
          <a:xfrm>
            <a:off x="2695575" y="5148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4" name="Rectangle 76"/>
          <p:cNvSpPr>
            <a:spLocks noChangeArrowheads="1"/>
          </p:cNvSpPr>
          <p:nvPr/>
        </p:nvSpPr>
        <p:spPr bwMode="auto">
          <a:xfrm>
            <a:off x="2366963" y="5486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5" name="Rectangle 77"/>
          <p:cNvSpPr>
            <a:spLocks noChangeArrowheads="1"/>
          </p:cNvSpPr>
          <p:nvPr/>
        </p:nvSpPr>
        <p:spPr bwMode="auto">
          <a:xfrm>
            <a:off x="2043113" y="5486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6" name="Rectangle 78"/>
          <p:cNvSpPr>
            <a:spLocks noChangeArrowheads="1"/>
          </p:cNvSpPr>
          <p:nvPr/>
        </p:nvSpPr>
        <p:spPr bwMode="auto">
          <a:xfrm>
            <a:off x="2695575" y="54864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7" name="Rectangle 79"/>
          <p:cNvSpPr>
            <a:spLocks noChangeArrowheads="1"/>
          </p:cNvSpPr>
          <p:nvPr/>
        </p:nvSpPr>
        <p:spPr bwMode="auto">
          <a:xfrm>
            <a:off x="2366963" y="58102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8" name="Rectangle 80"/>
          <p:cNvSpPr>
            <a:spLocks noChangeArrowheads="1"/>
          </p:cNvSpPr>
          <p:nvPr/>
        </p:nvSpPr>
        <p:spPr bwMode="auto">
          <a:xfrm>
            <a:off x="2043113" y="58102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49" name="Rectangle 81"/>
          <p:cNvSpPr>
            <a:spLocks noChangeArrowheads="1"/>
          </p:cNvSpPr>
          <p:nvPr/>
        </p:nvSpPr>
        <p:spPr bwMode="auto">
          <a:xfrm>
            <a:off x="2695575" y="58102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0" name="Rectangle 82"/>
          <p:cNvSpPr>
            <a:spLocks noChangeArrowheads="1"/>
          </p:cNvSpPr>
          <p:nvPr/>
        </p:nvSpPr>
        <p:spPr bwMode="auto">
          <a:xfrm>
            <a:off x="3033713" y="4462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1" name="Rectangle 83"/>
          <p:cNvSpPr>
            <a:spLocks noChangeArrowheads="1"/>
          </p:cNvSpPr>
          <p:nvPr/>
        </p:nvSpPr>
        <p:spPr bwMode="auto">
          <a:xfrm>
            <a:off x="3033713" y="4805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2" name="Rectangle 84"/>
          <p:cNvSpPr>
            <a:spLocks noChangeArrowheads="1"/>
          </p:cNvSpPr>
          <p:nvPr/>
        </p:nvSpPr>
        <p:spPr bwMode="auto">
          <a:xfrm>
            <a:off x="3033713" y="51482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3" name="Rectangle 85"/>
          <p:cNvSpPr>
            <a:spLocks noChangeArrowheads="1"/>
          </p:cNvSpPr>
          <p:nvPr/>
        </p:nvSpPr>
        <p:spPr bwMode="auto">
          <a:xfrm>
            <a:off x="3033713" y="5486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4" name="Rectangle 86"/>
          <p:cNvSpPr>
            <a:spLocks noChangeArrowheads="1"/>
          </p:cNvSpPr>
          <p:nvPr/>
        </p:nvSpPr>
        <p:spPr bwMode="auto">
          <a:xfrm>
            <a:off x="3033713" y="58102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5" name="Rectangle 87"/>
          <p:cNvSpPr>
            <a:spLocks noChangeArrowheads="1"/>
          </p:cNvSpPr>
          <p:nvPr/>
        </p:nvSpPr>
        <p:spPr bwMode="auto">
          <a:xfrm>
            <a:off x="4395788" y="36861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6" name="Rectangle 88"/>
          <p:cNvSpPr>
            <a:spLocks noChangeArrowheads="1"/>
          </p:cNvSpPr>
          <p:nvPr/>
        </p:nvSpPr>
        <p:spPr bwMode="auto">
          <a:xfrm>
            <a:off x="4071938" y="36861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7" name="Rectangle 89"/>
          <p:cNvSpPr>
            <a:spLocks noChangeArrowheads="1"/>
          </p:cNvSpPr>
          <p:nvPr/>
        </p:nvSpPr>
        <p:spPr bwMode="auto">
          <a:xfrm>
            <a:off x="4724400" y="36861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8" name="Rectangle 90"/>
          <p:cNvSpPr>
            <a:spLocks noChangeArrowheads="1"/>
          </p:cNvSpPr>
          <p:nvPr/>
        </p:nvSpPr>
        <p:spPr bwMode="auto">
          <a:xfrm>
            <a:off x="4395788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59" name="Rectangle 91"/>
          <p:cNvSpPr>
            <a:spLocks noChangeArrowheads="1"/>
          </p:cNvSpPr>
          <p:nvPr/>
        </p:nvSpPr>
        <p:spPr bwMode="auto">
          <a:xfrm>
            <a:off x="4071938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0" name="Rectangle 92"/>
          <p:cNvSpPr>
            <a:spLocks noChangeArrowheads="1"/>
          </p:cNvSpPr>
          <p:nvPr/>
        </p:nvSpPr>
        <p:spPr bwMode="auto">
          <a:xfrm>
            <a:off x="4724400" y="40290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1" name="Rectangle 93"/>
          <p:cNvSpPr>
            <a:spLocks noChangeArrowheads="1"/>
          </p:cNvSpPr>
          <p:nvPr/>
        </p:nvSpPr>
        <p:spPr bwMode="auto">
          <a:xfrm>
            <a:off x="4395788" y="43719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2" name="Rectangle 94"/>
          <p:cNvSpPr>
            <a:spLocks noChangeArrowheads="1"/>
          </p:cNvSpPr>
          <p:nvPr/>
        </p:nvSpPr>
        <p:spPr bwMode="auto">
          <a:xfrm>
            <a:off x="4071938" y="43719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3" name="Rectangle 95"/>
          <p:cNvSpPr>
            <a:spLocks noChangeArrowheads="1"/>
          </p:cNvSpPr>
          <p:nvPr/>
        </p:nvSpPr>
        <p:spPr bwMode="auto">
          <a:xfrm>
            <a:off x="4724400" y="43719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4" name="Oval 96"/>
          <p:cNvSpPr>
            <a:spLocks noChangeArrowheads="1"/>
          </p:cNvSpPr>
          <p:nvPr/>
        </p:nvSpPr>
        <p:spPr bwMode="auto">
          <a:xfrm>
            <a:off x="4433888" y="407670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5" name="Oval 97"/>
          <p:cNvSpPr>
            <a:spLocks noChangeArrowheads="1"/>
          </p:cNvSpPr>
          <p:nvPr/>
        </p:nvSpPr>
        <p:spPr bwMode="auto">
          <a:xfrm>
            <a:off x="776288" y="586740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6" name="Rectangle 98"/>
          <p:cNvSpPr>
            <a:spLocks noChangeArrowheads="1"/>
          </p:cNvSpPr>
          <p:nvPr/>
        </p:nvSpPr>
        <p:spPr bwMode="auto">
          <a:xfrm>
            <a:off x="7598569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7" name="Rectangle 99"/>
          <p:cNvSpPr>
            <a:spLocks noChangeArrowheads="1"/>
          </p:cNvSpPr>
          <p:nvPr/>
        </p:nvSpPr>
        <p:spPr bwMode="auto">
          <a:xfrm>
            <a:off x="7274719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8" name="Rectangle 100"/>
          <p:cNvSpPr>
            <a:spLocks noChangeArrowheads="1"/>
          </p:cNvSpPr>
          <p:nvPr/>
        </p:nvSpPr>
        <p:spPr bwMode="auto">
          <a:xfrm>
            <a:off x="7927182" y="2600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69" name="Rectangle 101"/>
          <p:cNvSpPr>
            <a:spLocks noChangeArrowheads="1"/>
          </p:cNvSpPr>
          <p:nvPr/>
        </p:nvSpPr>
        <p:spPr bwMode="auto">
          <a:xfrm>
            <a:off x="7562850" y="2943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0" name="Rectangle 102"/>
          <p:cNvSpPr>
            <a:spLocks noChangeArrowheads="1"/>
          </p:cNvSpPr>
          <p:nvPr/>
        </p:nvSpPr>
        <p:spPr bwMode="auto">
          <a:xfrm>
            <a:off x="7239000" y="29432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1" name="Rectangle 103"/>
          <p:cNvSpPr>
            <a:spLocks noChangeArrowheads="1"/>
          </p:cNvSpPr>
          <p:nvPr/>
        </p:nvSpPr>
        <p:spPr bwMode="auto">
          <a:xfrm>
            <a:off x="7891463" y="2943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2" name="Rectangle 104"/>
          <p:cNvSpPr>
            <a:spLocks noChangeArrowheads="1"/>
          </p:cNvSpPr>
          <p:nvPr/>
        </p:nvSpPr>
        <p:spPr bwMode="auto">
          <a:xfrm>
            <a:off x="7562850" y="32861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3" name="Rectangle 105"/>
          <p:cNvSpPr>
            <a:spLocks noChangeArrowheads="1"/>
          </p:cNvSpPr>
          <p:nvPr/>
        </p:nvSpPr>
        <p:spPr bwMode="auto">
          <a:xfrm>
            <a:off x="7239000" y="32861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4" name="Rectangle 106"/>
          <p:cNvSpPr>
            <a:spLocks noChangeArrowheads="1"/>
          </p:cNvSpPr>
          <p:nvPr/>
        </p:nvSpPr>
        <p:spPr bwMode="auto">
          <a:xfrm>
            <a:off x="7891463" y="32861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5" name="Rectangle 107"/>
          <p:cNvSpPr>
            <a:spLocks noChangeArrowheads="1"/>
          </p:cNvSpPr>
          <p:nvPr/>
        </p:nvSpPr>
        <p:spPr bwMode="auto">
          <a:xfrm>
            <a:off x="7562850" y="3624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6" name="Rectangle 108"/>
          <p:cNvSpPr>
            <a:spLocks noChangeArrowheads="1"/>
          </p:cNvSpPr>
          <p:nvPr/>
        </p:nvSpPr>
        <p:spPr bwMode="auto">
          <a:xfrm>
            <a:off x="7239000" y="3624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7" name="Rectangle 109"/>
          <p:cNvSpPr>
            <a:spLocks noChangeArrowheads="1"/>
          </p:cNvSpPr>
          <p:nvPr/>
        </p:nvSpPr>
        <p:spPr bwMode="auto">
          <a:xfrm>
            <a:off x="7891463" y="36242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8" name="Rectangle 110"/>
          <p:cNvSpPr>
            <a:spLocks noChangeArrowheads="1"/>
          </p:cNvSpPr>
          <p:nvPr/>
        </p:nvSpPr>
        <p:spPr bwMode="auto">
          <a:xfrm>
            <a:off x="7562850" y="3948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79" name="Rectangle 111"/>
          <p:cNvSpPr>
            <a:spLocks noChangeArrowheads="1"/>
          </p:cNvSpPr>
          <p:nvPr/>
        </p:nvSpPr>
        <p:spPr bwMode="auto">
          <a:xfrm>
            <a:off x="7239000" y="3948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0" name="Rectangle 112"/>
          <p:cNvSpPr>
            <a:spLocks noChangeArrowheads="1"/>
          </p:cNvSpPr>
          <p:nvPr/>
        </p:nvSpPr>
        <p:spPr bwMode="auto">
          <a:xfrm>
            <a:off x="7891463" y="39481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1" name="Rectangle 113"/>
          <p:cNvSpPr>
            <a:spLocks noChangeArrowheads="1"/>
          </p:cNvSpPr>
          <p:nvPr/>
        </p:nvSpPr>
        <p:spPr bwMode="auto">
          <a:xfrm>
            <a:off x="8265319" y="2600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2" name="Rectangle 114"/>
          <p:cNvSpPr>
            <a:spLocks noChangeArrowheads="1"/>
          </p:cNvSpPr>
          <p:nvPr/>
        </p:nvSpPr>
        <p:spPr bwMode="auto">
          <a:xfrm>
            <a:off x="8229600" y="2943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3" name="Rectangle 115"/>
          <p:cNvSpPr>
            <a:spLocks noChangeArrowheads="1"/>
          </p:cNvSpPr>
          <p:nvPr/>
        </p:nvSpPr>
        <p:spPr bwMode="auto">
          <a:xfrm>
            <a:off x="8229600" y="32861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4" name="Rectangle 116"/>
          <p:cNvSpPr>
            <a:spLocks noChangeArrowheads="1"/>
          </p:cNvSpPr>
          <p:nvPr/>
        </p:nvSpPr>
        <p:spPr bwMode="auto">
          <a:xfrm>
            <a:off x="8229600" y="36242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5" name="Rectangle 117"/>
          <p:cNvSpPr>
            <a:spLocks noChangeArrowheads="1"/>
          </p:cNvSpPr>
          <p:nvPr/>
        </p:nvSpPr>
        <p:spPr bwMode="auto">
          <a:xfrm>
            <a:off x="8229600" y="39481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0886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123929"/>
              </p:ext>
            </p:extLst>
          </p:nvPr>
        </p:nvGraphicFramePr>
        <p:xfrm>
          <a:off x="8682038" y="4014788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3" name="Equation" r:id="rId8" imgW="152280" imgH="177480" progId="Equation.DSMT4">
                  <p:embed/>
                </p:oleObj>
              </mc:Choice>
              <mc:Fallback>
                <p:oleObj name="Equation" r:id="rId8" imgW="152280" imgH="17748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2038" y="4014788"/>
                        <a:ext cx="1524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87" name="Rectangle 119"/>
          <p:cNvSpPr>
            <a:spLocks noChangeArrowheads="1"/>
          </p:cNvSpPr>
          <p:nvPr/>
        </p:nvSpPr>
        <p:spPr bwMode="auto">
          <a:xfrm>
            <a:off x="6274594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8" name="Rectangle 120"/>
          <p:cNvSpPr>
            <a:spLocks noChangeArrowheads="1"/>
          </p:cNvSpPr>
          <p:nvPr/>
        </p:nvSpPr>
        <p:spPr bwMode="auto">
          <a:xfrm>
            <a:off x="5950744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89" name="Rectangle 121"/>
          <p:cNvSpPr>
            <a:spLocks noChangeArrowheads="1"/>
          </p:cNvSpPr>
          <p:nvPr/>
        </p:nvSpPr>
        <p:spPr bwMode="auto">
          <a:xfrm>
            <a:off x="6603207" y="2590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0" name="Rectangle 122"/>
          <p:cNvSpPr>
            <a:spLocks noChangeArrowheads="1"/>
          </p:cNvSpPr>
          <p:nvPr/>
        </p:nvSpPr>
        <p:spPr bwMode="auto">
          <a:xfrm>
            <a:off x="6238875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1" name="Rectangle 123"/>
          <p:cNvSpPr>
            <a:spLocks noChangeArrowheads="1"/>
          </p:cNvSpPr>
          <p:nvPr/>
        </p:nvSpPr>
        <p:spPr bwMode="auto">
          <a:xfrm>
            <a:off x="5915025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2" name="Rectangle 124"/>
          <p:cNvSpPr>
            <a:spLocks noChangeArrowheads="1"/>
          </p:cNvSpPr>
          <p:nvPr/>
        </p:nvSpPr>
        <p:spPr bwMode="auto">
          <a:xfrm>
            <a:off x="6567488" y="29337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3" name="Rectangle 125"/>
          <p:cNvSpPr>
            <a:spLocks noChangeArrowheads="1"/>
          </p:cNvSpPr>
          <p:nvPr/>
        </p:nvSpPr>
        <p:spPr bwMode="auto">
          <a:xfrm>
            <a:off x="6238875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4" name="Rectangle 126"/>
          <p:cNvSpPr>
            <a:spLocks noChangeArrowheads="1"/>
          </p:cNvSpPr>
          <p:nvPr/>
        </p:nvSpPr>
        <p:spPr bwMode="auto">
          <a:xfrm>
            <a:off x="5915025" y="3276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5" name="Rectangle 127"/>
          <p:cNvSpPr>
            <a:spLocks noChangeArrowheads="1"/>
          </p:cNvSpPr>
          <p:nvPr/>
        </p:nvSpPr>
        <p:spPr bwMode="auto">
          <a:xfrm>
            <a:off x="6567488" y="3276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6" name="Rectangle 128"/>
          <p:cNvSpPr>
            <a:spLocks noChangeArrowheads="1"/>
          </p:cNvSpPr>
          <p:nvPr/>
        </p:nvSpPr>
        <p:spPr bwMode="auto">
          <a:xfrm>
            <a:off x="6238875" y="3614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7" name="Rectangle 129"/>
          <p:cNvSpPr>
            <a:spLocks noChangeArrowheads="1"/>
          </p:cNvSpPr>
          <p:nvPr/>
        </p:nvSpPr>
        <p:spPr bwMode="auto">
          <a:xfrm>
            <a:off x="5915025" y="3614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8" name="Rectangle 130"/>
          <p:cNvSpPr>
            <a:spLocks noChangeArrowheads="1"/>
          </p:cNvSpPr>
          <p:nvPr/>
        </p:nvSpPr>
        <p:spPr bwMode="auto">
          <a:xfrm>
            <a:off x="6567488" y="36147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99" name="Rectangle 131"/>
          <p:cNvSpPr>
            <a:spLocks noChangeArrowheads="1"/>
          </p:cNvSpPr>
          <p:nvPr/>
        </p:nvSpPr>
        <p:spPr bwMode="auto">
          <a:xfrm>
            <a:off x="6238875" y="39385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0" name="Rectangle 132"/>
          <p:cNvSpPr>
            <a:spLocks noChangeArrowheads="1"/>
          </p:cNvSpPr>
          <p:nvPr/>
        </p:nvSpPr>
        <p:spPr bwMode="auto">
          <a:xfrm>
            <a:off x="5915025" y="39385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1" name="Rectangle 133"/>
          <p:cNvSpPr>
            <a:spLocks noChangeArrowheads="1"/>
          </p:cNvSpPr>
          <p:nvPr/>
        </p:nvSpPr>
        <p:spPr bwMode="auto">
          <a:xfrm>
            <a:off x="6567488" y="39385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2" name="Rectangle 134"/>
          <p:cNvSpPr>
            <a:spLocks noChangeArrowheads="1"/>
          </p:cNvSpPr>
          <p:nvPr/>
        </p:nvSpPr>
        <p:spPr bwMode="auto">
          <a:xfrm>
            <a:off x="6941344" y="2590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3" name="Rectangle 135"/>
          <p:cNvSpPr>
            <a:spLocks noChangeArrowheads="1"/>
          </p:cNvSpPr>
          <p:nvPr/>
        </p:nvSpPr>
        <p:spPr bwMode="auto">
          <a:xfrm>
            <a:off x="6905625" y="2933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4" name="Rectangle 136"/>
          <p:cNvSpPr>
            <a:spLocks noChangeArrowheads="1"/>
          </p:cNvSpPr>
          <p:nvPr/>
        </p:nvSpPr>
        <p:spPr bwMode="auto">
          <a:xfrm>
            <a:off x="6905625" y="32766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5" name="Rectangle 137"/>
          <p:cNvSpPr>
            <a:spLocks noChangeArrowheads="1"/>
          </p:cNvSpPr>
          <p:nvPr/>
        </p:nvSpPr>
        <p:spPr bwMode="auto">
          <a:xfrm>
            <a:off x="6905625" y="361473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6" name="Rectangle 138"/>
          <p:cNvSpPr>
            <a:spLocks noChangeArrowheads="1"/>
          </p:cNvSpPr>
          <p:nvPr/>
        </p:nvSpPr>
        <p:spPr bwMode="auto">
          <a:xfrm>
            <a:off x="6905625" y="39385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7" name="Rectangle 139"/>
          <p:cNvSpPr>
            <a:spLocks noChangeArrowheads="1"/>
          </p:cNvSpPr>
          <p:nvPr/>
        </p:nvSpPr>
        <p:spPr bwMode="auto">
          <a:xfrm>
            <a:off x="6238875" y="4267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8" name="Rectangle 140"/>
          <p:cNvSpPr>
            <a:spLocks noChangeArrowheads="1"/>
          </p:cNvSpPr>
          <p:nvPr/>
        </p:nvSpPr>
        <p:spPr bwMode="auto">
          <a:xfrm>
            <a:off x="5915025" y="4267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09" name="Rectangle 141"/>
          <p:cNvSpPr>
            <a:spLocks noChangeArrowheads="1"/>
          </p:cNvSpPr>
          <p:nvPr/>
        </p:nvSpPr>
        <p:spPr bwMode="auto">
          <a:xfrm>
            <a:off x="6567488" y="42672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0" name="Rectangle 142"/>
          <p:cNvSpPr>
            <a:spLocks noChangeArrowheads="1"/>
          </p:cNvSpPr>
          <p:nvPr/>
        </p:nvSpPr>
        <p:spPr bwMode="auto">
          <a:xfrm>
            <a:off x="6238875" y="4610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1" name="Rectangle 143"/>
          <p:cNvSpPr>
            <a:spLocks noChangeArrowheads="1"/>
          </p:cNvSpPr>
          <p:nvPr/>
        </p:nvSpPr>
        <p:spPr bwMode="auto">
          <a:xfrm>
            <a:off x="5915025" y="4610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2" name="Rectangle 144"/>
          <p:cNvSpPr>
            <a:spLocks noChangeArrowheads="1"/>
          </p:cNvSpPr>
          <p:nvPr/>
        </p:nvSpPr>
        <p:spPr bwMode="auto">
          <a:xfrm>
            <a:off x="6567488" y="46101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3" name="Rectangle 145"/>
          <p:cNvSpPr>
            <a:spLocks noChangeArrowheads="1"/>
          </p:cNvSpPr>
          <p:nvPr/>
        </p:nvSpPr>
        <p:spPr bwMode="auto">
          <a:xfrm>
            <a:off x="6238875" y="4953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4" name="Rectangle 146"/>
          <p:cNvSpPr>
            <a:spLocks noChangeArrowheads="1"/>
          </p:cNvSpPr>
          <p:nvPr/>
        </p:nvSpPr>
        <p:spPr bwMode="auto">
          <a:xfrm>
            <a:off x="5915025" y="4953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5" name="Rectangle 147"/>
          <p:cNvSpPr>
            <a:spLocks noChangeArrowheads="1"/>
          </p:cNvSpPr>
          <p:nvPr/>
        </p:nvSpPr>
        <p:spPr bwMode="auto">
          <a:xfrm>
            <a:off x="6567488" y="49530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6" name="Rectangle 148"/>
          <p:cNvSpPr>
            <a:spLocks noChangeArrowheads="1"/>
          </p:cNvSpPr>
          <p:nvPr/>
        </p:nvSpPr>
        <p:spPr bwMode="auto">
          <a:xfrm>
            <a:off x="6238875" y="5291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7" name="Rectangle 149"/>
          <p:cNvSpPr>
            <a:spLocks noChangeArrowheads="1"/>
          </p:cNvSpPr>
          <p:nvPr/>
        </p:nvSpPr>
        <p:spPr bwMode="auto">
          <a:xfrm>
            <a:off x="5915025" y="5291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8" name="Rectangle 150"/>
          <p:cNvSpPr>
            <a:spLocks noChangeArrowheads="1"/>
          </p:cNvSpPr>
          <p:nvPr/>
        </p:nvSpPr>
        <p:spPr bwMode="auto">
          <a:xfrm>
            <a:off x="6567488" y="52911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19" name="Rectangle 151"/>
          <p:cNvSpPr>
            <a:spLocks noChangeArrowheads="1"/>
          </p:cNvSpPr>
          <p:nvPr/>
        </p:nvSpPr>
        <p:spPr bwMode="auto">
          <a:xfrm>
            <a:off x="6238875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0" name="Rectangle 152"/>
          <p:cNvSpPr>
            <a:spLocks noChangeArrowheads="1"/>
          </p:cNvSpPr>
          <p:nvPr/>
        </p:nvSpPr>
        <p:spPr bwMode="auto">
          <a:xfrm>
            <a:off x="5915025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1" name="Rectangle 153"/>
          <p:cNvSpPr>
            <a:spLocks noChangeArrowheads="1"/>
          </p:cNvSpPr>
          <p:nvPr/>
        </p:nvSpPr>
        <p:spPr bwMode="auto">
          <a:xfrm>
            <a:off x="6567488" y="56149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2" name="Rectangle 154"/>
          <p:cNvSpPr>
            <a:spLocks noChangeArrowheads="1"/>
          </p:cNvSpPr>
          <p:nvPr/>
        </p:nvSpPr>
        <p:spPr bwMode="auto">
          <a:xfrm>
            <a:off x="6905625" y="42672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3" name="Rectangle 155"/>
          <p:cNvSpPr>
            <a:spLocks noChangeArrowheads="1"/>
          </p:cNvSpPr>
          <p:nvPr/>
        </p:nvSpPr>
        <p:spPr bwMode="auto">
          <a:xfrm>
            <a:off x="6905625" y="46101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4" name="Rectangle 156"/>
          <p:cNvSpPr>
            <a:spLocks noChangeArrowheads="1"/>
          </p:cNvSpPr>
          <p:nvPr/>
        </p:nvSpPr>
        <p:spPr bwMode="auto">
          <a:xfrm>
            <a:off x="6905625" y="49530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5" name="Rectangle 157"/>
          <p:cNvSpPr>
            <a:spLocks noChangeArrowheads="1"/>
          </p:cNvSpPr>
          <p:nvPr/>
        </p:nvSpPr>
        <p:spPr bwMode="auto">
          <a:xfrm>
            <a:off x="6905625" y="52911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6" name="Rectangle 158"/>
          <p:cNvSpPr>
            <a:spLocks noChangeArrowheads="1"/>
          </p:cNvSpPr>
          <p:nvPr/>
        </p:nvSpPr>
        <p:spPr bwMode="auto">
          <a:xfrm>
            <a:off x="6905625" y="56149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7" name="Rectangle 159"/>
          <p:cNvSpPr>
            <a:spLocks noChangeArrowheads="1"/>
          </p:cNvSpPr>
          <p:nvPr/>
        </p:nvSpPr>
        <p:spPr bwMode="auto">
          <a:xfrm>
            <a:off x="7562850" y="42576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8" name="Rectangle 160"/>
          <p:cNvSpPr>
            <a:spLocks noChangeArrowheads="1"/>
          </p:cNvSpPr>
          <p:nvPr/>
        </p:nvSpPr>
        <p:spPr bwMode="auto">
          <a:xfrm>
            <a:off x="7239000" y="42576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29" name="Rectangle 161"/>
          <p:cNvSpPr>
            <a:spLocks noChangeArrowheads="1"/>
          </p:cNvSpPr>
          <p:nvPr/>
        </p:nvSpPr>
        <p:spPr bwMode="auto">
          <a:xfrm>
            <a:off x="7891463" y="42576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0" name="Rectangle 162"/>
          <p:cNvSpPr>
            <a:spLocks noChangeArrowheads="1"/>
          </p:cNvSpPr>
          <p:nvPr/>
        </p:nvSpPr>
        <p:spPr bwMode="auto">
          <a:xfrm>
            <a:off x="7562850" y="46005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1" name="Rectangle 163"/>
          <p:cNvSpPr>
            <a:spLocks noChangeArrowheads="1"/>
          </p:cNvSpPr>
          <p:nvPr/>
        </p:nvSpPr>
        <p:spPr bwMode="auto">
          <a:xfrm>
            <a:off x="7239000" y="46005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2" name="Rectangle 164"/>
          <p:cNvSpPr>
            <a:spLocks noChangeArrowheads="1"/>
          </p:cNvSpPr>
          <p:nvPr/>
        </p:nvSpPr>
        <p:spPr bwMode="auto">
          <a:xfrm>
            <a:off x="7891463" y="46005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3" name="Rectangle 165"/>
          <p:cNvSpPr>
            <a:spLocks noChangeArrowheads="1"/>
          </p:cNvSpPr>
          <p:nvPr/>
        </p:nvSpPr>
        <p:spPr bwMode="auto">
          <a:xfrm>
            <a:off x="7562850" y="49434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4" name="Rectangle 166"/>
          <p:cNvSpPr>
            <a:spLocks noChangeArrowheads="1"/>
          </p:cNvSpPr>
          <p:nvPr/>
        </p:nvSpPr>
        <p:spPr bwMode="auto">
          <a:xfrm>
            <a:off x="7239000" y="4943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5" name="Rectangle 167"/>
          <p:cNvSpPr>
            <a:spLocks noChangeArrowheads="1"/>
          </p:cNvSpPr>
          <p:nvPr/>
        </p:nvSpPr>
        <p:spPr bwMode="auto">
          <a:xfrm>
            <a:off x="7891463" y="49434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6" name="Rectangle 168"/>
          <p:cNvSpPr>
            <a:spLocks noChangeArrowheads="1"/>
          </p:cNvSpPr>
          <p:nvPr/>
        </p:nvSpPr>
        <p:spPr bwMode="auto">
          <a:xfrm>
            <a:off x="7562850" y="52816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7" name="Rectangle 169"/>
          <p:cNvSpPr>
            <a:spLocks noChangeArrowheads="1"/>
          </p:cNvSpPr>
          <p:nvPr/>
        </p:nvSpPr>
        <p:spPr bwMode="auto">
          <a:xfrm>
            <a:off x="7239000" y="52816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8" name="Rectangle 170"/>
          <p:cNvSpPr>
            <a:spLocks noChangeArrowheads="1"/>
          </p:cNvSpPr>
          <p:nvPr/>
        </p:nvSpPr>
        <p:spPr bwMode="auto">
          <a:xfrm>
            <a:off x="7891463" y="52816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39" name="Rectangle 171"/>
          <p:cNvSpPr>
            <a:spLocks noChangeArrowheads="1"/>
          </p:cNvSpPr>
          <p:nvPr/>
        </p:nvSpPr>
        <p:spPr bwMode="auto">
          <a:xfrm>
            <a:off x="7562850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0" name="Rectangle 172"/>
          <p:cNvSpPr>
            <a:spLocks noChangeArrowheads="1"/>
          </p:cNvSpPr>
          <p:nvPr/>
        </p:nvSpPr>
        <p:spPr bwMode="auto">
          <a:xfrm>
            <a:off x="7239000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1" name="Rectangle 173"/>
          <p:cNvSpPr>
            <a:spLocks noChangeArrowheads="1"/>
          </p:cNvSpPr>
          <p:nvPr/>
        </p:nvSpPr>
        <p:spPr bwMode="auto">
          <a:xfrm>
            <a:off x="7891463" y="5605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2" name="Rectangle 174"/>
          <p:cNvSpPr>
            <a:spLocks noChangeArrowheads="1"/>
          </p:cNvSpPr>
          <p:nvPr/>
        </p:nvSpPr>
        <p:spPr bwMode="auto">
          <a:xfrm>
            <a:off x="8229600" y="42576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3" name="Rectangle 175"/>
          <p:cNvSpPr>
            <a:spLocks noChangeArrowheads="1"/>
          </p:cNvSpPr>
          <p:nvPr/>
        </p:nvSpPr>
        <p:spPr bwMode="auto">
          <a:xfrm>
            <a:off x="8229600" y="46005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4" name="Rectangle 176"/>
          <p:cNvSpPr>
            <a:spLocks noChangeArrowheads="1"/>
          </p:cNvSpPr>
          <p:nvPr/>
        </p:nvSpPr>
        <p:spPr bwMode="auto">
          <a:xfrm>
            <a:off x="8229600" y="4943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5" name="Rectangle 177"/>
          <p:cNvSpPr>
            <a:spLocks noChangeArrowheads="1"/>
          </p:cNvSpPr>
          <p:nvPr/>
        </p:nvSpPr>
        <p:spPr bwMode="auto">
          <a:xfrm>
            <a:off x="8229600" y="5281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6" name="Rectangle 178"/>
          <p:cNvSpPr>
            <a:spLocks noChangeArrowheads="1"/>
          </p:cNvSpPr>
          <p:nvPr/>
        </p:nvSpPr>
        <p:spPr bwMode="auto">
          <a:xfrm>
            <a:off x="8229600" y="5605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947" name="Oval 179"/>
          <p:cNvSpPr>
            <a:spLocks noChangeArrowheads="1"/>
          </p:cNvSpPr>
          <p:nvPr/>
        </p:nvSpPr>
        <p:spPr bwMode="auto">
          <a:xfrm>
            <a:off x="5972175" y="5662613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228600" y="363736"/>
                <a:ext cx="86868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/>
                  <a:t>Opening</a:t>
                </a:r>
              </a:p>
              <a:p>
                <a:endParaRPr lang="en-US" sz="1800" b="1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1800" b="0" dirty="0"/>
                  <a:t>Erosion and dilation are not inverse transforms. An erosion followed by a dilation leads to an interesting morphological operation </a:t>
                </a:r>
                <a:r>
                  <a:rPr lang="en-US" sz="1800" b="0" dirty="0" smtClean="0"/>
                  <a:t>called </a:t>
                </a:r>
                <a:r>
                  <a:rPr lang="en-US" sz="1800" dirty="0" smtClean="0"/>
                  <a:t>opening</a:t>
                </a:r>
                <a:endParaRPr lang="en-US" sz="18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  <m:r>
                        <a:rPr lang="en-US" sz="1800">
                          <a:latin typeface="Cambria Math"/>
                        </a:rPr>
                        <m:t>=</m:t>
                      </m:r>
                      <m:d>
                        <m:dPr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  <m:r>
                            <a:rPr lang="en-US" sz="180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  <m:r>
                            <a:rPr lang="en-US" sz="1800">
                              <a:latin typeface="Cambria Math"/>
                            </a:rPr>
                            <m:t>)⊕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1754326"/>
              </a:xfrm>
              <a:prstGeom prst="rect">
                <a:avLst/>
              </a:prstGeom>
              <a:blipFill rotWithShape="1">
                <a:blip r:embed="rId9"/>
                <a:stretch>
                  <a:fillRect l="-632" t="-1742" b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/>
              <p:cNvSpPr/>
              <p:nvPr/>
            </p:nvSpPr>
            <p:spPr>
              <a:xfrm>
                <a:off x="228600" y="363736"/>
                <a:ext cx="86868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/>
                  <a:t>Closing</a:t>
                </a:r>
              </a:p>
              <a:p>
                <a:endParaRPr lang="en-US" sz="1800" b="1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1800" b="0" dirty="0" smtClean="0"/>
                  <a:t>A dilation followed </a:t>
                </a:r>
                <a:r>
                  <a:rPr lang="en-US" sz="1800" b="0" dirty="0"/>
                  <a:t>by </a:t>
                </a:r>
                <a:r>
                  <a:rPr lang="en-US" sz="1800" b="0" dirty="0" smtClean="0"/>
                  <a:t>an erosion leads </a:t>
                </a:r>
                <a:r>
                  <a:rPr lang="en-US" sz="1800" b="0" dirty="0"/>
                  <a:t>to </a:t>
                </a:r>
                <a:r>
                  <a:rPr lang="en-US" sz="1800" b="0" dirty="0" smtClean="0"/>
                  <a:t>the </a:t>
                </a:r>
                <a:r>
                  <a:rPr lang="en-US" sz="1800" b="0" dirty="0"/>
                  <a:t>interesting morphological operation </a:t>
                </a:r>
                <a:r>
                  <a:rPr lang="en-US" sz="1800" b="0" dirty="0" smtClean="0"/>
                  <a:t>called </a:t>
                </a:r>
                <a:r>
                  <a:rPr lang="en-US" sz="1800" dirty="0" smtClean="0"/>
                  <a:t>closing</a:t>
                </a:r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>
                          <a:latin typeface="Cambria Math"/>
                        </a:rPr>
                        <m:t>•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  <m:r>
                        <a:rPr lang="en-US" sz="1800">
                          <a:latin typeface="Cambria Math"/>
                        </a:rPr>
                        <m:t>=(</m:t>
                      </m:r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>
                          <a:latin typeface="Cambria Math"/>
                        </a:rPr>
                        <m:t>⊕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  <m:r>
                        <a:rPr lang="en-US" sz="1800">
                          <a:latin typeface="Cambria Math"/>
                        </a:rPr>
                        <m:t>)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59" name="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632" t="-2066" r="-561" b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2366963" y="26336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2043113" y="26336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2695575" y="26336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2366963" y="29765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2043113" y="29765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2695575" y="29765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2366963" y="33194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2043113" y="33194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2695575" y="33194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2366963" y="36576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0" name="Rectangle 14"/>
          <p:cNvSpPr>
            <a:spLocks noChangeArrowheads="1"/>
          </p:cNvSpPr>
          <p:nvPr/>
        </p:nvSpPr>
        <p:spPr bwMode="auto">
          <a:xfrm>
            <a:off x="2043113" y="36576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2695575" y="36576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2" name="Rectangle 16"/>
          <p:cNvSpPr>
            <a:spLocks noChangeArrowheads="1"/>
          </p:cNvSpPr>
          <p:nvPr/>
        </p:nvSpPr>
        <p:spPr bwMode="auto">
          <a:xfrm>
            <a:off x="2366963" y="39814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2043113" y="39814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4" name="Rectangle 18"/>
          <p:cNvSpPr>
            <a:spLocks noChangeArrowheads="1"/>
          </p:cNvSpPr>
          <p:nvPr/>
        </p:nvSpPr>
        <p:spPr bwMode="auto">
          <a:xfrm>
            <a:off x="2695575" y="39814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5" name="Rectangle 19"/>
          <p:cNvSpPr>
            <a:spLocks noChangeArrowheads="1"/>
          </p:cNvSpPr>
          <p:nvPr/>
        </p:nvSpPr>
        <p:spPr bwMode="auto">
          <a:xfrm>
            <a:off x="3033713" y="26336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6" name="Rectangle 20"/>
          <p:cNvSpPr>
            <a:spLocks noChangeArrowheads="1"/>
          </p:cNvSpPr>
          <p:nvPr/>
        </p:nvSpPr>
        <p:spPr bwMode="auto">
          <a:xfrm>
            <a:off x="3033713" y="29765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7" name="Rectangle 21"/>
          <p:cNvSpPr>
            <a:spLocks noChangeArrowheads="1"/>
          </p:cNvSpPr>
          <p:nvPr/>
        </p:nvSpPr>
        <p:spPr bwMode="auto">
          <a:xfrm>
            <a:off x="3033713" y="3319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8" name="Rectangle 22"/>
          <p:cNvSpPr>
            <a:spLocks noChangeArrowheads="1"/>
          </p:cNvSpPr>
          <p:nvPr/>
        </p:nvSpPr>
        <p:spPr bwMode="auto">
          <a:xfrm>
            <a:off x="3033713" y="3657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9" name="Rectangle 23"/>
          <p:cNvSpPr>
            <a:spLocks noChangeArrowheads="1"/>
          </p:cNvSpPr>
          <p:nvPr/>
        </p:nvSpPr>
        <p:spPr bwMode="auto">
          <a:xfrm>
            <a:off x="3033713" y="39814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28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103770"/>
              </p:ext>
            </p:extLst>
          </p:nvPr>
        </p:nvGraphicFramePr>
        <p:xfrm>
          <a:off x="3716338" y="3781425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22" name="Equation" r:id="rId5" imgW="266400" imgH="279360" progId="Equation.DSMT4">
                  <p:embed/>
                </p:oleObj>
              </mc:Choice>
              <mc:Fallback>
                <p:oleObj name="Equation" r:id="rId5" imgW="266400" imgH="2793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3781425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51021"/>
              </p:ext>
            </p:extLst>
          </p:nvPr>
        </p:nvGraphicFramePr>
        <p:xfrm>
          <a:off x="5105400" y="3895725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23" name="Equation" r:id="rId7" imgW="203040" imgH="164880" progId="Equation.DSMT4">
                  <p:embed/>
                </p:oleObj>
              </mc:Choice>
              <mc:Fallback>
                <p:oleObj name="Equation" r:id="rId7" imgW="203040" imgH="164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95725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43" name="Rectangle 27"/>
          <p:cNvSpPr>
            <a:spLocks noChangeArrowheads="1"/>
          </p:cNvSpPr>
          <p:nvPr/>
        </p:nvSpPr>
        <p:spPr bwMode="auto">
          <a:xfrm>
            <a:off x="1042988" y="2624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4" name="Rectangle 28"/>
          <p:cNvSpPr>
            <a:spLocks noChangeArrowheads="1"/>
          </p:cNvSpPr>
          <p:nvPr/>
        </p:nvSpPr>
        <p:spPr bwMode="auto">
          <a:xfrm>
            <a:off x="719138" y="2624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5" name="Rectangle 29"/>
          <p:cNvSpPr>
            <a:spLocks noChangeArrowheads="1"/>
          </p:cNvSpPr>
          <p:nvPr/>
        </p:nvSpPr>
        <p:spPr bwMode="auto">
          <a:xfrm>
            <a:off x="1371600" y="2624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6" name="Rectangle 30"/>
          <p:cNvSpPr>
            <a:spLocks noChangeArrowheads="1"/>
          </p:cNvSpPr>
          <p:nvPr/>
        </p:nvSpPr>
        <p:spPr bwMode="auto">
          <a:xfrm>
            <a:off x="1042988" y="2967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7" name="Rectangle 31"/>
          <p:cNvSpPr>
            <a:spLocks noChangeArrowheads="1"/>
          </p:cNvSpPr>
          <p:nvPr/>
        </p:nvSpPr>
        <p:spPr bwMode="auto">
          <a:xfrm>
            <a:off x="719138" y="2967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8" name="Rectangle 32"/>
          <p:cNvSpPr>
            <a:spLocks noChangeArrowheads="1"/>
          </p:cNvSpPr>
          <p:nvPr/>
        </p:nvSpPr>
        <p:spPr bwMode="auto">
          <a:xfrm>
            <a:off x="1371600" y="296703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9" name="Rectangle 33"/>
          <p:cNvSpPr>
            <a:spLocks noChangeArrowheads="1"/>
          </p:cNvSpPr>
          <p:nvPr/>
        </p:nvSpPr>
        <p:spPr bwMode="auto">
          <a:xfrm>
            <a:off x="1042988" y="3309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0" name="Rectangle 34"/>
          <p:cNvSpPr>
            <a:spLocks noChangeArrowheads="1"/>
          </p:cNvSpPr>
          <p:nvPr/>
        </p:nvSpPr>
        <p:spPr bwMode="auto">
          <a:xfrm>
            <a:off x="719138" y="3309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1" name="Rectangle 35"/>
          <p:cNvSpPr>
            <a:spLocks noChangeArrowheads="1"/>
          </p:cNvSpPr>
          <p:nvPr/>
        </p:nvSpPr>
        <p:spPr bwMode="auto">
          <a:xfrm>
            <a:off x="1371600" y="33099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2" name="Rectangle 36"/>
          <p:cNvSpPr>
            <a:spLocks noChangeArrowheads="1"/>
          </p:cNvSpPr>
          <p:nvPr/>
        </p:nvSpPr>
        <p:spPr bwMode="auto">
          <a:xfrm>
            <a:off x="1042988" y="3648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3" name="Rectangle 37"/>
          <p:cNvSpPr>
            <a:spLocks noChangeArrowheads="1"/>
          </p:cNvSpPr>
          <p:nvPr/>
        </p:nvSpPr>
        <p:spPr bwMode="auto">
          <a:xfrm>
            <a:off x="719138" y="3648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4" name="Rectangle 38"/>
          <p:cNvSpPr>
            <a:spLocks noChangeArrowheads="1"/>
          </p:cNvSpPr>
          <p:nvPr/>
        </p:nvSpPr>
        <p:spPr bwMode="auto">
          <a:xfrm>
            <a:off x="1371600" y="36480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5" name="Rectangle 39"/>
          <p:cNvSpPr>
            <a:spLocks noChangeArrowheads="1"/>
          </p:cNvSpPr>
          <p:nvPr/>
        </p:nvSpPr>
        <p:spPr bwMode="auto">
          <a:xfrm>
            <a:off x="1042988" y="3971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6" name="Rectangle 40"/>
          <p:cNvSpPr>
            <a:spLocks noChangeArrowheads="1"/>
          </p:cNvSpPr>
          <p:nvPr/>
        </p:nvSpPr>
        <p:spPr bwMode="auto">
          <a:xfrm>
            <a:off x="719138" y="3971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7" name="Rectangle 41"/>
          <p:cNvSpPr>
            <a:spLocks noChangeArrowheads="1"/>
          </p:cNvSpPr>
          <p:nvPr/>
        </p:nvSpPr>
        <p:spPr bwMode="auto">
          <a:xfrm>
            <a:off x="1371600" y="39719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8" name="Rectangle 42"/>
          <p:cNvSpPr>
            <a:spLocks noChangeArrowheads="1"/>
          </p:cNvSpPr>
          <p:nvPr/>
        </p:nvSpPr>
        <p:spPr bwMode="auto">
          <a:xfrm>
            <a:off x="1709738" y="2624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59" name="Rectangle 43"/>
          <p:cNvSpPr>
            <a:spLocks noChangeArrowheads="1"/>
          </p:cNvSpPr>
          <p:nvPr/>
        </p:nvSpPr>
        <p:spPr bwMode="auto">
          <a:xfrm>
            <a:off x="1709738" y="2967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0" name="Rectangle 44"/>
          <p:cNvSpPr>
            <a:spLocks noChangeArrowheads="1"/>
          </p:cNvSpPr>
          <p:nvPr/>
        </p:nvSpPr>
        <p:spPr bwMode="auto">
          <a:xfrm>
            <a:off x="1709738" y="33099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1" name="Rectangle 45"/>
          <p:cNvSpPr>
            <a:spLocks noChangeArrowheads="1"/>
          </p:cNvSpPr>
          <p:nvPr/>
        </p:nvSpPr>
        <p:spPr bwMode="auto">
          <a:xfrm>
            <a:off x="1709738" y="36480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2" name="Rectangle 46"/>
          <p:cNvSpPr>
            <a:spLocks noChangeArrowheads="1"/>
          </p:cNvSpPr>
          <p:nvPr/>
        </p:nvSpPr>
        <p:spPr bwMode="auto">
          <a:xfrm>
            <a:off x="1709738" y="3971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3" name="Rectangle 47"/>
          <p:cNvSpPr>
            <a:spLocks noChangeArrowheads="1"/>
          </p:cNvSpPr>
          <p:nvPr/>
        </p:nvSpPr>
        <p:spPr bwMode="auto">
          <a:xfrm>
            <a:off x="1042988" y="43005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4" name="Rectangle 48"/>
          <p:cNvSpPr>
            <a:spLocks noChangeArrowheads="1"/>
          </p:cNvSpPr>
          <p:nvPr/>
        </p:nvSpPr>
        <p:spPr bwMode="auto">
          <a:xfrm>
            <a:off x="719138" y="43005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5" name="Rectangle 49"/>
          <p:cNvSpPr>
            <a:spLocks noChangeArrowheads="1"/>
          </p:cNvSpPr>
          <p:nvPr/>
        </p:nvSpPr>
        <p:spPr bwMode="auto">
          <a:xfrm>
            <a:off x="1371600" y="43005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6" name="Rectangle 50"/>
          <p:cNvSpPr>
            <a:spLocks noChangeArrowheads="1"/>
          </p:cNvSpPr>
          <p:nvPr/>
        </p:nvSpPr>
        <p:spPr bwMode="auto">
          <a:xfrm>
            <a:off x="1042988" y="46434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7" name="Rectangle 51"/>
          <p:cNvSpPr>
            <a:spLocks noChangeArrowheads="1"/>
          </p:cNvSpPr>
          <p:nvPr/>
        </p:nvSpPr>
        <p:spPr bwMode="auto">
          <a:xfrm>
            <a:off x="719138" y="46434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8" name="Rectangle 52"/>
          <p:cNvSpPr>
            <a:spLocks noChangeArrowheads="1"/>
          </p:cNvSpPr>
          <p:nvPr/>
        </p:nvSpPr>
        <p:spPr bwMode="auto">
          <a:xfrm>
            <a:off x="1371600" y="46434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69" name="Rectangle 53"/>
          <p:cNvSpPr>
            <a:spLocks noChangeArrowheads="1"/>
          </p:cNvSpPr>
          <p:nvPr/>
        </p:nvSpPr>
        <p:spPr bwMode="auto">
          <a:xfrm>
            <a:off x="1042988" y="49863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0" name="Rectangle 54"/>
          <p:cNvSpPr>
            <a:spLocks noChangeArrowheads="1"/>
          </p:cNvSpPr>
          <p:nvPr/>
        </p:nvSpPr>
        <p:spPr bwMode="auto">
          <a:xfrm>
            <a:off x="719138" y="49863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1" name="Rectangle 55"/>
          <p:cNvSpPr>
            <a:spLocks noChangeArrowheads="1"/>
          </p:cNvSpPr>
          <p:nvPr/>
        </p:nvSpPr>
        <p:spPr bwMode="auto">
          <a:xfrm>
            <a:off x="1371600" y="49863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2" name="Rectangle 56"/>
          <p:cNvSpPr>
            <a:spLocks noChangeArrowheads="1"/>
          </p:cNvSpPr>
          <p:nvPr/>
        </p:nvSpPr>
        <p:spPr bwMode="auto">
          <a:xfrm>
            <a:off x="1042988" y="5324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3" name="Rectangle 57"/>
          <p:cNvSpPr>
            <a:spLocks noChangeArrowheads="1"/>
          </p:cNvSpPr>
          <p:nvPr/>
        </p:nvSpPr>
        <p:spPr bwMode="auto">
          <a:xfrm>
            <a:off x="719138" y="5324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4" name="Rectangle 58"/>
          <p:cNvSpPr>
            <a:spLocks noChangeArrowheads="1"/>
          </p:cNvSpPr>
          <p:nvPr/>
        </p:nvSpPr>
        <p:spPr bwMode="auto">
          <a:xfrm>
            <a:off x="1371600" y="53244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5" name="Rectangle 59"/>
          <p:cNvSpPr>
            <a:spLocks noChangeArrowheads="1"/>
          </p:cNvSpPr>
          <p:nvPr/>
        </p:nvSpPr>
        <p:spPr bwMode="auto">
          <a:xfrm>
            <a:off x="1042988" y="5648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6" name="Rectangle 60"/>
          <p:cNvSpPr>
            <a:spLocks noChangeArrowheads="1"/>
          </p:cNvSpPr>
          <p:nvPr/>
        </p:nvSpPr>
        <p:spPr bwMode="auto">
          <a:xfrm>
            <a:off x="719138" y="5648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7" name="Rectangle 61"/>
          <p:cNvSpPr>
            <a:spLocks noChangeArrowheads="1"/>
          </p:cNvSpPr>
          <p:nvPr/>
        </p:nvSpPr>
        <p:spPr bwMode="auto">
          <a:xfrm>
            <a:off x="1371600" y="5648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8" name="Rectangle 62"/>
          <p:cNvSpPr>
            <a:spLocks noChangeArrowheads="1"/>
          </p:cNvSpPr>
          <p:nvPr/>
        </p:nvSpPr>
        <p:spPr bwMode="auto">
          <a:xfrm>
            <a:off x="1709738" y="43005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79" name="Rectangle 63"/>
          <p:cNvSpPr>
            <a:spLocks noChangeArrowheads="1"/>
          </p:cNvSpPr>
          <p:nvPr/>
        </p:nvSpPr>
        <p:spPr bwMode="auto">
          <a:xfrm>
            <a:off x="1709738" y="46434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80" name="Rectangle 64"/>
          <p:cNvSpPr>
            <a:spLocks noChangeArrowheads="1"/>
          </p:cNvSpPr>
          <p:nvPr/>
        </p:nvSpPr>
        <p:spPr bwMode="auto">
          <a:xfrm>
            <a:off x="1709738" y="49863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81" name="Rectangle 65"/>
          <p:cNvSpPr>
            <a:spLocks noChangeArrowheads="1"/>
          </p:cNvSpPr>
          <p:nvPr/>
        </p:nvSpPr>
        <p:spPr bwMode="auto">
          <a:xfrm>
            <a:off x="1709738" y="53244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82" name="Rectangle 66"/>
          <p:cNvSpPr>
            <a:spLocks noChangeArrowheads="1"/>
          </p:cNvSpPr>
          <p:nvPr/>
        </p:nvSpPr>
        <p:spPr bwMode="auto">
          <a:xfrm>
            <a:off x="1709738" y="5648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83" name="Rectangle 67"/>
          <p:cNvSpPr>
            <a:spLocks noChangeArrowheads="1"/>
          </p:cNvSpPr>
          <p:nvPr/>
        </p:nvSpPr>
        <p:spPr bwMode="auto">
          <a:xfrm>
            <a:off x="2366963" y="42910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84" name="Rectangle 68"/>
          <p:cNvSpPr>
            <a:spLocks noChangeArrowheads="1"/>
          </p:cNvSpPr>
          <p:nvPr/>
        </p:nvSpPr>
        <p:spPr bwMode="auto">
          <a:xfrm>
            <a:off x="2043113" y="42910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85" name="Rectangle 69"/>
          <p:cNvSpPr>
            <a:spLocks noChangeArrowheads="1"/>
          </p:cNvSpPr>
          <p:nvPr/>
        </p:nvSpPr>
        <p:spPr bwMode="auto">
          <a:xfrm>
            <a:off x="2695575" y="42910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86" name="Rectangle 70"/>
          <p:cNvSpPr>
            <a:spLocks noChangeArrowheads="1"/>
          </p:cNvSpPr>
          <p:nvPr/>
        </p:nvSpPr>
        <p:spPr bwMode="auto">
          <a:xfrm>
            <a:off x="2366963" y="46339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87" name="Rectangle 71"/>
          <p:cNvSpPr>
            <a:spLocks noChangeArrowheads="1"/>
          </p:cNvSpPr>
          <p:nvPr/>
        </p:nvSpPr>
        <p:spPr bwMode="auto">
          <a:xfrm>
            <a:off x="2043113" y="46339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88" name="Rectangle 72"/>
          <p:cNvSpPr>
            <a:spLocks noChangeArrowheads="1"/>
          </p:cNvSpPr>
          <p:nvPr/>
        </p:nvSpPr>
        <p:spPr bwMode="auto">
          <a:xfrm>
            <a:off x="2695575" y="46339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89" name="Rectangle 73"/>
          <p:cNvSpPr>
            <a:spLocks noChangeArrowheads="1"/>
          </p:cNvSpPr>
          <p:nvPr/>
        </p:nvSpPr>
        <p:spPr bwMode="auto">
          <a:xfrm>
            <a:off x="2366963" y="49768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90" name="Rectangle 74"/>
          <p:cNvSpPr>
            <a:spLocks noChangeArrowheads="1"/>
          </p:cNvSpPr>
          <p:nvPr/>
        </p:nvSpPr>
        <p:spPr bwMode="auto">
          <a:xfrm>
            <a:off x="2043113" y="4976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91" name="Rectangle 75"/>
          <p:cNvSpPr>
            <a:spLocks noChangeArrowheads="1"/>
          </p:cNvSpPr>
          <p:nvPr/>
        </p:nvSpPr>
        <p:spPr bwMode="auto">
          <a:xfrm>
            <a:off x="2695575" y="49768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92" name="Rectangle 76"/>
          <p:cNvSpPr>
            <a:spLocks noChangeArrowheads="1"/>
          </p:cNvSpPr>
          <p:nvPr/>
        </p:nvSpPr>
        <p:spPr bwMode="auto">
          <a:xfrm>
            <a:off x="2366963" y="53149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93" name="Rectangle 77"/>
          <p:cNvSpPr>
            <a:spLocks noChangeArrowheads="1"/>
          </p:cNvSpPr>
          <p:nvPr/>
        </p:nvSpPr>
        <p:spPr bwMode="auto">
          <a:xfrm>
            <a:off x="2043113" y="53149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94" name="Rectangle 78"/>
          <p:cNvSpPr>
            <a:spLocks noChangeArrowheads="1"/>
          </p:cNvSpPr>
          <p:nvPr/>
        </p:nvSpPr>
        <p:spPr bwMode="auto">
          <a:xfrm>
            <a:off x="2695575" y="53149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95" name="Rectangle 79"/>
          <p:cNvSpPr>
            <a:spLocks noChangeArrowheads="1"/>
          </p:cNvSpPr>
          <p:nvPr/>
        </p:nvSpPr>
        <p:spPr bwMode="auto">
          <a:xfrm>
            <a:off x="2366963" y="5638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96" name="Rectangle 80"/>
          <p:cNvSpPr>
            <a:spLocks noChangeArrowheads="1"/>
          </p:cNvSpPr>
          <p:nvPr/>
        </p:nvSpPr>
        <p:spPr bwMode="auto">
          <a:xfrm>
            <a:off x="2043113" y="5638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97" name="Rectangle 81"/>
          <p:cNvSpPr>
            <a:spLocks noChangeArrowheads="1"/>
          </p:cNvSpPr>
          <p:nvPr/>
        </p:nvSpPr>
        <p:spPr bwMode="auto">
          <a:xfrm>
            <a:off x="2695575" y="5638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98" name="Rectangle 82"/>
          <p:cNvSpPr>
            <a:spLocks noChangeArrowheads="1"/>
          </p:cNvSpPr>
          <p:nvPr/>
        </p:nvSpPr>
        <p:spPr bwMode="auto">
          <a:xfrm>
            <a:off x="3033713" y="4291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99" name="Rectangle 83"/>
          <p:cNvSpPr>
            <a:spLocks noChangeArrowheads="1"/>
          </p:cNvSpPr>
          <p:nvPr/>
        </p:nvSpPr>
        <p:spPr bwMode="auto">
          <a:xfrm>
            <a:off x="3033713" y="4633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00" name="Rectangle 84"/>
          <p:cNvSpPr>
            <a:spLocks noChangeArrowheads="1"/>
          </p:cNvSpPr>
          <p:nvPr/>
        </p:nvSpPr>
        <p:spPr bwMode="auto">
          <a:xfrm>
            <a:off x="3033713" y="4976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01" name="Rectangle 85"/>
          <p:cNvSpPr>
            <a:spLocks noChangeArrowheads="1"/>
          </p:cNvSpPr>
          <p:nvPr/>
        </p:nvSpPr>
        <p:spPr bwMode="auto">
          <a:xfrm>
            <a:off x="3033713" y="5314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02" name="Rectangle 86"/>
          <p:cNvSpPr>
            <a:spLocks noChangeArrowheads="1"/>
          </p:cNvSpPr>
          <p:nvPr/>
        </p:nvSpPr>
        <p:spPr bwMode="auto">
          <a:xfrm>
            <a:off x="3033713" y="5638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03" name="Rectangle 87"/>
          <p:cNvSpPr>
            <a:spLocks noChangeArrowheads="1"/>
          </p:cNvSpPr>
          <p:nvPr/>
        </p:nvSpPr>
        <p:spPr bwMode="auto">
          <a:xfrm>
            <a:off x="4395788" y="35147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04" name="Rectangle 88"/>
          <p:cNvSpPr>
            <a:spLocks noChangeArrowheads="1"/>
          </p:cNvSpPr>
          <p:nvPr/>
        </p:nvSpPr>
        <p:spPr bwMode="auto">
          <a:xfrm>
            <a:off x="4071938" y="35147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05" name="Rectangle 89"/>
          <p:cNvSpPr>
            <a:spLocks noChangeArrowheads="1"/>
          </p:cNvSpPr>
          <p:nvPr/>
        </p:nvSpPr>
        <p:spPr bwMode="auto">
          <a:xfrm>
            <a:off x="4724400" y="35147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06" name="Rectangle 90"/>
          <p:cNvSpPr>
            <a:spLocks noChangeArrowheads="1"/>
          </p:cNvSpPr>
          <p:nvPr/>
        </p:nvSpPr>
        <p:spPr bwMode="auto">
          <a:xfrm>
            <a:off x="4395788" y="38576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07" name="Rectangle 91"/>
          <p:cNvSpPr>
            <a:spLocks noChangeArrowheads="1"/>
          </p:cNvSpPr>
          <p:nvPr/>
        </p:nvSpPr>
        <p:spPr bwMode="auto">
          <a:xfrm>
            <a:off x="4071938" y="38576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08" name="Rectangle 92"/>
          <p:cNvSpPr>
            <a:spLocks noChangeArrowheads="1"/>
          </p:cNvSpPr>
          <p:nvPr/>
        </p:nvSpPr>
        <p:spPr bwMode="auto">
          <a:xfrm>
            <a:off x="4724400" y="38576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09" name="Rectangle 93"/>
          <p:cNvSpPr>
            <a:spLocks noChangeArrowheads="1"/>
          </p:cNvSpPr>
          <p:nvPr/>
        </p:nvSpPr>
        <p:spPr bwMode="auto">
          <a:xfrm>
            <a:off x="4395788" y="42005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10" name="Rectangle 94"/>
          <p:cNvSpPr>
            <a:spLocks noChangeArrowheads="1"/>
          </p:cNvSpPr>
          <p:nvPr/>
        </p:nvSpPr>
        <p:spPr bwMode="auto">
          <a:xfrm>
            <a:off x="4071938" y="42005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11" name="Rectangle 95"/>
          <p:cNvSpPr>
            <a:spLocks noChangeArrowheads="1"/>
          </p:cNvSpPr>
          <p:nvPr/>
        </p:nvSpPr>
        <p:spPr bwMode="auto">
          <a:xfrm>
            <a:off x="4724400" y="42005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12" name="Oval 96"/>
          <p:cNvSpPr>
            <a:spLocks noChangeArrowheads="1"/>
          </p:cNvSpPr>
          <p:nvPr/>
        </p:nvSpPr>
        <p:spPr bwMode="auto">
          <a:xfrm>
            <a:off x="4433888" y="390525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96" name="Rectangle 180"/>
          <p:cNvSpPr>
            <a:spLocks noChangeArrowheads="1"/>
          </p:cNvSpPr>
          <p:nvPr/>
        </p:nvSpPr>
        <p:spPr bwMode="auto">
          <a:xfrm>
            <a:off x="381000" y="2624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97" name="Rectangle 181"/>
          <p:cNvSpPr>
            <a:spLocks noChangeArrowheads="1"/>
          </p:cNvSpPr>
          <p:nvPr/>
        </p:nvSpPr>
        <p:spPr bwMode="auto">
          <a:xfrm>
            <a:off x="381000" y="29670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98" name="Rectangle 182"/>
          <p:cNvSpPr>
            <a:spLocks noChangeArrowheads="1"/>
          </p:cNvSpPr>
          <p:nvPr/>
        </p:nvSpPr>
        <p:spPr bwMode="auto">
          <a:xfrm>
            <a:off x="381000" y="33099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99" name="Rectangle 183"/>
          <p:cNvSpPr>
            <a:spLocks noChangeArrowheads="1"/>
          </p:cNvSpPr>
          <p:nvPr/>
        </p:nvSpPr>
        <p:spPr bwMode="auto">
          <a:xfrm>
            <a:off x="381000" y="36480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00" name="Rectangle 184"/>
          <p:cNvSpPr>
            <a:spLocks noChangeArrowheads="1"/>
          </p:cNvSpPr>
          <p:nvPr/>
        </p:nvSpPr>
        <p:spPr bwMode="auto">
          <a:xfrm>
            <a:off x="381000" y="39719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01" name="Rectangle 185"/>
          <p:cNvSpPr>
            <a:spLocks noChangeArrowheads="1"/>
          </p:cNvSpPr>
          <p:nvPr/>
        </p:nvSpPr>
        <p:spPr bwMode="auto">
          <a:xfrm>
            <a:off x="381000" y="43005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02" name="Rectangle 186"/>
          <p:cNvSpPr>
            <a:spLocks noChangeArrowheads="1"/>
          </p:cNvSpPr>
          <p:nvPr/>
        </p:nvSpPr>
        <p:spPr bwMode="auto">
          <a:xfrm>
            <a:off x="381000" y="46434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03" name="Rectangle 187"/>
          <p:cNvSpPr>
            <a:spLocks noChangeArrowheads="1"/>
          </p:cNvSpPr>
          <p:nvPr/>
        </p:nvSpPr>
        <p:spPr bwMode="auto">
          <a:xfrm>
            <a:off x="381000" y="49863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04" name="Rectangle 188"/>
          <p:cNvSpPr>
            <a:spLocks noChangeArrowheads="1"/>
          </p:cNvSpPr>
          <p:nvPr/>
        </p:nvSpPr>
        <p:spPr bwMode="auto">
          <a:xfrm>
            <a:off x="381000" y="5324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05" name="Rectangle 189"/>
          <p:cNvSpPr>
            <a:spLocks noChangeArrowheads="1"/>
          </p:cNvSpPr>
          <p:nvPr/>
        </p:nvSpPr>
        <p:spPr bwMode="auto">
          <a:xfrm>
            <a:off x="381000" y="5648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07" name="Rectangle 191"/>
          <p:cNvSpPr>
            <a:spLocks noChangeArrowheads="1"/>
          </p:cNvSpPr>
          <p:nvPr/>
        </p:nvSpPr>
        <p:spPr bwMode="auto">
          <a:xfrm>
            <a:off x="1042988" y="5991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08" name="Rectangle 192"/>
          <p:cNvSpPr>
            <a:spLocks noChangeArrowheads="1"/>
          </p:cNvSpPr>
          <p:nvPr/>
        </p:nvSpPr>
        <p:spPr bwMode="auto">
          <a:xfrm>
            <a:off x="719138" y="5991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09" name="Rectangle 193"/>
          <p:cNvSpPr>
            <a:spLocks noChangeArrowheads="1"/>
          </p:cNvSpPr>
          <p:nvPr/>
        </p:nvSpPr>
        <p:spPr bwMode="auto">
          <a:xfrm>
            <a:off x="1371600" y="5991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10" name="Rectangle 194"/>
          <p:cNvSpPr>
            <a:spLocks noChangeArrowheads="1"/>
          </p:cNvSpPr>
          <p:nvPr/>
        </p:nvSpPr>
        <p:spPr bwMode="auto">
          <a:xfrm>
            <a:off x="1709738" y="5991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11" name="Rectangle 195"/>
          <p:cNvSpPr>
            <a:spLocks noChangeArrowheads="1"/>
          </p:cNvSpPr>
          <p:nvPr/>
        </p:nvSpPr>
        <p:spPr bwMode="auto">
          <a:xfrm>
            <a:off x="2366963" y="5981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12" name="Rectangle 196"/>
          <p:cNvSpPr>
            <a:spLocks noChangeArrowheads="1"/>
          </p:cNvSpPr>
          <p:nvPr/>
        </p:nvSpPr>
        <p:spPr bwMode="auto">
          <a:xfrm>
            <a:off x="2043113" y="5981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13" name="Rectangle 197"/>
          <p:cNvSpPr>
            <a:spLocks noChangeArrowheads="1"/>
          </p:cNvSpPr>
          <p:nvPr/>
        </p:nvSpPr>
        <p:spPr bwMode="auto">
          <a:xfrm>
            <a:off x="2695575" y="5981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14" name="Rectangle 198"/>
          <p:cNvSpPr>
            <a:spLocks noChangeArrowheads="1"/>
          </p:cNvSpPr>
          <p:nvPr/>
        </p:nvSpPr>
        <p:spPr bwMode="auto">
          <a:xfrm>
            <a:off x="3033713" y="5981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15" name="Rectangle 199"/>
          <p:cNvSpPr>
            <a:spLocks noChangeArrowheads="1"/>
          </p:cNvSpPr>
          <p:nvPr/>
        </p:nvSpPr>
        <p:spPr bwMode="auto">
          <a:xfrm>
            <a:off x="381000" y="5991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16" name="Oval 200"/>
          <p:cNvSpPr>
            <a:spLocks noChangeArrowheads="1"/>
          </p:cNvSpPr>
          <p:nvPr/>
        </p:nvSpPr>
        <p:spPr bwMode="auto">
          <a:xfrm>
            <a:off x="438150" y="603885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17" name="Rectangle 201"/>
          <p:cNvSpPr>
            <a:spLocks noChangeArrowheads="1"/>
          </p:cNvSpPr>
          <p:nvPr/>
        </p:nvSpPr>
        <p:spPr bwMode="auto">
          <a:xfrm>
            <a:off x="2366963" y="2295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18" name="Rectangle 202"/>
          <p:cNvSpPr>
            <a:spLocks noChangeArrowheads="1"/>
          </p:cNvSpPr>
          <p:nvPr/>
        </p:nvSpPr>
        <p:spPr bwMode="auto">
          <a:xfrm>
            <a:off x="2043113" y="2295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19" name="Rectangle 203"/>
          <p:cNvSpPr>
            <a:spLocks noChangeArrowheads="1"/>
          </p:cNvSpPr>
          <p:nvPr/>
        </p:nvSpPr>
        <p:spPr bwMode="auto">
          <a:xfrm>
            <a:off x="2695575" y="22955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0" name="Rectangle 204"/>
          <p:cNvSpPr>
            <a:spLocks noChangeArrowheads="1"/>
          </p:cNvSpPr>
          <p:nvPr/>
        </p:nvSpPr>
        <p:spPr bwMode="auto">
          <a:xfrm>
            <a:off x="3033713" y="2295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1" name="Rectangle 205"/>
          <p:cNvSpPr>
            <a:spLocks noChangeArrowheads="1"/>
          </p:cNvSpPr>
          <p:nvPr/>
        </p:nvSpPr>
        <p:spPr bwMode="auto">
          <a:xfrm>
            <a:off x="1042988" y="2286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2" name="Rectangle 206"/>
          <p:cNvSpPr>
            <a:spLocks noChangeArrowheads="1"/>
          </p:cNvSpPr>
          <p:nvPr/>
        </p:nvSpPr>
        <p:spPr bwMode="auto">
          <a:xfrm>
            <a:off x="719138" y="2286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3" name="Rectangle 207"/>
          <p:cNvSpPr>
            <a:spLocks noChangeArrowheads="1"/>
          </p:cNvSpPr>
          <p:nvPr/>
        </p:nvSpPr>
        <p:spPr bwMode="auto">
          <a:xfrm>
            <a:off x="1371600" y="2286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" name="Rectangle 208"/>
          <p:cNvSpPr>
            <a:spLocks noChangeArrowheads="1"/>
          </p:cNvSpPr>
          <p:nvPr/>
        </p:nvSpPr>
        <p:spPr bwMode="auto">
          <a:xfrm>
            <a:off x="1709738" y="2286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5" name="Rectangle 209"/>
          <p:cNvSpPr>
            <a:spLocks noChangeArrowheads="1"/>
          </p:cNvSpPr>
          <p:nvPr/>
        </p:nvSpPr>
        <p:spPr bwMode="auto">
          <a:xfrm>
            <a:off x="381000" y="2286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65" name="Rectangle 249"/>
          <p:cNvSpPr>
            <a:spLocks noChangeArrowheads="1"/>
          </p:cNvSpPr>
          <p:nvPr/>
        </p:nvSpPr>
        <p:spPr bwMode="auto">
          <a:xfrm>
            <a:off x="3367088" y="26336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66" name="Rectangle 250"/>
          <p:cNvSpPr>
            <a:spLocks noChangeArrowheads="1"/>
          </p:cNvSpPr>
          <p:nvPr/>
        </p:nvSpPr>
        <p:spPr bwMode="auto">
          <a:xfrm>
            <a:off x="3367088" y="29765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67" name="Rectangle 251"/>
          <p:cNvSpPr>
            <a:spLocks noChangeArrowheads="1"/>
          </p:cNvSpPr>
          <p:nvPr/>
        </p:nvSpPr>
        <p:spPr bwMode="auto">
          <a:xfrm>
            <a:off x="3367088" y="3319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68" name="Rectangle 252"/>
          <p:cNvSpPr>
            <a:spLocks noChangeArrowheads="1"/>
          </p:cNvSpPr>
          <p:nvPr/>
        </p:nvSpPr>
        <p:spPr bwMode="auto">
          <a:xfrm>
            <a:off x="3367088" y="3657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69" name="Rectangle 253"/>
          <p:cNvSpPr>
            <a:spLocks noChangeArrowheads="1"/>
          </p:cNvSpPr>
          <p:nvPr/>
        </p:nvSpPr>
        <p:spPr bwMode="auto">
          <a:xfrm>
            <a:off x="3367088" y="39814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70" name="Rectangle 254"/>
          <p:cNvSpPr>
            <a:spLocks noChangeArrowheads="1"/>
          </p:cNvSpPr>
          <p:nvPr/>
        </p:nvSpPr>
        <p:spPr bwMode="auto">
          <a:xfrm>
            <a:off x="3367088" y="4291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71" name="Rectangle 255"/>
          <p:cNvSpPr>
            <a:spLocks noChangeArrowheads="1"/>
          </p:cNvSpPr>
          <p:nvPr/>
        </p:nvSpPr>
        <p:spPr bwMode="auto">
          <a:xfrm>
            <a:off x="3367088" y="4633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72" name="Rectangle 256"/>
          <p:cNvSpPr>
            <a:spLocks noChangeArrowheads="1"/>
          </p:cNvSpPr>
          <p:nvPr/>
        </p:nvSpPr>
        <p:spPr bwMode="auto">
          <a:xfrm>
            <a:off x="3367088" y="4976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73" name="Rectangle 257"/>
          <p:cNvSpPr>
            <a:spLocks noChangeArrowheads="1"/>
          </p:cNvSpPr>
          <p:nvPr/>
        </p:nvSpPr>
        <p:spPr bwMode="auto">
          <a:xfrm>
            <a:off x="3367088" y="5314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74" name="Rectangle 258"/>
          <p:cNvSpPr>
            <a:spLocks noChangeArrowheads="1"/>
          </p:cNvSpPr>
          <p:nvPr/>
        </p:nvSpPr>
        <p:spPr bwMode="auto">
          <a:xfrm>
            <a:off x="3367088" y="5638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75" name="Rectangle 259"/>
          <p:cNvSpPr>
            <a:spLocks noChangeArrowheads="1"/>
          </p:cNvSpPr>
          <p:nvPr/>
        </p:nvSpPr>
        <p:spPr bwMode="auto">
          <a:xfrm>
            <a:off x="3367088" y="5981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76" name="Rectangle 260"/>
          <p:cNvSpPr>
            <a:spLocks noChangeArrowheads="1"/>
          </p:cNvSpPr>
          <p:nvPr/>
        </p:nvSpPr>
        <p:spPr bwMode="auto">
          <a:xfrm>
            <a:off x="3367088" y="2295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Rectangle 139"/>
          <p:cNvSpPr>
            <a:spLocks noChangeArrowheads="1"/>
          </p:cNvSpPr>
          <p:nvPr/>
        </p:nvSpPr>
        <p:spPr bwMode="auto">
          <a:xfrm>
            <a:off x="7486650" y="263366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Rectangle 140"/>
          <p:cNvSpPr>
            <a:spLocks noChangeArrowheads="1"/>
          </p:cNvSpPr>
          <p:nvPr/>
        </p:nvSpPr>
        <p:spPr bwMode="auto">
          <a:xfrm>
            <a:off x="7162800" y="263366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Rectangle 141"/>
          <p:cNvSpPr>
            <a:spLocks noChangeArrowheads="1"/>
          </p:cNvSpPr>
          <p:nvPr/>
        </p:nvSpPr>
        <p:spPr bwMode="auto">
          <a:xfrm>
            <a:off x="7815263" y="26336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Rectangle 142"/>
          <p:cNvSpPr>
            <a:spLocks noChangeArrowheads="1"/>
          </p:cNvSpPr>
          <p:nvPr/>
        </p:nvSpPr>
        <p:spPr bwMode="auto">
          <a:xfrm>
            <a:off x="7486650" y="297656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Rectangle 143"/>
          <p:cNvSpPr>
            <a:spLocks noChangeArrowheads="1"/>
          </p:cNvSpPr>
          <p:nvPr/>
        </p:nvSpPr>
        <p:spPr bwMode="auto">
          <a:xfrm>
            <a:off x="7162800" y="29765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Rectangle 144"/>
          <p:cNvSpPr>
            <a:spLocks noChangeArrowheads="1"/>
          </p:cNvSpPr>
          <p:nvPr/>
        </p:nvSpPr>
        <p:spPr bwMode="auto">
          <a:xfrm>
            <a:off x="7815263" y="297656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Rectangle 145"/>
          <p:cNvSpPr>
            <a:spLocks noChangeArrowheads="1"/>
          </p:cNvSpPr>
          <p:nvPr/>
        </p:nvSpPr>
        <p:spPr bwMode="auto">
          <a:xfrm>
            <a:off x="7486650" y="33194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Rectangle 146"/>
          <p:cNvSpPr>
            <a:spLocks noChangeArrowheads="1"/>
          </p:cNvSpPr>
          <p:nvPr/>
        </p:nvSpPr>
        <p:spPr bwMode="auto">
          <a:xfrm>
            <a:off x="7162800" y="33194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Rectangle 147"/>
          <p:cNvSpPr>
            <a:spLocks noChangeArrowheads="1"/>
          </p:cNvSpPr>
          <p:nvPr/>
        </p:nvSpPr>
        <p:spPr bwMode="auto">
          <a:xfrm>
            <a:off x="7815263" y="33194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Rectangle 148"/>
          <p:cNvSpPr>
            <a:spLocks noChangeArrowheads="1"/>
          </p:cNvSpPr>
          <p:nvPr/>
        </p:nvSpPr>
        <p:spPr bwMode="auto">
          <a:xfrm>
            <a:off x="7486650" y="36576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Rectangle 149"/>
          <p:cNvSpPr>
            <a:spLocks noChangeArrowheads="1"/>
          </p:cNvSpPr>
          <p:nvPr/>
        </p:nvSpPr>
        <p:spPr bwMode="auto">
          <a:xfrm>
            <a:off x="7162800" y="36576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Rectangle 150"/>
          <p:cNvSpPr>
            <a:spLocks noChangeArrowheads="1"/>
          </p:cNvSpPr>
          <p:nvPr/>
        </p:nvSpPr>
        <p:spPr bwMode="auto">
          <a:xfrm>
            <a:off x="7815263" y="36576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Rectangle 151"/>
          <p:cNvSpPr>
            <a:spLocks noChangeArrowheads="1"/>
          </p:cNvSpPr>
          <p:nvPr/>
        </p:nvSpPr>
        <p:spPr bwMode="auto">
          <a:xfrm>
            <a:off x="7486650" y="39814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Rectangle 152"/>
          <p:cNvSpPr>
            <a:spLocks noChangeArrowheads="1"/>
          </p:cNvSpPr>
          <p:nvPr/>
        </p:nvSpPr>
        <p:spPr bwMode="auto">
          <a:xfrm>
            <a:off x="7162800" y="39814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Rectangle 153"/>
          <p:cNvSpPr>
            <a:spLocks noChangeArrowheads="1"/>
          </p:cNvSpPr>
          <p:nvPr/>
        </p:nvSpPr>
        <p:spPr bwMode="auto">
          <a:xfrm>
            <a:off x="7815263" y="39814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Rectangle 154"/>
          <p:cNvSpPr>
            <a:spLocks noChangeArrowheads="1"/>
          </p:cNvSpPr>
          <p:nvPr/>
        </p:nvSpPr>
        <p:spPr bwMode="auto">
          <a:xfrm>
            <a:off x="8153400" y="26336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Rectangle 155"/>
          <p:cNvSpPr>
            <a:spLocks noChangeArrowheads="1"/>
          </p:cNvSpPr>
          <p:nvPr/>
        </p:nvSpPr>
        <p:spPr bwMode="auto">
          <a:xfrm>
            <a:off x="8153400" y="297656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Rectangle 156"/>
          <p:cNvSpPr>
            <a:spLocks noChangeArrowheads="1"/>
          </p:cNvSpPr>
          <p:nvPr/>
        </p:nvSpPr>
        <p:spPr bwMode="auto">
          <a:xfrm>
            <a:off x="8153400" y="331946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Rectangle 157"/>
          <p:cNvSpPr>
            <a:spLocks noChangeArrowheads="1"/>
          </p:cNvSpPr>
          <p:nvPr/>
        </p:nvSpPr>
        <p:spPr bwMode="auto">
          <a:xfrm>
            <a:off x="8153400" y="36576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Rectangle 158"/>
          <p:cNvSpPr>
            <a:spLocks noChangeArrowheads="1"/>
          </p:cNvSpPr>
          <p:nvPr/>
        </p:nvSpPr>
        <p:spPr bwMode="auto">
          <a:xfrm>
            <a:off x="8153400" y="398145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Rectangle 159"/>
          <p:cNvSpPr>
            <a:spLocks noChangeArrowheads="1"/>
          </p:cNvSpPr>
          <p:nvPr/>
        </p:nvSpPr>
        <p:spPr bwMode="auto">
          <a:xfrm>
            <a:off x="6162675" y="26241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Rectangle 160"/>
          <p:cNvSpPr>
            <a:spLocks noChangeArrowheads="1"/>
          </p:cNvSpPr>
          <p:nvPr/>
        </p:nvSpPr>
        <p:spPr bwMode="auto">
          <a:xfrm>
            <a:off x="5838825" y="2624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Rectangle 161"/>
          <p:cNvSpPr>
            <a:spLocks noChangeArrowheads="1"/>
          </p:cNvSpPr>
          <p:nvPr/>
        </p:nvSpPr>
        <p:spPr bwMode="auto">
          <a:xfrm>
            <a:off x="6491288" y="26241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Rectangle 162"/>
          <p:cNvSpPr>
            <a:spLocks noChangeArrowheads="1"/>
          </p:cNvSpPr>
          <p:nvPr/>
        </p:nvSpPr>
        <p:spPr bwMode="auto">
          <a:xfrm>
            <a:off x="6162675" y="29670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Rectangle 163"/>
          <p:cNvSpPr>
            <a:spLocks noChangeArrowheads="1"/>
          </p:cNvSpPr>
          <p:nvPr/>
        </p:nvSpPr>
        <p:spPr bwMode="auto">
          <a:xfrm>
            <a:off x="5838825" y="29670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Rectangle 164"/>
          <p:cNvSpPr>
            <a:spLocks noChangeArrowheads="1"/>
          </p:cNvSpPr>
          <p:nvPr/>
        </p:nvSpPr>
        <p:spPr bwMode="auto">
          <a:xfrm>
            <a:off x="6491288" y="29670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Rectangle 165"/>
          <p:cNvSpPr>
            <a:spLocks noChangeArrowheads="1"/>
          </p:cNvSpPr>
          <p:nvPr/>
        </p:nvSpPr>
        <p:spPr bwMode="auto">
          <a:xfrm>
            <a:off x="6162675" y="33099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Rectangle 166"/>
          <p:cNvSpPr>
            <a:spLocks noChangeArrowheads="1"/>
          </p:cNvSpPr>
          <p:nvPr/>
        </p:nvSpPr>
        <p:spPr bwMode="auto">
          <a:xfrm>
            <a:off x="5838825" y="33099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Rectangle 167"/>
          <p:cNvSpPr>
            <a:spLocks noChangeArrowheads="1"/>
          </p:cNvSpPr>
          <p:nvPr/>
        </p:nvSpPr>
        <p:spPr bwMode="auto">
          <a:xfrm>
            <a:off x="6491288" y="33099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Rectangle 168"/>
          <p:cNvSpPr>
            <a:spLocks noChangeArrowheads="1"/>
          </p:cNvSpPr>
          <p:nvPr/>
        </p:nvSpPr>
        <p:spPr bwMode="auto">
          <a:xfrm>
            <a:off x="6162675" y="364807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Rectangle 169"/>
          <p:cNvSpPr>
            <a:spLocks noChangeArrowheads="1"/>
          </p:cNvSpPr>
          <p:nvPr/>
        </p:nvSpPr>
        <p:spPr bwMode="auto">
          <a:xfrm>
            <a:off x="5838825" y="364807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Rectangle 170"/>
          <p:cNvSpPr>
            <a:spLocks noChangeArrowheads="1"/>
          </p:cNvSpPr>
          <p:nvPr/>
        </p:nvSpPr>
        <p:spPr bwMode="auto">
          <a:xfrm>
            <a:off x="6491288" y="36480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Rectangle 171"/>
          <p:cNvSpPr>
            <a:spLocks noChangeArrowheads="1"/>
          </p:cNvSpPr>
          <p:nvPr/>
        </p:nvSpPr>
        <p:spPr bwMode="auto">
          <a:xfrm>
            <a:off x="6162675" y="39719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Rectangle 172"/>
          <p:cNvSpPr>
            <a:spLocks noChangeArrowheads="1"/>
          </p:cNvSpPr>
          <p:nvPr/>
        </p:nvSpPr>
        <p:spPr bwMode="auto">
          <a:xfrm>
            <a:off x="5838825" y="39719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Rectangle 173"/>
          <p:cNvSpPr>
            <a:spLocks noChangeArrowheads="1"/>
          </p:cNvSpPr>
          <p:nvPr/>
        </p:nvSpPr>
        <p:spPr bwMode="auto">
          <a:xfrm>
            <a:off x="6491288" y="3971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Rectangle 174"/>
          <p:cNvSpPr>
            <a:spLocks noChangeArrowheads="1"/>
          </p:cNvSpPr>
          <p:nvPr/>
        </p:nvSpPr>
        <p:spPr bwMode="auto">
          <a:xfrm>
            <a:off x="6829425" y="26241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Rectangle 175"/>
          <p:cNvSpPr>
            <a:spLocks noChangeArrowheads="1"/>
          </p:cNvSpPr>
          <p:nvPr/>
        </p:nvSpPr>
        <p:spPr bwMode="auto">
          <a:xfrm>
            <a:off x="6829425" y="29670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Rectangle 176"/>
          <p:cNvSpPr>
            <a:spLocks noChangeArrowheads="1"/>
          </p:cNvSpPr>
          <p:nvPr/>
        </p:nvSpPr>
        <p:spPr bwMode="auto">
          <a:xfrm>
            <a:off x="6829425" y="33099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Rectangle 177"/>
          <p:cNvSpPr>
            <a:spLocks noChangeArrowheads="1"/>
          </p:cNvSpPr>
          <p:nvPr/>
        </p:nvSpPr>
        <p:spPr bwMode="auto">
          <a:xfrm>
            <a:off x="6829425" y="36480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Rectangle 178"/>
          <p:cNvSpPr>
            <a:spLocks noChangeArrowheads="1"/>
          </p:cNvSpPr>
          <p:nvPr/>
        </p:nvSpPr>
        <p:spPr bwMode="auto">
          <a:xfrm>
            <a:off x="6829425" y="39719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Rectangle 179"/>
          <p:cNvSpPr>
            <a:spLocks noChangeArrowheads="1"/>
          </p:cNvSpPr>
          <p:nvPr/>
        </p:nvSpPr>
        <p:spPr bwMode="auto">
          <a:xfrm>
            <a:off x="6162675" y="43005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Rectangle 180"/>
          <p:cNvSpPr>
            <a:spLocks noChangeArrowheads="1"/>
          </p:cNvSpPr>
          <p:nvPr/>
        </p:nvSpPr>
        <p:spPr bwMode="auto">
          <a:xfrm>
            <a:off x="5838825" y="43005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Rectangle 181"/>
          <p:cNvSpPr>
            <a:spLocks noChangeArrowheads="1"/>
          </p:cNvSpPr>
          <p:nvPr/>
        </p:nvSpPr>
        <p:spPr bwMode="auto">
          <a:xfrm>
            <a:off x="6491288" y="43005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Rectangle 182"/>
          <p:cNvSpPr>
            <a:spLocks noChangeArrowheads="1"/>
          </p:cNvSpPr>
          <p:nvPr/>
        </p:nvSpPr>
        <p:spPr bwMode="auto">
          <a:xfrm>
            <a:off x="6162675" y="46434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Rectangle 183"/>
          <p:cNvSpPr>
            <a:spLocks noChangeArrowheads="1"/>
          </p:cNvSpPr>
          <p:nvPr/>
        </p:nvSpPr>
        <p:spPr bwMode="auto">
          <a:xfrm>
            <a:off x="5838825" y="46434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Rectangle 184"/>
          <p:cNvSpPr>
            <a:spLocks noChangeArrowheads="1"/>
          </p:cNvSpPr>
          <p:nvPr/>
        </p:nvSpPr>
        <p:spPr bwMode="auto">
          <a:xfrm>
            <a:off x="6491288" y="46434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Rectangle 185"/>
          <p:cNvSpPr>
            <a:spLocks noChangeArrowheads="1"/>
          </p:cNvSpPr>
          <p:nvPr/>
        </p:nvSpPr>
        <p:spPr bwMode="auto">
          <a:xfrm>
            <a:off x="6162675" y="49863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Rectangle 186"/>
          <p:cNvSpPr>
            <a:spLocks noChangeArrowheads="1"/>
          </p:cNvSpPr>
          <p:nvPr/>
        </p:nvSpPr>
        <p:spPr bwMode="auto">
          <a:xfrm>
            <a:off x="5838825" y="49863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Rectangle 187"/>
          <p:cNvSpPr>
            <a:spLocks noChangeArrowheads="1"/>
          </p:cNvSpPr>
          <p:nvPr/>
        </p:nvSpPr>
        <p:spPr bwMode="auto">
          <a:xfrm>
            <a:off x="6491288" y="49863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Rectangle 188"/>
          <p:cNvSpPr>
            <a:spLocks noChangeArrowheads="1"/>
          </p:cNvSpPr>
          <p:nvPr/>
        </p:nvSpPr>
        <p:spPr bwMode="auto">
          <a:xfrm>
            <a:off x="6162675" y="532447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Rectangle 189"/>
          <p:cNvSpPr>
            <a:spLocks noChangeArrowheads="1"/>
          </p:cNvSpPr>
          <p:nvPr/>
        </p:nvSpPr>
        <p:spPr bwMode="auto">
          <a:xfrm>
            <a:off x="5838825" y="5324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Rectangle 190"/>
          <p:cNvSpPr>
            <a:spLocks noChangeArrowheads="1"/>
          </p:cNvSpPr>
          <p:nvPr/>
        </p:nvSpPr>
        <p:spPr bwMode="auto">
          <a:xfrm>
            <a:off x="6491288" y="53244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Rectangle 191"/>
          <p:cNvSpPr>
            <a:spLocks noChangeArrowheads="1"/>
          </p:cNvSpPr>
          <p:nvPr/>
        </p:nvSpPr>
        <p:spPr bwMode="auto">
          <a:xfrm>
            <a:off x="6162675" y="56483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Rectangle 192"/>
          <p:cNvSpPr>
            <a:spLocks noChangeArrowheads="1"/>
          </p:cNvSpPr>
          <p:nvPr/>
        </p:nvSpPr>
        <p:spPr bwMode="auto">
          <a:xfrm>
            <a:off x="5838825" y="5648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Rectangle 193"/>
          <p:cNvSpPr>
            <a:spLocks noChangeArrowheads="1"/>
          </p:cNvSpPr>
          <p:nvPr/>
        </p:nvSpPr>
        <p:spPr bwMode="auto">
          <a:xfrm>
            <a:off x="6491288" y="564832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Rectangle 194"/>
          <p:cNvSpPr>
            <a:spLocks noChangeArrowheads="1"/>
          </p:cNvSpPr>
          <p:nvPr/>
        </p:nvSpPr>
        <p:spPr bwMode="auto">
          <a:xfrm>
            <a:off x="6829425" y="43005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Rectangle 195"/>
          <p:cNvSpPr>
            <a:spLocks noChangeArrowheads="1"/>
          </p:cNvSpPr>
          <p:nvPr/>
        </p:nvSpPr>
        <p:spPr bwMode="auto">
          <a:xfrm>
            <a:off x="6829425" y="46434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Rectangle 196"/>
          <p:cNvSpPr>
            <a:spLocks noChangeArrowheads="1"/>
          </p:cNvSpPr>
          <p:nvPr/>
        </p:nvSpPr>
        <p:spPr bwMode="auto">
          <a:xfrm>
            <a:off x="6829425" y="49863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Rectangle 197"/>
          <p:cNvSpPr>
            <a:spLocks noChangeArrowheads="1"/>
          </p:cNvSpPr>
          <p:nvPr/>
        </p:nvSpPr>
        <p:spPr bwMode="auto">
          <a:xfrm>
            <a:off x="6829425" y="53244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Rectangle 198"/>
          <p:cNvSpPr>
            <a:spLocks noChangeArrowheads="1"/>
          </p:cNvSpPr>
          <p:nvPr/>
        </p:nvSpPr>
        <p:spPr bwMode="auto">
          <a:xfrm>
            <a:off x="6829425" y="56483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Rectangle 199"/>
          <p:cNvSpPr>
            <a:spLocks noChangeArrowheads="1"/>
          </p:cNvSpPr>
          <p:nvPr/>
        </p:nvSpPr>
        <p:spPr bwMode="auto">
          <a:xfrm>
            <a:off x="7486650" y="42910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Rectangle 200"/>
          <p:cNvSpPr>
            <a:spLocks noChangeArrowheads="1"/>
          </p:cNvSpPr>
          <p:nvPr/>
        </p:nvSpPr>
        <p:spPr bwMode="auto">
          <a:xfrm>
            <a:off x="7162800" y="42910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Rectangle 201"/>
          <p:cNvSpPr>
            <a:spLocks noChangeArrowheads="1"/>
          </p:cNvSpPr>
          <p:nvPr/>
        </p:nvSpPr>
        <p:spPr bwMode="auto">
          <a:xfrm>
            <a:off x="7815263" y="42910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Rectangle 202"/>
          <p:cNvSpPr>
            <a:spLocks noChangeArrowheads="1"/>
          </p:cNvSpPr>
          <p:nvPr/>
        </p:nvSpPr>
        <p:spPr bwMode="auto">
          <a:xfrm>
            <a:off x="7486650" y="46339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Rectangle 203"/>
          <p:cNvSpPr>
            <a:spLocks noChangeArrowheads="1"/>
          </p:cNvSpPr>
          <p:nvPr/>
        </p:nvSpPr>
        <p:spPr bwMode="auto">
          <a:xfrm>
            <a:off x="7162800" y="46339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Rectangle 204"/>
          <p:cNvSpPr>
            <a:spLocks noChangeArrowheads="1"/>
          </p:cNvSpPr>
          <p:nvPr/>
        </p:nvSpPr>
        <p:spPr bwMode="auto">
          <a:xfrm>
            <a:off x="7815263" y="46339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Rectangle 205"/>
          <p:cNvSpPr>
            <a:spLocks noChangeArrowheads="1"/>
          </p:cNvSpPr>
          <p:nvPr/>
        </p:nvSpPr>
        <p:spPr bwMode="auto">
          <a:xfrm>
            <a:off x="7486650" y="49768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Rectangle 206"/>
          <p:cNvSpPr>
            <a:spLocks noChangeArrowheads="1"/>
          </p:cNvSpPr>
          <p:nvPr/>
        </p:nvSpPr>
        <p:spPr bwMode="auto">
          <a:xfrm>
            <a:off x="7162800" y="49768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Rectangle 207"/>
          <p:cNvSpPr>
            <a:spLocks noChangeArrowheads="1"/>
          </p:cNvSpPr>
          <p:nvPr/>
        </p:nvSpPr>
        <p:spPr bwMode="auto">
          <a:xfrm>
            <a:off x="7815263" y="49768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Rectangle 208"/>
          <p:cNvSpPr>
            <a:spLocks noChangeArrowheads="1"/>
          </p:cNvSpPr>
          <p:nvPr/>
        </p:nvSpPr>
        <p:spPr bwMode="auto">
          <a:xfrm>
            <a:off x="7486650" y="53149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Rectangle 209"/>
          <p:cNvSpPr>
            <a:spLocks noChangeArrowheads="1"/>
          </p:cNvSpPr>
          <p:nvPr/>
        </p:nvSpPr>
        <p:spPr bwMode="auto">
          <a:xfrm>
            <a:off x="7162800" y="53149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Rectangle 210"/>
          <p:cNvSpPr>
            <a:spLocks noChangeArrowheads="1"/>
          </p:cNvSpPr>
          <p:nvPr/>
        </p:nvSpPr>
        <p:spPr bwMode="auto">
          <a:xfrm>
            <a:off x="7815263" y="53149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Rectangle 211"/>
          <p:cNvSpPr>
            <a:spLocks noChangeArrowheads="1"/>
          </p:cNvSpPr>
          <p:nvPr/>
        </p:nvSpPr>
        <p:spPr bwMode="auto">
          <a:xfrm>
            <a:off x="7486650" y="56388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Rectangle 212"/>
          <p:cNvSpPr>
            <a:spLocks noChangeArrowheads="1"/>
          </p:cNvSpPr>
          <p:nvPr/>
        </p:nvSpPr>
        <p:spPr bwMode="auto">
          <a:xfrm>
            <a:off x="7162800" y="56388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Rectangle 213"/>
          <p:cNvSpPr>
            <a:spLocks noChangeArrowheads="1"/>
          </p:cNvSpPr>
          <p:nvPr/>
        </p:nvSpPr>
        <p:spPr bwMode="auto">
          <a:xfrm>
            <a:off x="7815263" y="56388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Rectangle 214"/>
          <p:cNvSpPr>
            <a:spLocks noChangeArrowheads="1"/>
          </p:cNvSpPr>
          <p:nvPr/>
        </p:nvSpPr>
        <p:spPr bwMode="auto">
          <a:xfrm>
            <a:off x="8153400" y="42910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Rectangle 215"/>
          <p:cNvSpPr>
            <a:spLocks noChangeArrowheads="1"/>
          </p:cNvSpPr>
          <p:nvPr/>
        </p:nvSpPr>
        <p:spPr bwMode="auto">
          <a:xfrm>
            <a:off x="8153400" y="46339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Rectangle 216"/>
          <p:cNvSpPr>
            <a:spLocks noChangeArrowheads="1"/>
          </p:cNvSpPr>
          <p:nvPr/>
        </p:nvSpPr>
        <p:spPr bwMode="auto">
          <a:xfrm>
            <a:off x="8153400" y="49768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Rectangle 217"/>
          <p:cNvSpPr>
            <a:spLocks noChangeArrowheads="1"/>
          </p:cNvSpPr>
          <p:nvPr/>
        </p:nvSpPr>
        <p:spPr bwMode="auto">
          <a:xfrm>
            <a:off x="8153400" y="531495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Rectangle 218"/>
          <p:cNvSpPr>
            <a:spLocks noChangeArrowheads="1"/>
          </p:cNvSpPr>
          <p:nvPr/>
        </p:nvSpPr>
        <p:spPr bwMode="auto">
          <a:xfrm>
            <a:off x="8153400" y="56388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Rectangle 219"/>
          <p:cNvSpPr>
            <a:spLocks noChangeArrowheads="1"/>
          </p:cNvSpPr>
          <p:nvPr/>
        </p:nvSpPr>
        <p:spPr bwMode="auto">
          <a:xfrm>
            <a:off x="5500688" y="2624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Rectangle 220"/>
          <p:cNvSpPr>
            <a:spLocks noChangeArrowheads="1"/>
          </p:cNvSpPr>
          <p:nvPr/>
        </p:nvSpPr>
        <p:spPr bwMode="auto">
          <a:xfrm>
            <a:off x="5500688" y="2967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Rectangle 221"/>
          <p:cNvSpPr>
            <a:spLocks noChangeArrowheads="1"/>
          </p:cNvSpPr>
          <p:nvPr/>
        </p:nvSpPr>
        <p:spPr bwMode="auto">
          <a:xfrm>
            <a:off x="5500688" y="3309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Rectangle 222"/>
          <p:cNvSpPr>
            <a:spLocks noChangeArrowheads="1"/>
          </p:cNvSpPr>
          <p:nvPr/>
        </p:nvSpPr>
        <p:spPr bwMode="auto">
          <a:xfrm>
            <a:off x="5500688" y="3648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Rectangle 223"/>
          <p:cNvSpPr>
            <a:spLocks noChangeArrowheads="1"/>
          </p:cNvSpPr>
          <p:nvPr/>
        </p:nvSpPr>
        <p:spPr bwMode="auto">
          <a:xfrm>
            <a:off x="5500688" y="3971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Rectangle 224"/>
          <p:cNvSpPr>
            <a:spLocks noChangeArrowheads="1"/>
          </p:cNvSpPr>
          <p:nvPr/>
        </p:nvSpPr>
        <p:spPr bwMode="auto">
          <a:xfrm>
            <a:off x="5500688" y="43005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Rectangle 225"/>
          <p:cNvSpPr>
            <a:spLocks noChangeArrowheads="1"/>
          </p:cNvSpPr>
          <p:nvPr/>
        </p:nvSpPr>
        <p:spPr bwMode="auto">
          <a:xfrm>
            <a:off x="5500688" y="46434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Rectangle 226"/>
          <p:cNvSpPr>
            <a:spLocks noChangeArrowheads="1"/>
          </p:cNvSpPr>
          <p:nvPr/>
        </p:nvSpPr>
        <p:spPr bwMode="auto">
          <a:xfrm>
            <a:off x="5500688" y="49863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Rectangle 227"/>
          <p:cNvSpPr>
            <a:spLocks noChangeArrowheads="1"/>
          </p:cNvSpPr>
          <p:nvPr/>
        </p:nvSpPr>
        <p:spPr bwMode="auto">
          <a:xfrm>
            <a:off x="5500688" y="5324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Rectangle 228"/>
          <p:cNvSpPr>
            <a:spLocks noChangeArrowheads="1"/>
          </p:cNvSpPr>
          <p:nvPr/>
        </p:nvSpPr>
        <p:spPr bwMode="auto">
          <a:xfrm>
            <a:off x="5500688" y="5648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Rectangle 230"/>
          <p:cNvSpPr>
            <a:spLocks noChangeArrowheads="1"/>
          </p:cNvSpPr>
          <p:nvPr/>
        </p:nvSpPr>
        <p:spPr bwMode="auto">
          <a:xfrm>
            <a:off x="6162675" y="5991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Rectangle 231"/>
          <p:cNvSpPr>
            <a:spLocks noChangeArrowheads="1"/>
          </p:cNvSpPr>
          <p:nvPr/>
        </p:nvSpPr>
        <p:spPr bwMode="auto">
          <a:xfrm>
            <a:off x="5838825" y="5991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Rectangle 232"/>
          <p:cNvSpPr>
            <a:spLocks noChangeArrowheads="1"/>
          </p:cNvSpPr>
          <p:nvPr/>
        </p:nvSpPr>
        <p:spPr bwMode="auto">
          <a:xfrm>
            <a:off x="6491288" y="5991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Rectangle 233"/>
          <p:cNvSpPr>
            <a:spLocks noChangeArrowheads="1"/>
          </p:cNvSpPr>
          <p:nvPr/>
        </p:nvSpPr>
        <p:spPr bwMode="auto">
          <a:xfrm>
            <a:off x="6829425" y="5991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Rectangle 234"/>
          <p:cNvSpPr>
            <a:spLocks noChangeArrowheads="1"/>
          </p:cNvSpPr>
          <p:nvPr/>
        </p:nvSpPr>
        <p:spPr bwMode="auto">
          <a:xfrm>
            <a:off x="7486650" y="5981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Rectangle 235"/>
          <p:cNvSpPr>
            <a:spLocks noChangeArrowheads="1"/>
          </p:cNvSpPr>
          <p:nvPr/>
        </p:nvSpPr>
        <p:spPr bwMode="auto">
          <a:xfrm>
            <a:off x="7162800" y="5981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Rectangle 236"/>
          <p:cNvSpPr>
            <a:spLocks noChangeArrowheads="1"/>
          </p:cNvSpPr>
          <p:nvPr/>
        </p:nvSpPr>
        <p:spPr bwMode="auto">
          <a:xfrm>
            <a:off x="7815263" y="5981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Rectangle 237"/>
          <p:cNvSpPr>
            <a:spLocks noChangeArrowheads="1"/>
          </p:cNvSpPr>
          <p:nvPr/>
        </p:nvSpPr>
        <p:spPr bwMode="auto">
          <a:xfrm>
            <a:off x="8153400" y="5981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Rectangle 238"/>
          <p:cNvSpPr>
            <a:spLocks noChangeArrowheads="1"/>
          </p:cNvSpPr>
          <p:nvPr/>
        </p:nvSpPr>
        <p:spPr bwMode="auto">
          <a:xfrm>
            <a:off x="5500688" y="5991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Oval 239"/>
          <p:cNvSpPr>
            <a:spLocks noChangeArrowheads="1"/>
          </p:cNvSpPr>
          <p:nvPr/>
        </p:nvSpPr>
        <p:spPr bwMode="auto">
          <a:xfrm>
            <a:off x="5557838" y="603885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Rectangle 240"/>
          <p:cNvSpPr>
            <a:spLocks noChangeArrowheads="1"/>
          </p:cNvSpPr>
          <p:nvPr/>
        </p:nvSpPr>
        <p:spPr bwMode="auto">
          <a:xfrm>
            <a:off x="7486650" y="22955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Rectangle 241"/>
          <p:cNvSpPr>
            <a:spLocks noChangeArrowheads="1"/>
          </p:cNvSpPr>
          <p:nvPr/>
        </p:nvSpPr>
        <p:spPr bwMode="auto">
          <a:xfrm>
            <a:off x="7162800" y="22955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Rectangle 242"/>
          <p:cNvSpPr>
            <a:spLocks noChangeArrowheads="1"/>
          </p:cNvSpPr>
          <p:nvPr/>
        </p:nvSpPr>
        <p:spPr bwMode="auto">
          <a:xfrm>
            <a:off x="7815263" y="2295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Rectangle 243"/>
          <p:cNvSpPr>
            <a:spLocks noChangeArrowheads="1"/>
          </p:cNvSpPr>
          <p:nvPr/>
        </p:nvSpPr>
        <p:spPr bwMode="auto">
          <a:xfrm>
            <a:off x="8153400" y="22955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Rectangle 244"/>
          <p:cNvSpPr>
            <a:spLocks noChangeArrowheads="1"/>
          </p:cNvSpPr>
          <p:nvPr/>
        </p:nvSpPr>
        <p:spPr bwMode="auto">
          <a:xfrm>
            <a:off x="6162675" y="2286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Rectangle 245"/>
          <p:cNvSpPr>
            <a:spLocks noChangeArrowheads="1"/>
          </p:cNvSpPr>
          <p:nvPr/>
        </p:nvSpPr>
        <p:spPr bwMode="auto">
          <a:xfrm>
            <a:off x="5838825" y="2286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Rectangle 246"/>
          <p:cNvSpPr>
            <a:spLocks noChangeArrowheads="1"/>
          </p:cNvSpPr>
          <p:nvPr/>
        </p:nvSpPr>
        <p:spPr bwMode="auto">
          <a:xfrm>
            <a:off x="6491288" y="2286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Rectangle 247"/>
          <p:cNvSpPr>
            <a:spLocks noChangeArrowheads="1"/>
          </p:cNvSpPr>
          <p:nvPr/>
        </p:nvSpPr>
        <p:spPr bwMode="auto">
          <a:xfrm>
            <a:off x="6829425" y="2286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Rectangle 248"/>
          <p:cNvSpPr>
            <a:spLocks noChangeArrowheads="1"/>
          </p:cNvSpPr>
          <p:nvPr/>
        </p:nvSpPr>
        <p:spPr bwMode="auto">
          <a:xfrm>
            <a:off x="5500688" y="2286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Rectangle 249"/>
          <p:cNvSpPr>
            <a:spLocks noChangeArrowheads="1"/>
          </p:cNvSpPr>
          <p:nvPr/>
        </p:nvSpPr>
        <p:spPr bwMode="auto">
          <a:xfrm>
            <a:off x="8486775" y="26336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Rectangle 250"/>
          <p:cNvSpPr>
            <a:spLocks noChangeArrowheads="1"/>
          </p:cNvSpPr>
          <p:nvPr/>
        </p:nvSpPr>
        <p:spPr bwMode="auto">
          <a:xfrm>
            <a:off x="8486775" y="29765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Rectangle 251"/>
          <p:cNvSpPr>
            <a:spLocks noChangeArrowheads="1"/>
          </p:cNvSpPr>
          <p:nvPr/>
        </p:nvSpPr>
        <p:spPr bwMode="auto">
          <a:xfrm>
            <a:off x="8486775" y="3319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Rectangle 252"/>
          <p:cNvSpPr>
            <a:spLocks noChangeArrowheads="1"/>
          </p:cNvSpPr>
          <p:nvPr/>
        </p:nvSpPr>
        <p:spPr bwMode="auto">
          <a:xfrm>
            <a:off x="8486775" y="3657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Rectangle 253"/>
          <p:cNvSpPr>
            <a:spLocks noChangeArrowheads="1"/>
          </p:cNvSpPr>
          <p:nvPr/>
        </p:nvSpPr>
        <p:spPr bwMode="auto">
          <a:xfrm>
            <a:off x="8486775" y="39814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Rectangle 254"/>
          <p:cNvSpPr>
            <a:spLocks noChangeArrowheads="1"/>
          </p:cNvSpPr>
          <p:nvPr/>
        </p:nvSpPr>
        <p:spPr bwMode="auto">
          <a:xfrm>
            <a:off x="8486775" y="4291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Rectangle 255"/>
          <p:cNvSpPr>
            <a:spLocks noChangeArrowheads="1"/>
          </p:cNvSpPr>
          <p:nvPr/>
        </p:nvSpPr>
        <p:spPr bwMode="auto">
          <a:xfrm>
            <a:off x="8486775" y="46339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Rectangle 256"/>
          <p:cNvSpPr>
            <a:spLocks noChangeArrowheads="1"/>
          </p:cNvSpPr>
          <p:nvPr/>
        </p:nvSpPr>
        <p:spPr bwMode="auto">
          <a:xfrm>
            <a:off x="8486775" y="4976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Rectangle 257"/>
          <p:cNvSpPr>
            <a:spLocks noChangeArrowheads="1"/>
          </p:cNvSpPr>
          <p:nvPr/>
        </p:nvSpPr>
        <p:spPr bwMode="auto">
          <a:xfrm>
            <a:off x="8486775" y="5314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Rectangle 258"/>
          <p:cNvSpPr>
            <a:spLocks noChangeArrowheads="1"/>
          </p:cNvSpPr>
          <p:nvPr/>
        </p:nvSpPr>
        <p:spPr bwMode="auto">
          <a:xfrm>
            <a:off x="8486775" y="5638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Rectangle 259"/>
          <p:cNvSpPr>
            <a:spLocks noChangeArrowheads="1"/>
          </p:cNvSpPr>
          <p:nvPr/>
        </p:nvSpPr>
        <p:spPr bwMode="auto">
          <a:xfrm>
            <a:off x="8486775" y="5981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Rectangle 260"/>
          <p:cNvSpPr>
            <a:spLocks noChangeArrowheads="1"/>
          </p:cNvSpPr>
          <p:nvPr/>
        </p:nvSpPr>
        <p:spPr bwMode="auto">
          <a:xfrm>
            <a:off x="8486775" y="22955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810618"/>
              </p:ext>
            </p:extLst>
          </p:nvPr>
        </p:nvGraphicFramePr>
        <p:xfrm>
          <a:off x="3716338" y="3857625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44" name="Equation" r:id="rId4" imgW="266400" imgH="279360" progId="Equation.DSMT4">
                  <p:embed/>
                </p:oleObj>
              </mc:Choice>
              <mc:Fallback>
                <p:oleObj name="Equation" r:id="rId4" imgW="266400" imgH="2793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3857625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781200"/>
              </p:ext>
            </p:extLst>
          </p:nvPr>
        </p:nvGraphicFramePr>
        <p:xfrm>
          <a:off x="5105400" y="3971925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45" name="Equation" r:id="rId6" imgW="203040" imgH="164880" progId="Equation.DSMT4">
                  <p:embed/>
                </p:oleObj>
              </mc:Choice>
              <mc:Fallback>
                <p:oleObj name="Equation" r:id="rId6" imgW="203040" imgH="164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71925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47" name="Rectangle 87"/>
          <p:cNvSpPr>
            <a:spLocks noChangeArrowheads="1"/>
          </p:cNvSpPr>
          <p:nvPr/>
        </p:nvSpPr>
        <p:spPr bwMode="auto">
          <a:xfrm>
            <a:off x="4395788" y="35909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48" name="Rectangle 88"/>
          <p:cNvSpPr>
            <a:spLocks noChangeArrowheads="1"/>
          </p:cNvSpPr>
          <p:nvPr/>
        </p:nvSpPr>
        <p:spPr bwMode="auto">
          <a:xfrm>
            <a:off x="4071938" y="35909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49" name="Rectangle 89"/>
          <p:cNvSpPr>
            <a:spLocks noChangeArrowheads="1"/>
          </p:cNvSpPr>
          <p:nvPr/>
        </p:nvSpPr>
        <p:spPr bwMode="auto">
          <a:xfrm>
            <a:off x="4724400" y="35909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50" name="Rectangle 90"/>
          <p:cNvSpPr>
            <a:spLocks noChangeArrowheads="1"/>
          </p:cNvSpPr>
          <p:nvPr/>
        </p:nvSpPr>
        <p:spPr bwMode="auto">
          <a:xfrm>
            <a:off x="4395788" y="39338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51" name="Rectangle 91"/>
          <p:cNvSpPr>
            <a:spLocks noChangeArrowheads="1"/>
          </p:cNvSpPr>
          <p:nvPr/>
        </p:nvSpPr>
        <p:spPr bwMode="auto">
          <a:xfrm>
            <a:off x="4071938" y="39338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52" name="Rectangle 92"/>
          <p:cNvSpPr>
            <a:spLocks noChangeArrowheads="1"/>
          </p:cNvSpPr>
          <p:nvPr/>
        </p:nvSpPr>
        <p:spPr bwMode="auto">
          <a:xfrm>
            <a:off x="4724400" y="39338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53" name="Rectangle 93"/>
          <p:cNvSpPr>
            <a:spLocks noChangeArrowheads="1"/>
          </p:cNvSpPr>
          <p:nvPr/>
        </p:nvSpPr>
        <p:spPr bwMode="auto">
          <a:xfrm>
            <a:off x="4395788" y="42767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54" name="Rectangle 94"/>
          <p:cNvSpPr>
            <a:spLocks noChangeArrowheads="1"/>
          </p:cNvSpPr>
          <p:nvPr/>
        </p:nvSpPr>
        <p:spPr bwMode="auto">
          <a:xfrm>
            <a:off x="4071938" y="42767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55" name="Rectangle 95"/>
          <p:cNvSpPr>
            <a:spLocks noChangeArrowheads="1"/>
          </p:cNvSpPr>
          <p:nvPr/>
        </p:nvSpPr>
        <p:spPr bwMode="auto">
          <a:xfrm>
            <a:off x="4724400" y="42767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56" name="Oval 96"/>
          <p:cNvSpPr>
            <a:spLocks noChangeArrowheads="1"/>
          </p:cNvSpPr>
          <p:nvPr/>
        </p:nvSpPr>
        <p:spPr bwMode="auto">
          <a:xfrm>
            <a:off x="4433888" y="398145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99" name="Rectangle 139"/>
          <p:cNvSpPr>
            <a:spLocks noChangeArrowheads="1"/>
          </p:cNvSpPr>
          <p:nvPr/>
        </p:nvSpPr>
        <p:spPr bwMode="auto">
          <a:xfrm>
            <a:off x="7486650" y="270986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00" name="Rectangle 140"/>
          <p:cNvSpPr>
            <a:spLocks noChangeArrowheads="1"/>
          </p:cNvSpPr>
          <p:nvPr/>
        </p:nvSpPr>
        <p:spPr bwMode="auto">
          <a:xfrm>
            <a:off x="7162800" y="270986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01" name="Rectangle 141"/>
          <p:cNvSpPr>
            <a:spLocks noChangeArrowheads="1"/>
          </p:cNvSpPr>
          <p:nvPr/>
        </p:nvSpPr>
        <p:spPr bwMode="auto">
          <a:xfrm>
            <a:off x="7815263" y="27098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02" name="Rectangle 142"/>
          <p:cNvSpPr>
            <a:spLocks noChangeArrowheads="1"/>
          </p:cNvSpPr>
          <p:nvPr/>
        </p:nvSpPr>
        <p:spPr bwMode="auto">
          <a:xfrm>
            <a:off x="7486650" y="305276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03" name="Rectangle 143"/>
          <p:cNvSpPr>
            <a:spLocks noChangeArrowheads="1"/>
          </p:cNvSpPr>
          <p:nvPr/>
        </p:nvSpPr>
        <p:spPr bwMode="auto">
          <a:xfrm>
            <a:off x="7162800" y="30527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04" name="Rectangle 144"/>
          <p:cNvSpPr>
            <a:spLocks noChangeArrowheads="1"/>
          </p:cNvSpPr>
          <p:nvPr/>
        </p:nvSpPr>
        <p:spPr bwMode="auto">
          <a:xfrm>
            <a:off x="7815263" y="305276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05" name="Rectangle 145"/>
          <p:cNvSpPr>
            <a:spLocks noChangeArrowheads="1"/>
          </p:cNvSpPr>
          <p:nvPr/>
        </p:nvSpPr>
        <p:spPr bwMode="auto">
          <a:xfrm>
            <a:off x="7486650" y="33956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06" name="Rectangle 146"/>
          <p:cNvSpPr>
            <a:spLocks noChangeArrowheads="1"/>
          </p:cNvSpPr>
          <p:nvPr/>
        </p:nvSpPr>
        <p:spPr bwMode="auto">
          <a:xfrm>
            <a:off x="7162800" y="33956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07" name="Rectangle 147"/>
          <p:cNvSpPr>
            <a:spLocks noChangeArrowheads="1"/>
          </p:cNvSpPr>
          <p:nvPr/>
        </p:nvSpPr>
        <p:spPr bwMode="auto">
          <a:xfrm>
            <a:off x="7815263" y="33956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08" name="Rectangle 148"/>
          <p:cNvSpPr>
            <a:spLocks noChangeArrowheads="1"/>
          </p:cNvSpPr>
          <p:nvPr/>
        </p:nvSpPr>
        <p:spPr bwMode="auto">
          <a:xfrm>
            <a:off x="7486650" y="37338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09" name="Rectangle 149"/>
          <p:cNvSpPr>
            <a:spLocks noChangeArrowheads="1"/>
          </p:cNvSpPr>
          <p:nvPr/>
        </p:nvSpPr>
        <p:spPr bwMode="auto">
          <a:xfrm>
            <a:off x="7162800" y="37338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10" name="Rectangle 150"/>
          <p:cNvSpPr>
            <a:spLocks noChangeArrowheads="1"/>
          </p:cNvSpPr>
          <p:nvPr/>
        </p:nvSpPr>
        <p:spPr bwMode="auto">
          <a:xfrm>
            <a:off x="7815263" y="37338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11" name="Rectangle 151"/>
          <p:cNvSpPr>
            <a:spLocks noChangeArrowheads="1"/>
          </p:cNvSpPr>
          <p:nvPr/>
        </p:nvSpPr>
        <p:spPr bwMode="auto">
          <a:xfrm>
            <a:off x="7486650" y="40576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12" name="Rectangle 152"/>
          <p:cNvSpPr>
            <a:spLocks noChangeArrowheads="1"/>
          </p:cNvSpPr>
          <p:nvPr/>
        </p:nvSpPr>
        <p:spPr bwMode="auto">
          <a:xfrm>
            <a:off x="7162800" y="40576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13" name="Rectangle 153"/>
          <p:cNvSpPr>
            <a:spLocks noChangeArrowheads="1"/>
          </p:cNvSpPr>
          <p:nvPr/>
        </p:nvSpPr>
        <p:spPr bwMode="auto">
          <a:xfrm>
            <a:off x="7815263" y="40576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14" name="Rectangle 154"/>
          <p:cNvSpPr>
            <a:spLocks noChangeArrowheads="1"/>
          </p:cNvSpPr>
          <p:nvPr/>
        </p:nvSpPr>
        <p:spPr bwMode="auto">
          <a:xfrm>
            <a:off x="8153400" y="27098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15" name="Rectangle 155"/>
          <p:cNvSpPr>
            <a:spLocks noChangeArrowheads="1"/>
          </p:cNvSpPr>
          <p:nvPr/>
        </p:nvSpPr>
        <p:spPr bwMode="auto">
          <a:xfrm>
            <a:off x="8153400" y="305276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16" name="Rectangle 156"/>
          <p:cNvSpPr>
            <a:spLocks noChangeArrowheads="1"/>
          </p:cNvSpPr>
          <p:nvPr/>
        </p:nvSpPr>
        <p:spPr bwMode="auto">
          <a:xfrm>
            <a:off x="8153400" y="339566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17" name="Rectangle 157"/>
          <p:cNvSpPr>
            <a:spLocks noChangeArrowheads="1"/>
          </p:cNvSpPr>
          <p:nvPr/>
        </p:nvSpPr>
        <p:spPr bwMode="auto">
          <a:xfrm>
            <a:off x="8153400" y="37338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18" name="Rectangle 158"/>
          <p:cNvSpPr>
            <a:spLocks noChangeArrowheads="1"/>
          </p:cNvSpPr>
          <p:nvPr/>
        </p:nvSpPr>
        <p:spPr bwMode="auto">
          <a:xfrm>
            <a:off x="8153400" y="405765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19" name="Rectangle 159"/>
          <p:cNvSpPr>
            <a:spLocks noChangeArrowheads="1"/>
          </p:cNvSpPr>
          <p:nvPr/>
        </p:nvSpPr>
        <p:spPr bwMode="auto">
          <a:xfrm>
            <a:off x="6162675" y="27003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20" name="Rectangle 160"/>
          <p:cNvSpPr>
            <a:spLocks noChangeArrowheads="1"/>
          </p:cNvSpPr>
          <p:nvPr/>
        </p:nvSpPr>
        <p:spPr bwMode="auto">
          <a:xfrm>
            <a:off x="5838825" y="27003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21" name="Rectangle 161"/>
          <p:cNvSpPr>
            <a:spLocks noChangeArrowheads="1"/>
          </p:cNvSpPr>
          <p:nvPr/>
        </p:nvSpPr>
        <p:spPr bwMode="auto">
          <a:xfrm>
            <a:off x="6491288" y="270033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22" name="Rectangle 162"/>
          <p:cNvSpPr>
            <a:spLocks noChangeArrowheads="1"/>
          </p:cNvSpPr>
          <p:nvPr/>
        </p:nvSpPr>
        <p:spPr bwMode="auto">
          <a:xfrm>
            <a:off x="6162675" y="30432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23" name="Rectangle 163"/>
          <p:cNvSpPr>
            <a:spLocks noChangeArrowheads="1"/>
          </p:cNvSpPr>
          <p:nvPr/>
        </p:nvSpPr>
        <p:spPr bwMode="auto">
          <a:xfrm>
            <a:off x="5838825" y="30432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24" name="Rectangle 164"/>
          <p:cNvSpPr>
            <a:spLocks noChangeArrowheads="1"/>
          </p:cNvSpPr>
          <p:nvPr/>
        </p:nvSpPr>
        <p:spPr bwMode="auto">
          <a:xfrm>
            <a:off x="6491288" y="30432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25" name="Rectangle 165"/>
          <p:cNvSpPr>
            <a:spLocks noChangeArrowheads="1"/>
          </p:cNvSpPr>
          <p:nvPr/>
        </p:nvSpPr>
        <p:spPr bwMode="auto">
          <a:xfrm>
            <a:off x="6162675" y="33861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26" name="Rectangle 166"/>
          <p:cNvSpPr>
            <a:spLocks noChangeArrowheads="1"/>
          </p:cNvSpPr>
          <p:nvPr/>
        </p:nvSpPr>
        <p:spPr bwMode="auto">
          <a:xfrm>
            <a:off x="5838825" y="3386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27" name="Rectangle 167"/>
          <p:cNvSpPr>
            <a:spLocks noChangeArrowheads="1"/>
          </p:cNvSpPr>
          <p:nvPr/>
        </p:nvSpPr>
        <p:spPr bwMode="auto">
          <a:xfrm>
            <a:off x="6491288" y="33861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28" name="Rectangle 168"/>
          <p:cNvSpPr>
            <a:spLocks noChangeArrowheads="1"/>
          </p:cNvSpPr>
          <p:nvPr/>
        </p:nvSpPr>
        <p:spPr bwMode="auto">
          <a:xfrm>
            <a:off x="6162675" y="37242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29" name="Rectangle 169"/>
          <p:cNvSpPr>
            <a:spLocks noChangeArrowheads="1"/>
          </p:cNvSpPr>
          <p:nvPr/>
        </p:nvSpPr>
        <p:spPr bwMode="auto">
          <a:xfrm>
            <a:off x="5838825" y="37242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30" name="Rectangle 170"/>
          <p:cNvSpPr>
            <a:spLocks noChangeArrowheads="1"/>
          </p:cNvSpPr>
          <p:nvPr/>
        </p:nvSpPr>
        <p:spPr bwMode="auto">
          <a:xfrm>
            <a:off x="6491288" y="37242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31" name="Rectangle 171"/>
          <p:cNvSpPr>
            <a:spLocks noChangeArrowheads="1"/>
          </p:cNvSpPr>
          <p:nvPr/>
        </p:nvSpPr>
        <p:spPr bwMode="auto">
          <a:xfrm>
            <a:off x="6162675" y="40481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32" name="Rectangle 172"/>
          <p:cNvSpPr>
            <a:spLocks noChangeArrowheads="1"/>
          </p:cNvSpPr>
          <p:nvPr/>
        </p:nvSpPr>
        <p:spPr bwMode="auto">
          <a:xfrm>
            <a:off x="5838825" y="40481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33" name="Rectangle 173"/>
          <p:cNvSpPr>
            <a:spLocks noChangeArrowheads="1"/>
          </p:cNvSpPr>
          <p:nvPr/>
        </p:nvSpPr>
        <p:spPr bwMode="auto">
          <a:xfrm>
            <a:off x="6491288" y="40481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34" name="Rectangle 174"/>
          <p:cNvSpPr>
            <a:spLocks noChangeArrowheads="1"/>
          </p:cNvSpPr>
          <p:nvPr/>
        </p:nvSpPr>
        <p:spPr bwMode="auto">
          <a:xfrm>
            <a:off x="6829425" y="27003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35" name="Rectangle 175"/>
          <p:cNvSpPr>
            <a:spLocks noChangeArrowheads="1"/>
          </p:cNvSpPr>
          <p:nvPr/>
        </p:nvSpPr>
        <p:spPr bwMode="auto">
          <a:xfrm>
            <a:off x="6829425" y="30432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36" name="Rectangle 176"/>
          <p:cNvSpPr>
            <a:spLocks noChangeArrowheads="1"/>
          </p:cNvSpPr>
          <p:nvPr/>
        </p:nvSpPr>
        <p:spPr bwMode="auto">
          <a:xfrm>
            <a:off x="6829425" y="33861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37" name="Rectangle 177"/>
          <p:cNvSpPr>
            <a:spLocks noChangeArrowheads="1"/>
          </p:cNvSpPr>
          <p:nvPr/>
        </p:nvSpPr>
        <p:spPr bwMode="auto">
          <a:xfrm>
            <a:off x="6829425" y="37242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38" name="Rectangle 178"/>
          <p:cNvSpPr>
            <a:spLocks noChangeArrowheads="1"/>
          </p:cNvSpPr>
          <p:nvPr/>
        </p:nvSpPr>
        <p:spPr bwMode="auto">
          <a:xfrm>
            <a:off x="6829425" y="40481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39" name="Rectangle 179"/>
          <p:cNvSpPr>
            <a:spLocks noChangeArrowheads="1"/>
          </p:cNvSpPr>
          <p:nvPr/>
        </p:nvSpPr>
        <p:spPr bwMode="auto">
          <a:xfrm>
            <a:off x="6162675" y="43767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40" name="Rectangle 180"/>
          <p:cNvSpPr>
            <a:spLocks noChangeArrowheads="1"/>
          </p:cNvSpPr>
          <p:nvPr/>
        </p:nvSpPr>
        <p:spPr bwMode="auto">
          <a:xfrm>
            <a:off x="5838825" y="43767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41" name="Rectangle 181"/>
          <p:cNvSpPr>
            <a:spLocks noChangeArrowheads="1"/>
          </p:cNvSpPr>
          <p:nvPr/>
        </p:nvSpPr>
        <p:spPr bwMode="auto">
          <a:xfrm>
            <a:off x="6491288" y="43767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42" name="Rectangle 182"/>
          <p:cNvSpPr>
            <a:spLocks noChangeArrowheads="1"/>
          </p:cNvSpPr>
          <p:nvPr/>
        </p:nvSpPr>
        <p:spPr bwMode="auto">
          <a:xfrm>
            <a:off x="6162675" y="47196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43" name="Rectangle 183"/>
          <p:cNvSpPr>
            <a:spLocks noChangeArrowheads="1"/>
          </p:cNvSpPr>
          <p:nvPr/>
        </p:nvSpPr>
        <p:spPr bwMode="auto">
          <a:xfrm>
            <a:off x="5838825" y="47196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44" name="Rectangle 184"/>
          <p:cNvSpPr>
            <a:spLocks noChangeArrowheads="1"/>
          </p:cNvSpPr>
          <p:nvPr/>
        </p:nvSpPr>
        <p:spPr bwMode="auto">
          <a:xfrm>
            <a:off x="6491288" y="47196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45" name="Rectangle 185"/>
          <p:cNvSpPr>
            <a:spLocks noChangeArrowheads="1"/>
          </p:cNvSpPr>
          <p:nvPr/>
        </p:nvSpPr>
        <p:spPr bwMode="auto">
          <a:xfrm>
            <a:off x="6162675" y="50625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46" name="Rectangle 186"/>
          <p:cNvSpPr>
            <a:spLocks noChangeArrowheads="1"/>
          </p:cNvSpPr>
          <p:nvPr/>
        </p:nvSpPr>
        <p:spPr bwMode="auto">
          <a:xfrm>
            <a:off x="5838825" y="50625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47" name="Rectangle 187"/>
          <p:cNvSpPr>
            <a:spLocks noChangeArrowheads="1"/>
          </p:cNvSpPr>
          <p:nvPr/>
        </p:nvSpPr>
        <p:spPr bwMode="auto">
          <a:xfrm>
            <a:off x="6491288" y="50625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48" name="Rectangle 188"/>
          <p:cNvSpPr>
            <a:spLocks noChangeArrowheads="1"/>
          </p:cNvSpPr>
          <p:nvPr/>
        </p:nvSpPr>
        <p:spPr bwMode="auto">
          <a:xfrm>
            <a:off x="6162675" y="54006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49" name="Rectangle 189"/>
          <p:cNvSpPr>
            <a:spLocks noChangeArrowheads="1"/>
          </p:cNvSpPr>
          <p:nvPr/>
        </p:nvSpPr>
        <p:spPr bwMode="auto">
          <a:xfrm>
            <a:off x="5838825" y="54006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50" name="Rectangle 190"/>
          <p:cNvSpPr>
            <a:spLocks noChangeArrowheads="1"/>
          </p:cNvSpPr>
          <p:nvPr/>
        </p:nvSpPr>
        <p:spPr bwMode="auto">
          <a:xfrm>
            <a:off x="6491288" y="54006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51" name="Rectangle 191"/>
          <p:cNvSpPr>
            <a:spLocks noChangeArrowheads="1"/>
          </p:cNvSpPr>
          <p:nvPr/>
        </p:nvSpPr>
        <p:spPr bwMode="auto">
          <a:xfrm>
            <a:off x="6162675" y="57245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52" name="Rectangle 192"/>
          <p:cNvSpPr>
            <a:spLocks noChangeArrowheads="1"/>
          </p:cNvSpPr>
          <p:nvPr/>
        </p:nvSpPr>
        <p:spPr bwMode="auto">
          <a:xfrm>
            <a:off x="5838825" y="57245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53" name="Rectangle 193"/>
          <p:cNvSpPr>
            <a:spLocks noChangeArrowheads="1"/>
          </p:cNvSpPr>
          <p:nvPr/>
        </p:nvSpPr>
        <p:spPr bwMode="auto">
          <a:xfrm>
            <a:off x="6491288" y="572452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54" name="Rectangle 194"/>
          <p:cNvSpPr>
            <a:spLocks noChangeArrowheads="1"/>
          </p:cNvSpPr>
          <p:nvPr/>
        </p:nvSpPr>
        <p:spPr bwMode="auto">
          <a:xfrm>
            <a:off x="6829425" y="43767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55" name="Rectangle 195"/>
          <p:cNvSpPr>
            <a:spLocks noChangeArrowheads="1"/>
          </p:cNvSpPr>
          <p:nvPr/>
        </p:nvSpPr>
        <p:spPr bwMode="auto">
          <a:xfrm>
            <a:off x="6829425" y="47196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56" name="Rectangle 196"/>
          <p:cNvSpPr>
            <a:spLocks noChangeArrowheads="1"/>
          </p:cNvSpPr>
          <p:nvPr/>
        </p:nvSpPr>
        <p:spPr bwMode="auto">
          <a:xfrm>
            <a:off x="6829425" y="50625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57" name="Rectangle 197"/>
          <p:cNvSpPr>
            <a:spLocks noChangeArrowheads="1"/>
          </p:cNvSpPr>
          <p:nvPr/>
        </p:nvSpPr>
        <p:spPr bwMode="auto">
          <a:xfrm>
            <a:off x="6829425" y="54006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58" name="Rectangle 198"/>
          <p:cNvSpPr>
            <a:spLocks noChangeArrowheads="1"/>
          </p:cNvSpPr>
          <p:nvPr/>
        </p:nvSpPr>
        <p:spPr bwMode="auto">
          <a:xfrm>
            <a:off x="6829425" y="57245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59" name="Rectangle 199"/>
          <p:cNvSpPr>
            <a:spLocks noChangeArrowheads="1"/>
          </p:cNvSpPr>
          <p:nvPr/>
        </p:nvSpPr>
        <p:spPr bwMode="auto">
          <a:xfrm>
            <a:off x="7486650" y="43672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60" name="Rectangle 200"/>
          <p:cNvSpPr>
            <a:spLocks noChangeArrowheads="1"/>
          </p:cNvSpPr>
          <p:nvPr/>
        </p:nvSpPr>
        <p:spPr bwMode="auto">
          <a:xfrm>
            <a:off x="7162800" y="43672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61" name="Rectangle 201"/>
          <p:cNvSpPr>
            <a:spLocks noChangeArrowheads="1"/>
          </p:cNvSpPr>
          <p:nvPr/>
        </p:nvSpPr>
        <p:spPr bwMode="auto">
          <a:xfrm>
            <a:off x="7815263" y="43672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62" name="Rectangle 202"/>
          <p:cNvSpPr>
            <a:spLocks noChangeArrowheads="1"/>
          </p:cNvSpPr>
          <p:nvPr/>
        </p:nvSpPr>
        <p:spPr bwMode="auto">
          <a:xfrm>
            <a:off x="7486650" y="4710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63" name="Rectangle 203"/>
          <p:cNvSpPr>
            <a:spLocks noChangeArrowheads="1"/>
          </p:cNvSpPr>
          <p:nvPr/>
        </p:nvSpPr>
        <p:spPr bwMode="auto">
          <a:xfrm>
            <a:off x="7162800" y="47101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64" name="Rectangle 204"/>
          <p:cNvSpPr>
            <a:spLocks noChangeArrowheads="1"/>
          </p:cNvSpPr>
          <p:nvPr/>
        </p:nvSpPr>
        <p:spPr bwMode="auto">
          <a:xfrm>
            <a:off x="7815263" y="47101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65" name="Rectangle 205"/>
          <p:cNvSpPr>
            <a:spLocks noChangeArrowheads="1"/>
          </p:cNvSpPr>
          <p:nvPr/>
        </p:nvSpPr>
        <p:spPr bwMode="auto">
          <a:xfrm>
            <a:off x="7486650" y="50530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66" name="Rectangle 206"/>
          <p:cNvSpPr>
            <a:spLocks noChangeArrowheads="1"/>
          </p:cNvSpPr>
          <p:nvPr/>
        </p:nvSpPr>
        <p:spPr bwMode="auto">
          <a:xfrm>
            <a:off x="7162800" y="50530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67" name="Rectangle 207"/>
          <p:cNvSpPr>
            <a:spLocks noChangeArrowheads="1"/>
          </p:cNvSpPr>
          <p:nvPr/>
        </p:nvSpPr>
        <p:spPr bwMode="auto">
          <a:xfrm>
            <a:off x="7815263" y="50530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68" name="Rectangle 208"/>
          <p:cNvSpPr>
            <a:spLocks noChangeArrowheads="1"/>
          </p:cNvSpPr>
          <p:nvPr/>
        </p:nvSpPr>
        <p:spPr bwMode="auto">
          <a:xfrm>
            <a:off x="7486650" y="53911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69" name="Rectangle 209"/>
          <p:cNvSpPr>
            <a:spLocks noChangeArrowheads="1"/>
          </p:cNvSpPr>
          <p:nvPr/>
        </p:nvSpPr>
        <p:spPr bwMode="auto">
          <a:xfrm>
            <a:off x="7162800" y="53911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70" name="Rectangle 210"/>
          <p:cNvSpPr>
            <a:spLocks noChangeArrowheads="1"/>
          </p:cNvSpPr>
          <p:nvPr/>
        </p:nvSpPr>
        <p:spPr bwMode="auto">
          <a:xfrm>
            <a:off x="7815263" y="53911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71" name="Rectangle 211"/>
          <p:cNvSpPr>
            <a:spLocks noChangeArrowheads="1"/>
          </p:cNvSpPr>
          <p:nvPr/>
        </p:nvSpPr>
        <p:spPr bwMode="auto">
          <a:xfrm>
            <a:off x="7486650" y="57150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72" name="Rectangle 212"/>
          <p:cNvSpPr>
            <a:spLocks noChangeArrowheads="1"/>
          </p:cNvSpPr>
          <p:nvPr/>
        </p:nvSpPr>
        <p:spPr bwMode="auto">
          <a:xfrm>
            <a:off x="7162800" y="57150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73" name="Rectangle 213"/>
          <p:cNvSpPr>
            <a:spLocks noChangeArrowheads="1"/>
          </p:cNvSpPr>
          <p:nvPr/>
        </p:nvSpPr>
        <p:spPr bwMode="auto">
          <a:xfrm>
            <a:off x="7815263" y="57150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74" name="Rectangle 214"/>
          <p:cNvSpPr>
            <a:spLocks noChangeArrowheads="1"/>
          </p:cNvSpPr>
          <p:nvPr/>
        </p:nvSpPr>
        <p:spPr bwMode="auto">
          <a:xfrm>
            <a:off x="8153400" y="436721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75" name="Rectangle 215"/>
          <p:cNvSpPr>
            <a:spLocks noChangeArrowheads="1"/>
          </p:cNvSpPr>
          <p:nvPr/>
        </p:nvSpPr>
        <p:spPr bwMode="auto">
          <a:xfrm>
            <a:off x="8153400" y="471011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76" name="Rectangle 216"/>
          <p:cNvSpPr>
            <a:spLocks noChangeArrowheads="1"/>
          </p:cNvSpPr>
          <p:nvPr/>
        </p:nvSpPr>
        <p:spPr bwMode="auto">
          <a:xfrm>
            <a:off x="8153400" y="505301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77" name="Rectangle 217"/>
          <p:cNvSpPr>
            <a:spLocks noChangeArrowheads="1"/>
          </p:cNvSpPr>
          <p:nvPr/>
        </p:nvSpPr>
        <p:spPr bwMode="auto">
          <a:xfrm>
            <a:off x="8153400" y="539115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78" name="Rectangle 218"/>
          <p:cNvSpPr>
            <a:spLocks noChangeArrowheads="1"/>
          </p:cNvSpPr>
          <p:nvPr/>
        </p:nvSpPr>
        <p:spPr bwMode="auto">
          <a:xfrm>
            <a:off x="8153400" y="57150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79" name="Rectangle 219"/>
          <p:cNvSpPr>
            <a:spLocks noChangeArrowheads="1"/>
          </p:cNvSpPr>
          <p:nvPr/>
        </p:nvSpPr>
        <p:spPr bwMode="auto">
          <a:xfrm>
            <a:off x="5500688" y="27003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80" name="Rectangle 220"/>
          <p:cNvSpPr>
            <a:spLocks noChangeArrowheads="1"/>
          </p:cNvSpPr>
          <p:nvPr/>
        </p:nvSpPr>
        <p:spPr bwMode="auto">
          <a:xfrm>
            <a:off x="5500688" y="30432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81" name="Rectangle 221"/>
          <p:cNvSpPr>
            <a:spLocks noChangeArrowheads="1"/>
          </p:cNvSpPr>
          <p:nvPr/>
        </p:nvSpPr>
        <p:spPr bwMode="auto">
          <a:xfrm>
            <a:off x="5500688" y="3386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82" name="Rectangle 222"/>
          <p:cNvSpPr>
            <a:spLocks noChangeArrowheads="1"/>
          </p:cNvSpPr>
          <p:nvPr/>
        </p:nvSpPr>
        <p:spPr bwMode="auto">
          <a:xfrm>
            <a:off x="5500688" y="3724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83" name="Rectangle 223"/>
          <p:cNvSpPr>
            <a:spLocks noChangeArrowheads="1"/>
          </p:cNvSpPr>
          <p:nvPr/>
        </p:nvSpPr>
        <p:spPr bwMode="auto">
          <a:xfrm>
            <a:off x="5500688" y="40481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84" name="Rectangle 224"/>
          <p:cNvSpPr>
            <a:spLocks noChangeArrowheads="1"/>
          </p:cNvSpPr>
          <p:nvPr/>
        </p:nvSpPr>
        <p:spPr bwMode="auto">
          <a:xfrm>
            <a:off x="5500688" y="43767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85" name="Rectangle 225"/>
          <p:cNvSpPr>
            <a:spLocks noChangeArrowheads="1"/>
          </p:cNvSpPr>
          <p:nvPr/>
        </p:nvSpPr>
        <p:spPr bwMode="auto">
          <a:xfrm>
            <a:off x="5500688" y="47196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86" name="Rectangle 226"/>
          <p:cNvSpPr>
            <a:spLocks noChangeArrowheads="1"/>
          </p:cNvSpPr>
          <p:nvPr/>
        </p:nvSpPr>
        <p:spPr bwMode="auto">
          <a:xfrm>
            <a:off x="5500688" y="50625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87" name="Rectangle 227"/>
          <p:cNvSpPr>
            <a:spLocks noChangeArrowheads="1"/>
          </p:cNvSpPr>
          <p:nvPr/>
        </p:nvSpPr>
        <p:spPr bwMode="auto">
          <a:xfrm>
            <a:off x="5500688" y="54006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88" name="Rectangle 228"/>
          <p:cNvSpPr>
            <a:spLocks noChangeArrowheads="1"/>
          </p:cNvSpPr>
          <p:nvPr/>
        </p:nvSpPr>
        <p:spPr bwMode="auto">
          <a:xfrm>
            <a:off x="5500688" y="57245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90" name="Rectangle 230"/>
          <p:cNvSpPr>
            <a:spLocks noChangeArrowheads="1"/>
          </p:cNvSpPr>
          <p:nvPr/>
        </p:nvSpPr>
        <p:spPr bwMode="auto">
          <a:xfrm>
            <a:off x="6162675" y="60674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91" name="Rectangle 231"/>
          <p:cNvSpPr>
            <a:spLocks noChangeArrowheads="1"/>
          </p:cNvSpPr>
          <p:nvPr/>
        </p:nvSpPr>
        <p:spPr bwMode="auto">
          <a:xfrm>
            <a:off x="5838825" y="60674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92" name="Rectangle 232"/>
          <p:cNvSpPr>
            <a:spLocks noChangeArrowheads="1"/>
          </p:cNvSpPr>
          <p:nvPr/>
        </p:nvSpPr>
        <p:spPr bwMode="auto">
          <a:xfrm>
            <a:off x="6491288" y="6067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93" name="Rectangle 233"/>
          <p:cNvSpPr>
            <a:spLocks noChangeArrowheads="1"/>
          </p:cNvSpPr>
          <p:nvPr/>
        </p:nvSpPr>
        <p:spPr bwMode="auto">
          <a:xfrm>
            <a:off x="6829425" y="60674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94" name="Rectangle 234"/>
          <p:cNvSpPr>
            <a:spLocks noChangeArrowheads="1"/>
          </p:cNvSpPr>
          <p:nvPr/>
        </p:nvSpPr>
        <p:spPr bwMode="auto">
          <a:xfrm>
            <a:off x="7486650" y="60579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95" name="Rectangle 235"/>
          <p:cNvSpPr>
            <a:spLocks noChangeArrowheads="1"/>
          </p:cNvSpPr>
          <p:nvPr/>
        </p:nvSpPr>
        <p:spPr bwMode="auto">
          <a:xfrm>
            <a:off x="7162800" y="60579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96" name="Rectangle 236"/>
          <p:cNvSpPr>
            <a:spLocks noChangeArrowheads="1"/>
          </p:cNvSpPr>
          <p:nvPr/>
        </p:nvSpPr>
        <p:spPr bwMode="auto">
          <a:xfrm>
            <a:off x="7815263" y="60579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97" name="Rectangle 237"/>
          <p:cNvSpPr>
            <a:spLocks noChangeArrowheads="1"/>
          </p:cNvSpPr>
          <p:nvPr/>
        </p:nvSpPr>
        <p:spPr bwMode="auto">
          <a:xfrm>
            <a:off x="8153400" y="60579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98" name="Rectangle 238"/>
          <p:cNvSpPr>
            <a:spLocks noChangeArrowheads="1"/>
          </p:cNvSpPr>
          <p:nvPr/>
        </p:nvSpPr>
        <p:spPr bwMode="auto">
          <a:xfrm>
            <a:off x="5500688" y="6067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199" name="Oval 239"/>
          <p:cNvSpPr>
            <a:spLocks noChangeArrowheads="1"/>
          </p:cNvSpPr>
          <p:nvPr/>
        </p:nvSpPr>
        <p:spPr bwMode="auto">
          <a:xfrm>
            <a:off x="5557838" y="611505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00" name="Rectangle 240"/>
          <p:cNvSpPr>
            <a:spLocks noChangeArrowheads="1"/>
          </p:cNvSpPr>
          <p:nvPr/>
        </p:nvSpPr>
        <p:spPr bwMode="auto">
          <a:xfrm>
            <a:off x="7486650" y="23717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01" name="Rectangle 241"/>
          <p:cNvSpPr>
            <a:spLocks noChangeArrowheads="1"/>
          </p:cNvSpPr>
          <p:nvPr/>
        </p:nvSpPr>
        <p:spPr bwMode="auto">
          <a:xfrm>
            <a:off x="7162800" y="23717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02" name="Rectangle 242"/>
          <p:cNvSpPr>
            <a:spLocks noChangeArrowheads="1"/>
          </p:cNvSpPr>
          <p:nvPr/>
        </p:nvSpPr>
        <p:spPr bwMode="auto">
          <a:xfrm>
            <a:off x="7815263" y="23717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03" name="Rectangle 243"/>
          <p:cNvSpPr>
            <a:spLocks noChangeArrowheads="1"/>
          </p:cNvSpPr>
          <p:nvPr/>
        </p:nvSpPr>
        <p:spPr bwMode="auto">
          <a:xfrm>
            <a:off x="8153400" y="23717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04" name="Rectangle 244"/>
          <p:cNvSpPr>
            <a:spLocks noChangeArrowheads="1"/>
          </p:cNvSpPr>
          <p:nvPr/>
        </p:nvSpPr>
        <p:spPr bwMode="auto">
          <a:xfrm>
            <a:off x="6162675" y="2362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05" name="Rectangle 245"/>
          <p:cNvSpPr>
            <a:spLocks noChangeArrowheads="1"/>
          </p:cNvSpPr>
          <p:nvPr/>
        </p:nvSpPr>
        <p:spPr bwMode="auto">
          <a:xfrm>
            <a:off x="5838825" y="2362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06" name="Rectangle 246"/>
          <p:cNvSpPr>
            <a:spLocks noChangeArrowheads="1"/>
          </p:cNvSpPr>
          <p:nvPr/>
        </p:nvSpPr>
        <p:spPr bwMode="auto">
          <a:xfrm>
            <a:off x="6491288" y="23622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07" name="Rectangle 247"/>
          <p:cNvSpPr>
            <a:spLocks noChangeArrowheads="1"/>
          </p:cNvSpPr>
          <p:nvPr/>
        </p:nvSpPr>
        <p:spPr bwMode="auto">
          <a:xfrm>
            <a:off x="6829425" y="2362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08" name="Rectangle 248"/>
          <p:cNvSpPr>
            <a:spLocks noChangeArrowheads="1"/>
          </p:cNvSpPr>
          <p:nvPr/>
        </p:nvSpPr>
        <p:spPr bwMode="auto">
          <a:xfrm>
            <a:off x="5500688" y="23622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09" name="Rectangle 249"/>
          <p:cNvSpPr>
            <a:spLocks noChangeArrowheads="1"/>
          </p:cNvSpPr>
          <p:nvPr/>
        </p:nvSpPr>
        <p:spPr bwMode="auto">
          <a:xfrm>
            <a:off x="8486775" y="27098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10" name="Rectangle 250"/>
          <p:cNvSpPr>
            <a:spLocks noChangeArrowheads="1"/>
          </p:cNvSpPr>
          <p:nvPr/>
        </p:nvSpPr>
        <p:spPr bwMode="auto">
          <a:xfrm>
            <a:off x="8486775" y="30527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11" name="Rectangle 251"/>
          <p:cNvSpPr>
            <a:spLocks noChangeArrowheads="1"/>
          </p:cNvSpPr>
          <p:nvPr/>
        </p:nvSpPr>
        <p:spPr bwMode="auto">
          <a:xfrm>
            <a:off x="8486775" y="33956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12" name="Rectangle 252"/>
          <p:cNvSpPr>
            <a:spLocks noChangeArrowheads="1"/>
          </p:cNvSpPr>
          <p:nvPr/>
        </p:nvSpPr>
        <p:spPr bwMode="auto">
          <a:xfrm>
            <a:off x="8486775" y="3733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13" name="Rectangle 253"/>
          <p:cNvSpPr>
            <a:spLocks noChangeArrowheads="1"/>
          </p:cNvSpPr>
          <p:nvPr/>
        </p:nvSpPr>
        <p:spPr bwMode="auto">
          <a:xfrm>
            <a:off x="8486775" y="40576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14" name="Rectangle 254"/>
          <p:cNvSpPr>
            <a:spLocks noChangeArrowheads="1"/>
          </p:cNvSpPr>
          <p:nvPr/>
        </p:nvSpPr>
        <p:spPr bwMode="auto">
          <a:xfrm>
            <a:off x="8486775" y="43672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15" name="Rectangle 255"/>
          <p:cNvSpPr>
            <a:spLocks noChangeArrowheads="1"/>
          </p:cNvSpPr>
          <p:nvPr/>
        </p:nvSpPr>
        <p:spPr bwMode="auto">
          <a:xfrm>
            <a:off x="8486775" y="47101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16" name="Rectangle 256"/>
          <p:cNvSpPr>
            <a:spLocks noChangeArrowheads="1"/>
          </p:cNvSpPr>
          <p:nvPr/>
        </p:nvSpPr>
        <p:spPr bwMode="auto">
          <a:xfrm>
            <a:off x="8486775" y="5053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17" name="Rectangle 257"/>
          <p:cNvSpPr>
            <a:spLocks noChangeArrowheads="1"/>
          </p:cNvSpPr>
          <p:nvPr/>
        </p:nvSpPr>
        <p:spPr bwMode="auto">
          <a:xfrm>
            <a:off x="8486775" y="53911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18" name="Rectangle 258"/>
          <p:cNvSpPr>
            <a:spLocks noChangeArrowheads="1"/>
          </p:cNvSpPr>
          <p:nvPr/>
        </p:nvSpPr>
        <p:spPr bwMode="auto">
          <a:xfrm>
            <a:off x="8486775" y="5715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19" name="Rectangle 259"/>
          <p:cNvSpPr>
            <a:spLocks noChangeArrowheads="1"/>
          </p:cNvSpPr>
          <p:nvPr/>
        </p:nvSpPr>
        <p:spPr bwMode="auto">
          <a:xfrm>
            <a:off x="8486775" y="60579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20" name="Rectangle 260"/>
          <p:cNvSpPr>
            <a:spLocks noChangeArrowheads="1"/>
          </p:cNvSpPr>
          <p:nvPr/>
        </p:nvSpPr>
        <p:spPr bwMode="auto">
          <a:xfrm>
            <a:off x="8486775" y="23717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/>
              <p:cNvSpPr/>
              <p:nvPr/>
            </p:nvSpPr>
            <p:spPr>
              <a:xfrm>
                <a:off x="228600" y="363736"/>
                <a:ext cx="86868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/>
                  <a:t>Closing</a:t>
                </a:r>
              </a:p>
              <a:p>
                <a:endParaRPr lang="en-US" sz="1800" b="1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1800" b="0" dirty="0" smtClean="0"/>
                  <a:t>A dilation followed </a:t>
                </a:r>
                <a:r>
                  <a:rPr lang="en-US" sz="1800" b="0" dirty="0"/>
                  <a:t>by </a:t>
                </a:r>
                <a:r>
                  <a:rPr lang="en-US" sz="1800" b="0" dirty="0" smtClean="0"/>
                  <a:t>an erosion leads </a:t>
                </a:r>
                <a:r>
                  <a:rPr lang="en-US" sz="1800" b="0" dirty="0"/>
                  <a:t>to </a:t>
                </a:r>
                <a:r>
                  <a:rPr lang="en-US" sz="1800" b="0" dirty="0" smtClean="0"/>
                  <a:t>the </a:t>
                </a:r>
                <a:r>
                  <a:rPr lang="en-US" sz="1800" b="0" dirty="0"/>
                  <a:t>interesting morphological operation </a:t>
                </a:r>
                <a:r>
                  <a:rPr lang="en-US" sz="1800" b="0" dirty="0" smtClean="0"/>
                  <a:t>called </a:t>
                </a:r>
                <a:r>
                  <a:rPr lang="en-US" sz="1800" dirty="0" smtClean="0"/>
                  <a:t>closing</a:t>
                </a:r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>
                          <a:latin typeface="Cambria Math"/>
                        </a:rPr>
                        <m:t>•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  <m:r>
                        <a:rPr lang="en-US" sz="1800">
                          <a:latin typeface="Cambria Math"/>
                        </a:rPr>
                        <m:t>=(</m:t>
                      </m:r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>
                          <a:latin typeface="Cambria Math"/>
                        </a:rPr>
                        <m:t>⊕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  <m:r>
                        <a:rPr lang="en-US" sz="1800">
                          <a:latin typeface="Cambria Math"/>
                        </a:rPr>
                        <m:t>)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59" name="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1477328"/>
              </a:xfrm>
              <a:prstGeom prst="rect">
                <a:avLst/>
              </a:prstGeom>
              <a:blipFill rotWithShape="1">
                <a:blip r:embed="rId8"/>
                <a:stretch>
                  <a:fillRect l="-632" t="-2066" r="-561" b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Rectangle 139"/>
          <p:cNvSpPr>
            <a:spLocks noChangeArrowheads="1"/>
          </p:cNvSpPr>
          <p:nvPr/>
        </p:nvSpPr>
        <p:spPr bwMode="auto">
          <a:xfrm>
            <a:off x="2373312" y="27193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Rectangle 140"/>
          <p:cNvSpPr>
            <a:spLocks noChangeArrowheads="1"/>
          </p:cNvSpPr>
          <p:nvPr/>
        </p:nvSpPr>
        <p:spPr bwMode="auto">
          <a:xfrm>
            <a:off x="2049462" y="27193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Rectangle 141"/>
          <p:cNvSpPr>
            <a:spLocks noChangeArrowheads="1"/>
          </p:cNvSpPr>
          <p:nvPr/>
        </p:nvSpPr>
        <p:spPr bwMode="auto">
          <a:xfrm>
            <a:off x="2701925" y="2719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Rectangle 142"/>
          <p:cNvSpPr>
            <a:spLocks noChangeArrowheads="1"/>
          </p:cNvSpPr>
          <p:nvPr/>
        </p:nvSpPr>
        <p:spPr bwMode="auto">
          <a:xfrm>
            <a:off x="2373312" y="30622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Rectangle 143"/>
          <p:cNvSpPr>
            <a:spLocks noChangeArrowheads="1"/>
          </p:cNvSpPr>
          <p:nvPr/>
        </p:nvSpPr>
        <p:spPr bwMode="auto">
          <a:xfrm>
            <a:off x="2049462" y="30622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Rectangle 144"/>
          <p:cNvSpPr>
            <a:spLocks noChangeArrowheads="1"/>
          </p:cNvSpPr>
          <p:nvPr/>
        </p:nvSpPr>
        <p:spPr bwMode="auto">
          <a:xfrm>
            <a:off x="2701925" y="30622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Rectangle 145"/>
          <p:cNvSpPr>
            <a:spLocks noChangeArrowheads="1"/>
          </p:cNvSpPr>
          <p:nvPr/>
        </p:nvSpPr>
        <p:spPr bwMode="auto">
          <a:xfrm>
            <a:off x="2373312" y="34051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Rectangle 146"/>
          <p:cNvSpPr>
            <a:spLocks noChangeArrowheads="1"/>
          </p:cNvSpPr>
          <p:nvPr/>
        </p:nvSpPr>
        <p:spPr bwMode="auto">
          <a:xfrm>
            <a:off x="2049462" y="34051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Rectangle 147"/>
          <p:cNvSpPr>
            <a:spLocks noChangeArrowheads="1"/>
          </p:cNvSpPr>
          <p:nvPr/>
        </p:nvSpPr>
        <p:spPr bwMode="auto">
          <a:xfrm>
            <a:off x="2701925" y="34051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Rectangle 148"/>
          <p:cNvSpPr>
            <a:spLocks noChangeArrowheads="1"/>
          </p:cNvSpPr>
          <p:nvPr/>
        </p:nvSpPr>
        <p:spPr bwMode="auto">
          <a:xfrm>
            <a:off x="2373312" y="37433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Rectangle 149"/>
          <p:cNvSpPr>
            <a:spLocks noChangeArrowheads="1"/>
          </p:cNvSpPr>
          <p:nvPr/>
        </p:nvSpPr>
        <p:spPr bwMode="auto">
          <a:xfrm>
            <a:off x="2049462" y="37433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Rectangle 150"/>
          <p:cNvSpPr>
            <a:spLocks noChangeArrowheads="1"/>
          </p:cNvSpPr>
          <p:nvPr/>
        </p:nvSpPr>
        <p:spPr bwMode="auto">
          <a:xfrm>
            <a:off x="2701925" y="37433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Rectangle 151"/>
          <p:cNvSpPr>
            <a:spLocks noChangeArrowheads="1"/>
          </p:cNvSpPr>
          <p:nvPr/>
        </p:nvSpPr>
        <p:spPr bwMode="auto">
          <a:xfrm>
            <a:off x="2373312" y="40671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Rectangle 152"/>
          <p:cNvSpPr>
            <a:spLocks noChangeArrowheads="1"/>
          </p:cNvSpPr>
          <p:nvPr/>
        </p:nvSpPr>
        <p:spPr bwMode="auto">
          <a:xfrm>
            <a:off x="2049462" y="40671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Rectangle 153"/>
          <p:cNvSpPr>
            <a:spLocks noChangeArrowheads="1"/>
          </p:cNvSpPr>
          <p:nvPr/>
        </p:nvSpPr>
        <p:spPr bwMode="auto">
          <a:xfrm>
            <a:off x="2701925" y="40671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Rectangle 154"/>
          <p:cNvSpPr>
            <a:spLocks noChangeArrowheads="1"/>
          </p:cNvSpPr>
          <p:nvPr/>
        </p:nvSpPr>
        <p:spPr bwMode="auto">
          <a:xfrm>
            <a:off x="3040062" y="2719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Rectangle 155"/>
          <p:cNvSpPr>
            <a:spLocks noChangeArrowheads="1"/>
          </p:cNvSpPr>
          <p:nvPr/>
        </p:nvSpPr>
        <p:spPr bwMode="auto">
          <a:xfrm>
            <a:off x="3040062" y="30622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Rectangle 156"/>
          <p:cNvSpPr>
            <a:spLocks noChangeArrowheads="1"/>
          </p:cNvSpPr>
          <p:nvPr/>
        </p:nvSpPr>
        <p:spPr bwMode="auto">
          <a:xfrm>
            <a:off x="3040062" y="34051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Rectangle 157"/>
          <p:cNvSpPr>
            <a:spLocks noChangeArrowheads="1"/>
          </p:cNvSpPr>
          <p:nvPr/>
        </p:nvSpPr>
        <p:spPr bwMode="auto">
          <a:xfrm>
            <a:off x="3040062" y="37433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Rectangle 158"/>
          <p:cNvSpPr>
            <a:spLocks noChangeArrowheads="1"/>
          </p:cNvSpPr>
          <p:nvPr/>
        </p:nvSpPr>
        <p:spPr bwMode="auto">
          <a:xfrm>
            <a:off x="3040062" y="40671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Rectangle 159"/>
          <p:cNvSpPr>
            <a:spLocks noChangeArrowheads="1"/>
          </p:cNvSpPr>
          <p:nvPr/>
        </p:nvSpPr>
        <p:spPr bwMode="auto">
          <a:xfrm>
            <a:off x="1049337" y="27098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Rectangle 160"/>
          <p:cNvSpPr>
            <a:spLocks noChangeArrowheads="1"/>
          </p:cNvSpPr>
          <p:nvPr/>
        </p:nvSpPr>
        <p:spPr bwMode="auto">
          <a:xfrm>
            <a:off x="725487" y="27098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Rectangle 161"/>
          <p:cNvSpPr>
            <a:spLocks noChangeArrowheads="1"/>
          </p:cNvSpPr>
          <p:nvPr/>
        </p:nvSpPr>
        <p:spPr bwMode="auto">
          <a:xfrm>
            <a:off x="1377950" y="27098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Rectangle 162"/>
          <p:cNvSpPr>
            <a:spLocks noChangeArrowheads="1"/>
          </p:cNvSpPr>
          <p:nvPr/>
        </p:nvSpPr>
        <p:spPr bwMode="auto">
          <a:xfrm>
            <a:off x="1049337" y="30527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Rectangle 163"/>
          <p:cNvSpPr>
            <a:spLocks noChangeArrowheads="1"/>
          </p:cNvSpPr>
          <p:nvPr/>
        </p:nvSpPr>
        <p:spPr bwMode="auto">
          <a:xfrm>
            <a:off x="725487" y="30527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Rectangle 164"/>
          <p:cNvSpPr>
            <a:spLocks noChangeArrowheads="1"/>
          </p:cNvSpPr>
          <p:nvPr/>
        </p:nvSpPr>
        <p:spPr bwMode="auto">
          <a:xfrm>
            <a:off x="1377950" y="30527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Rectangle 165"/>
          <p:cNvSpPr>
            <a:spLocks noChangeArrowheads="1"/>
          </p:cNvSpPr>
          <p:nvPr/>
        </p:nvSpPr>
        <p:spPr bwMode="auto">
          <a:xfrm>
            <a:off x="1049337" y="33956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Rectangle 166"/>
          <p:cNvSpPr>
            <a:spLocks noChangeArrowheads="1"/>
          </p:cNvSpPr>
          <p:nvPr/>
        </p:nvSpPr>
        <p:spPr bwMode="auto">
          <a:xfrm>
            <a:off x="725487" y="33956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Rectangle 167"/>
          <p:cNvSpPr>
            <a:spLocks noChangeArrowheads="1"/>
          </p:cNvSpPr>
          <p:nvPr/>
        </p:nvSpPr>
        <p:spPr bwMode="auto">
          <a:xfrm>
            <a:off x="1377950" y="33956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Rectangle 168"/>
          <p:cNvSpPr>
            <a:spLocks noChangeArrowheads="1"/>
          </p:cNvSpPr>
          <p:nvPr/>
        </p:nvSpPr>
        <p:spPr bwMode="auto">
          <a:xfrm>
            <a:off x="1049337" y="37338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Rectangle 169"/>
          <p:cNvSpPr>
            <a:spLocks noChangeArrowheads="1"/>
          </p:cNvSpPr>
          <p:nvPr/>
        </p:nvSpPr>
        <p:spPr bwMode="auto">
          <a:xfrm>
            <a:off x="725487" y="37338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Rectangle 170"/>
          <p:cNvSpPr>
            <a:spLocks noChangeArrowheads="1"/>
          </p:cNvSpPr>
          <p:nvPr/>
        </p:nvSpPr>
        <p:spPr bwMode="auto">
          <a:xfrm>
            <a:off x="1377950" y="37338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Rectangle 171"/>
          <p:cNvSpPr>
            <a:spLocks noChangeArrowheads="1"/>
          </p:cNvSpPr>
          <p:nvPr/>
        </p:nvSpPr>
        <p:spPr bwMode="auto">
          <a:xfrm>
            <a:off x="1049337" y="40576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Rectangle 172"/>
          <p:cNvSpPr>
            <a:spLocks noChangeArrowheads="1"/>
          </p:cNvSpPr>
          <p:nvPr/>
        </p:nvSpPr>
        <p:spPr bwMode="auto">
          <a:xfrm>
            <a:off x="725487" y="40576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Rectangle 173"/>
          <p:cNvSpPr>
            <a:spLocks noChangeArrowheads="1"/>
          </p:cNvSpPr>
          <p:nvPr/>
        </p:nvSpPr>
        <p:spPr bwMode="auto">
          <a:xfrm>
            <a:off x="1377950" y="40576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Rectangle 174"/>
          <p:cNvSpPr>
            <a:spLocks noChangeArrowheads="1"/>
          </p:cNvSpPr>
          <p:nvPr/>
        </p:nvSpPr>
        <p:spPr bwMode="auto">
          <a:xfrm>
            <a:off x="1716087" y="27098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Rectangle 175"/>
          <p:cNvSpPr>
            <a:spLocks noChangeArrowheads="1"/>
          </p:cNvSpPr>
          <p:nvPr/>
        </p:nvSpPr>
        <p:spPr bwMode="auto">
          <a:xfrm>
            <a:off x="1716087" y="30527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Rectangle 176"/>
          <p:cNvSpPr>
            <a:spLocks noChangeArrowheads="1"/>
          </p:cNvSpPr>
          <p:nvPr/>
        </p:nvSpPr>
        <p:spPr bwMode="auto">
          <a:xfrm>
            <a:off x="1716087" y="33956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Rectangle 177"/>
          <p:cNvSpPr>
            <a:spLocks noChangeArrowheads="1"/>
          </p:cNvSpPr>
          <p:nvPr/>
        </p:nvSpPr>
        <p:spPr bwMode="auto">
          <a:xfrm>
            <a:off x="1716087" y="37338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Rectangle 178"/>
          <p:cNvSpPr>
            <a:spLocks noChangeArrowheads="1"/>
          </p:cNvSpPr>
          <p:nvPr/>
        </p:nvSpPr>
        <p:spPr bwMode="auto">
          <a:xfrm>
            <a:off x="1716087" y="40576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Rectangle 179"/>
          <p:cNvSpPr>
            <a:spLocks noChangeArrowheads="1"/>
          </p:cNvSpPr>
          <p:nvPr/>
        </p:nvSpPr>
        <p:spPr bwMode="auto">
          <a:xfrm>
            <a:off x="1049337" y="4386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Rectangle 180"/>
          <p:cNvSpPr>
            <a:spLocks noChangeArrowheads="1"/>
          </p:cNvSpPr>
          <p:nvPr/>
        </p:nvSpPr>
        <p:spPr bwMode="auto">
          <a:xfrm>
            <a:off x="725487" y="4386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Rectangle 181"/>
          <p:cNvSpPr>
            <a:spLocks noChangeArrowheads="1"/>
          </p:cNvSpPr>
          <p:nvPr/>
        </p:nvSpPr>
        <p:spPr bwMode="auto">
          <a:xfrm>
            <a:off x="1377950" y="43862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Rectangle 182"/>
          <p:cNvSpPr>
            <a:spLocks noChangeArrowheads="1"/>
          </p:cNvSpPr>
          <p:nvPr/>
        </p:nvSpPr>
        <p:spPr bwMode="auto">
          <a:xfrm>
            <a:off x="1049337" y="47291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Rectangle 183"/>
          <p:cNvSpPr>
            <a:spLocks noChangeArrowheads="1"/>
          </p:cNvSpPr>
          <p:nvPr/>
        </p:nvSpPr>
        <p:spPr bwMode="auto">
          <a:xfrm>
            <a:off x="725487" y="47291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Rectangle 184"/>
          <p:cNvSpPr>
            <a:spLocks noChangeArrowheads="1"/>
          </p:cNvSpPr>
          <p:nvPr/>
        </p:nvSpPr>
        <p:spPr bwMode="auto">
          <a:xfrm>
            <a:off x="1377950" y="47291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Rectangle 185"/>
          <p:cNvSpPr>
            <a:spLocks noChangeArrowheads="1"/>
          </p:cNvSpPr>
          <p:nvPr/>
        </p:nvSpPr>
        <p:spPr bwMode="auto">
          <a:xfrm>
            <a:off x="1049337" y="50720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Rectangle 186"/>
          <p:cNvSpPr>
            <a:spLocks noChangeArrowheads="1"/>
          </p:cNvSpPr>
          <p:nvPr/>
        </p:nvSpPr>
        <p:spPr bwMode="auto">
          <a:xfrm>
            <a:off x="725487" y="50720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Rectangle 187"/>
          <p:cNvSpPr>
            <a:spLocks noChangeArrowheads="1"/>
          </p:cNvSpPr>
          <p:nvPr/>
        </p:nvSpPr>
        <p:spPr bwMode="auto">
          <a:xfrm>
            <a:off x="1377950" y="50720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Rectangle 188"/>
          <p:cNvSpPr>
            <a:spLocks noChangeArrowheads="1"/>
          </p:cNvSpPr>
          <p:nvPr/>
        </p:nvSpPr>
        <p:spPr bwMode="auto">
          <a:xfrm>
            <a:off x="1049337" y="54102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Rectangle 189"/>
          <p:cNvSpPr>
            <a:spLocks noChangeArrowheads="1"/>
          </p:cNvSpPr>
          <p:nvPr/>
        </p:nvSpPr>
        <p:spPr bwMode="auto">
          <a:xfrm>
            <a:off x="725487" y="5410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Rectangle 190"/>
          <p:cNvSpPr>
            <a:spLocks noChangeArrowheads="1"/>
          </p:cNvSpPr>
          <p:nvPr/>
        </p:nvSpPr>
        <p:spPr bwMode="auto">
          <a:xfrm>
            <a:off x="1377950" y="54102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Rectangle 191"/>
          <p:cNvSpPr>
            <a:spLocks noChangeArrowheads="1"/>
          </p:cNvSpPr>
          <p:nvPr/>
        </p:nvSpPr>
        <p:spPr bwMode="auto">
          <a:xfrm>
            <a:off x="1049337" y="57340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Rectangle 192"/>
          <p:cNvSpPr>
            <a:spLocks noChangeArrowheads="1"/>
          </p:cNvSpPr>
          <p:nvPr/>
        </p:nvSpPr>
        <p:spPr bwMode="auto">
          <a:xfrm>
            <a:off x="725487" y="57340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Rectangle 193"/>
          <p:cNvSpPr>
            <a:spLocks noChangeArrowheads="1"/>
          </p:cNvSpPr>
          <p:nvPr/>
        </p:nvSpPr>
        <p:spPr bwMode="auto">
          <a:xfrm>
            <a:off x="1377950" y="57340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Rectangle 194"/>
          <p:cNvSpPr>
            <a:spLocks noChangeArrowheads="1"/>
          </p:cNvSpPr>
          <p:nvPr/>
        </p:nvSpPr>
        <p:spPr bwMode="auto">
          <a:xfrm>
            <a:off x="1716087" y="4386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Rectangle 195"/>
          <p:cNvSpPr>
            <a:spLocks noChangeArrowheads="1"/>
          </p:cNvSpPr>
          <p:nvPr/>
        </p:nvSpPr>
        <p:spPr bwMode="auto">
          <a:xfrm>
            <a:off x="1716087" y="47291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Rectangle 196"/>
          <p:cNvSpPr>
            <a:spLocks noChangeArrowheads="1"/>
          </p:cNvSpPr>
          <p:nvPr/>
        </p:nvSpPr>
        <p:spPr bwMode="auto">
          <a:xfrm>
            <a:off x="1716087" y="50720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Rectangle 197"/>
          <p:cNvSpPr>
            <a:spLocks noChangeArrowheads="1"/>
          </p:cNvSpPr>
          <p:nvPr/>
        </p:nvSpPr>
        <p:spPr bwMode="auto">
          <a:xfrm>
            <a:off x="1716087" y="54102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Rectangle 198"/>
          <p:cNvSpPr>
            <a:spLocks noChangeArrowheads="1"/>
          </p:cNvSpPr>
          <p:nvPr/>
        </p:nvSpPr>
        <p:spPr bwMode="auto">
          <a:xfrm>
            <a:off x="1716087" y="57340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Rectangle 199"/>
          <p:cNvSpPr>
            <a:spLocks noChangeArrowheads="1"/>
          </p:cNvSpPr>
          <p:nvPr/>
        </p:nvSpPr>
        <p:spPr bwMode="auto">
          <a:xfrm>
            <a:off x="2373312" y="43767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Rectangle 200"/>
          <p:cNvSpPr>
            <a:spLocks noChangeArrowheads="1"/>
          </p:cNvSpPr>
          <p:nvPr/>
        </p:nvSpPr>
        <p:spPr bwMode="auto">
          <a:xfrm>
            <a:off x="2049462" y="43767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Rectangle 201"/>
          <p:cNvSpPr>
            <a:spLocks noChangeArrowheads="1"/>
          </p:cNvSpPr>
          <p:nvPr/>
        </p:nvSpPr>
        <p:spPr bwMode="auto">
          <a:xfrm>
            <a:off x="2701925" y="43767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Rectangle 202"/>
          <p:cNvSpPr>
            <a:spLocks noChangeArrowheads="1"/>
          </p:cNvSpPr>
          <p:nvPr/>
        </p:nvSpPr>
        <p:spPr bwMode="auto">
          <a:xfrm>
            <a:off x="2373312" y="47196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Rectangle 203"/>
          <p:cNvSpPr>
            <a:spLocks noChangeArrowheads="1"/>
          </p:cNvSpPr>
          <p:nvPr/>
        </p:nvSpPr>
        <p:spPr bwMode="auto">
          <a:xfrm>
            <a:off x="2049462" y="47196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Rectangle 204"/>
          <p:cNvSpPr>
            <a:spLocks noChangeArrowheads="1"/>
          </p:cNvSpPr>
          <p:nvPr/>
        </p:nvSpPr>
        <p:spPr bwMode="auto">
          <a:xfrm>
            <a:off x="2701925" y="47196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Rectangle 205"/>
          <p:cNvSpPr>
            <a:spLocks noChangeArrowheads="1"/>
          </p:cNvSpPr>
          <p:nvPr/>
        </p:nvSpPr>
        <p:spPr bwMode="auto">
          <a:xfrm>
            <a:off x="2373312" y="50625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Rectangle 206"/>
          <p:cNvSpPr>
            <a:spLocks noChangeArrowheads="1"/>
          </p:cNvSpPr>
          <p:nvPr/>
        </p:nvSpPr>
        <p:spPr bwMode="auto">
          <a:xfrm>
            <a:off x="2049462" y="50625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Rectangle 207"/>
          <p:cNvSpPr>
            <a:spLocks noChangeArrowheads="1"/>
          </p:cNvSpPr>
          <p:nvPr/>
        </p:nvSpPr>
        <p:spPr bwMode="auto">
          <a:xfrm>
            <a:off x="2701925" y="50625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Rectangle 208"/>
          <p:cNvSpPr>
            <a:spLocks noChangeArrowheads="1"/>
          </p:cNvSpPr>
          <p:nvPr/>
        </p:nvSpPr>
        <p:spPr bwMode="auto">
          <a:xfrm>
            <a:off x="2373312" y="54006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Rectangle 209"/>
          <p:cNvSpPr>
            <a:spLocks noChangeArrowheads="1"/>
          </p:cNvSpPr>
          <p:nvPr/>
        </p:nvSpPr>
        <p:spPr bwMode="auto">
          <a:xfrm>
            <a:off x="2049462" y="54006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Rectangle 210"/>
          <p:cNvSpPr>
            <a:spLocks noChangeArrowheads="1"/>
          </p:cNvSpPr>
          <p:nvPr/>
        </p:nvSpPr>
        <p:spPr bwMode="auto">
          <a:xfrm>
            <a:off x="2701925" y="54006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Rectangle 211"/>
          <p:cNvSpPr>
            <a:spLocks noChangeArrowheads="1"/>
          </p:cNvSpPr>
          <p:nvPr/>
        </p:nvSpPr>
        <p:spPr bwMode="auto">
          <a:xfrm>
            <a:off x="2373312" y="57245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Rectangle 212"/>
          <p:cNvSpPr>
            <a:spLocks noChangeArrowheads="1"/>
          </p:cNvSpPr>
          <p:nvPr/>
        </p:nvSpPr>
        <p:spPr bwMode="auto">
          <a:xfrm>
            <a:off x="2049462" y="57245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Rectangle 213"/>
          <p:cNvSpPr>
            <a:spLocks noChangeArrowheads="1"/>
          </p:cNvSpPr>
          <p:nvPr/>
        </p:nvSpPr>
        <p:spPr bwMode="auto">
          <a:xfrm>
            <a:off x="2701925" y="57245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Rectangle 214"/>
          <p:cNvSpPr>
            <a:spLocks noChangeArrowheads="1"/>
          </p:cNvSpPr>
          <p:nvPr/>
        </p:nvSpPr>
        <p:spPr bwMode="auto">
          <a:xfrm>
            <a:off x="3040062" y="43767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Rectangle 215"/>
          <p:cNvSpPr>
            <a:spLocks noChangeArrowheads="1"/>
          </p:cNvSpPr>
          <p:nvPr/>
        </p:nvSpPr>
        <p:spPr bwMode="auto">
          <a:xfrm>
            <a:off x="3040062" y="47196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Rectangle 216"/>
          <p:cNvSpPr>
            <a:spLocks noChangeArrowheads="1"/>
          </p:cNvSpPr>
          <p:nvPr/>
        </p:nvSpPr>
        <p:spPr bwMode="auto">
          <a:xfrm>
            <a:off x="3040062" y="50625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Rectangle 217"/>
          <p:cNvSpPr>
            <a:spLocks noChangeArrowheads="1"/>
          </p:cNvSpPr>
          <p:nvPr/>
        </p:nvSpPr>
        <p:spPr bwMode="auto">
          <a:xfrm>
            <a:off x="3040062" y="54006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Rectangle 218"/>
          <p:cNvSpPr>
            <a:spLocks noChangeArrowheads="1"/>
          </p:cNvSpPr>
          <p:nvPr/>
        </p:nvSpPr>
        <p:spPr bwMode="auto">
          <a:xfrm>
            <a:off x="3040062" y="57245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Rectangle 219"/>
          <p:cNvSpPr>
            <a:spLocks noChangeArrowheads="1"/>
          </p:cNvSpPr>
          <p:nvPr/>
        </p:nvSpPr>
        <p:spPr bwMode="auto">
          <a:xfrm>
            <a:off x="387350" y="27098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Rectangle 220"/>
          <p:cNvSpPr>
            <a:spLocks noChangeArrowheads="1"/>
          </p:cNvSpPr>
          <p:nvPr/>
        </p:nvSpPr>
        <p:spPr bwMode="auto">
          <a:xfrm>
            <a:off x="387350" y="30527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Rectangle 221"/>
          <p:cNvSpPr>
            <a:spLocks noChangeArrowheads="1"/>
          </p:cNvSpPr>
          <p:nvPr/>
        </p:nvSpPr>
        <p:spPr bwMode="auto">
          <a:xfrm>
            <a:off x="387350" y="33956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Rectangle 222"/>
          <p:cNvSpPr>
            <a:spLocks noChangeArrowheads="1"/>
          </p:cNvSpPr>
          <p:nvPr/>
        </p:nvSpPr>
        <p:spPr bwMode="auto">
          <a:xfrm>
            <a:off x="387350" y="3733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Rectangle 223"/>
          <p:cNvSpPr>
            <a:spLocks noChangeArrowheads="1"/>
          </p:cNvSpPr>
          <p:nvPr/>
        </p:nvSpPr>
        <p:spPr bwMode="auto">
          <a:xfrm>
            <a:off x="387350" y="40576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Rectangle 224"/>
          <p:cNvSpPr>
            <a:spLocks noChangeArrowheads="1"/>
          </p:cNvSpPr>
          <p:nvPr/>
        </p:nvSpPr>
        <p:spPr bwMode="auto">
          <a:xfrm>
            <a:off x="387350" y="43862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Rectangle 225"/>
          <p:cNvSpPr>
            <a:spLocks noChangeArrowheads="1"/>
          </p:cNvSpPr>
          <p:nvPr/>
        </p:nvSpPr>
        <p:spPr bwMode="auto">
          <a:xfrm>
            <a:off x="387350" y="47291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Rectangle 226"/>
          <p:cNvSpPr>
            <a:spLocks noChangeArrowheads="1"/>
          </p:cNvSpPr>
          <p:nvPr/>
        </p:nvSpPr>
        <p:spPr bwMode="auto">
          <a:xfrm>
            <a:off x="387350" y="50720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Rectangle 227"/>
          <p:cNvSpPr>
            <a:spLocks noChangeArrowheads="1"/>
          </p:cNvSpPr>
          <p:nvPr/>
        </p:nvSpPr>
        <p:spPr bwMode="auto">
          <a:xfrm>
            <a:off x="387350" y="54102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Rectangle 228"/>
          <p:cNvSpPr>
            <a:spLocks noChangeArrowheads="1"/>
          </p:cNvSpPr>
          <p:nvPr/>
        </p:nvSpPr>
        <p:spPr bwMode="auto">
          <a:xfrm>
            <a:off x="387350" y="57340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Rectangle 230"/>
          <p:cNvSpPr>
            <a:spLocks noChangeArrowheads="1"/>
          </p:cNvSpPr>
          <p:nvPr/>
        </p:nvSpPr>
        <p:spPr bwMode="auto">
          <a:xfrm>
            <a:off x="1049337" y="6076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Rectangle 231"/>
          <p:cNvSpPr>
            <a:spLocks noChangeArrowheads="1"/>
          </p:cNvSpPr>
          <p:nvPr/>
        </p:nvSpPr>
        <p:spPr bwMode="auto">
          <a:xfrm>
            <a:off x="725487" y="6076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Rectangle 232"/>
          <p:cNvSpPr>
            <a:spLocks noChangeArrowheads="1"/>
          </p:cNvSpPr>
          <p:nvPr/>
        </p:nvSpPr>
        <p:spPr bwMode="auto">
          <a:xfrm>
            <a:off x="1377950" y="6076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Rectangle 233"/>
          <p:cNvSpPr>
            <a:spLocks noChangeArrowheads="1"/>
          </p:cNvSpPr>
          <p:nvPr/>
        </p:nvSpPr>
        <p:spPr bwMode="auto">
          <a:xfrm>
            <a:off x="1716087" y="6076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Rectangle 234"/>
          <p:cNvSpPr>
            <a:spLocks noChangeArrowheads="1"/>
          </p:cNvSpPr>
          <p:nvPr/>
        </p:nvSpPr>
        <p:spPr bwMode="auto">
          <a:xfrm>
            <a:off x="2373312" y="60674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Rectangle 235"/>
          <p:cNvSpPr>
            <a:spLocks noChangeArrowheads="1"/>
          </p:cNvSpPr>
          <p:nvPr/>
        </p:nvSpPr>
        <p:spPr bwMode="auto">
          <a:xfrm>
            <a:off x="2049462" y="60674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Rectangle 236"/>
          <p:cNvSpPr>
            <a:spLocks noChangeArrowheads="1"/>
          </p:cNvSpPr>
          <p:nvPr/>
        </p:nvSpPr>
        <p:spPr bwMode="auto">
          <a:xfrm>
            <a:off x="2701925" y="6067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Rectangle 237"/>
          <p:cNvSpPr>
            <a:spLocks noChangeArrowheads="1"/>
          </p:cNvSpPr>
          <p:nvPr/>
        </p:nvSpPr>
        <p:spPr bwMode="auto">
          <a:xfrm>
            <a:off x="3040062" y="60674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Rectangle 238"/>
          <p:cNvSpPr>
            <a:spLocks noChangeArrowheads="1"/>
          </p:cNvSpPr>
          <p:nvPr/>
        </p:nvSpPr>
        <p:spPr bwMode="auto">
          <a:xfrm>
            <a:off x="387350" y="6076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Oval 239"/>
          <p:cNvSpPr>
            <a:spLocks noChangeArrowheads="1"/>
          </p:cNvSpPr>
          <p:nvPr/>
        </p:nvSpPr>
        <p:spPr bwMode="auto">
          <a:xfrm>
            <a:off x="444500" y="612457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Rectangle 240"/>
          <p:cNvSpPr>
            <a:spLocks noChangeArrowheads="1"/>
          </p:cNvSpPr>
          <p:nvPr/>
        </p:nvSpPr>
        <p:spPr bwMode="auto">
          <a:xfrm>
            <a:off x="2373312" y="23812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Rectangle 241"/>
          <p:cNvSpPr>
            <a:spLocks noChangeArrowheads="1"/>
          </p:cNvSpPr>
          <p:nvPr/>
        </p:nvSpPr>
        <p:spPr bwMode="auto">
          <a:xfrm>
            <a:off x="2049462" y="23812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Rectangle 242"/>
          <p:cNvSpPr>
            <a:spLocks noChangeArrowheads="1"/>
          </p:cNvSpPr>
          <p:nvPr/>
        </p:nvSpPr>
        <p:spPr bwMode="auto">
          <a:xfrm>
            <a:off x="2701925" y="23812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Rectangle 243"/>
          <p:cNvSpPr>
            <a:spLocks noChangeArrowheads="1"/>
          </p:cNvSpPr>
          <p:nvPr/>
        </p:nvSpPr>
        <p:spPr bwMode="auto">
          <a:xfrm>
            <a:off x="3040062" y="23812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Rectangle 244"/>
          <p:cNvSpPr>
            <a:spLocks noChangeArrowheads="1"/>
          </p:cNvSpPr>
          <p:nvPr/>
        </p:nvSpPr>
        <p:spPr bwMode="auto">
          <a:xfrm>
            <a:off x="1049337" y="23717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Rectangle 245"/>
          <p:cNvSpPr>
            <a:spLocks noChangeArrowheads="1"/>
          </p:cNvSpPr>
          <p:nvPr/>
        </p:nvSpPr>
        <p:spPr bwMode="auto">
          <a:xfrm>
            <a:off x="725487" y="23717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Rectangle 246"/>
          <p:cNvSpPr>
            <a:spLocks noChangeArrowheads="1"/>
          </p:cNvSpPr>
          <p:nvPr/>
        </p:nvSpPr>
        <p:spPr bwMode="auto">
          <a:xfrm>
            <a:off x="1377950" y="23717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Rectangle 247"/>
          <p:cNvSpPr>
            <a:spLocks noChangeArrowheads="1"/>
          </p:cNvSpPr>
          <p:nvPr/>
        </p:nvSpPr>
        <p:spPr bwMode="auto">
          <a:xfrm>
            <a:off x="1716087" y="23717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Rectangle 248"/>
          <p:cNvSpPr>
            <a:spLocks noChangeArrowheads="1"/>
          </p:cNvSpPr>
          <p:nvPr/>
        </p:nvSpPr>
        <p:spPr bwMode="auto">
          <a:xfrm>
            <a:off x="387350" y="23717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Rectangle 249"/>
          <p:cNvSpPr>
            <a:spLocks noChangeArrowheads="1"/>
          </p:cNvSpPr>
          <p:nvPr/>
        </p:nvSpPr>
        <p:spPr bwMode="auto">
          <a:xfrm>
            <a:off x="3373437" y="2719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Rectangle 250"/>
          <p:cNvSpPr>
            <a:spLocks noChangeArrowheads="1"/>
          </p:cNvSpPr>
          <p:nvPr/>
        </p:nvSpPr>
        <p:spPr bwMode="auto">
          <a:xfrm>
            <a:off x="3373437" y="30622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Rectangle 251"/>
          <p:cNvSpPr>
            <a:spLocks noChangeArrowheads="1"/>
          </p:cNvSpPr>
          <p:nvPr/>
        </p:nvSpPr>
        <p:spPr bwMode="auto">
          <a:xfrm>
            <a:off x="3373437" y="34051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Rectangle 252"/>
          <p:cNvSpPr>
            <a:spLocks noChangeArrowheads="1"/>
          </p:cNvSpPr>
          <p:nvPr/>
        </p:nvSpPr>
        <p:spPr bwMode="auto">
          <a:xfrm>
            <a:off x="3373437" y="3743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Rectangle 253"/>
          <p:cNvSpPr>
            <a:spLocks noChangeArrowheads="1"/>
          </p:cNvSpPr>
          <p:nvPr/>
        </p:nvSpPr>
        <p:spPr bwMode="auto">
          <a:xfrm>
            <a:off x="3373437" y="40671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Rectangle 254"/>
          <p:cNvSpPr>
            <a:spLocks noChangeArrowheads="1"/>
          </p:cNvSpPr>
          <p:nvPr/>
        </p:nvSpPr>
        <p:spPr bwMode="auto">
          <a:xfrm>
            <a:off x="3373437" y="4376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Rectangle 255"/>
          <p:cNvSpPr>
            <a:spLocks noChangeArrowheads="1"/>
          </p:cNvSpPr>
          <p:nvPr/>
        </p:nvSpPr>
        <p:spPr bwMode="auto">
          <a:xfrm>
            <a:off x="3373437" y="47196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Rectangle 256"/>
          <p:cNvSpPr>
            <a:spLocks noChangeArrowheads="1"/>
          </p:cNvSpPr>
          <p:nvPr/>
        </p:nvSpPr>
        <p:spPr bwMode="auto">
          <a:xfrm>
            <a:off x="3373437" y="50625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Rectangle 257"/>
          <p:cNvSpPr>
            <a:spLocks noChangeArrowheads="1"/>
          </p:cNvSpPr>
          <p:nvPr/>
        </p:nvSpPr>
        <p:spPr bwMode="auto">
          <a:xfrm>
            <a:off x="3373437" y="54006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Rectangle 258"/>
          <p:cNvSpPr>
            <a:spLocks noChangeArrowheads="1"/>
          </p:cNvSpPr>
          <p:nvPr/>
        </p:nvSpPr>
        <p:spPr bwMode="auto">
          <a:xfrm>
            <a:off x="3373437" y="57245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Rectangle 259"/>
          <p:cNvSpPr>
            <a:spLocks noChangeArrowheads="1"/>
          </p:cNvSpPr>
          <p:nvPr/>
        </p:nvSpPr>
        <p:spPr bwMode="auto">
          <a:xfrm>
            <a:off x="3373437" y="60674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Rectangle 260"/>
          <p:cNvSpPr>
            <a:spLocks noChangeArrowheads="1"/>
          </p:cNvSpPr>
          <p:nvPr/>
        </p:nvSpPr>
        <p:spPr bwMode="auto">
          <a:xfrm>
            <a:off x="3373437" y="23812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366963" y="2557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2043113" y="2557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2695575" y="2557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2366963" y="2900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2043113" y="29003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2695575" y="29003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2366963" y="32432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2043113" y="32432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2695575" y="3243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2366963" y="3581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2043113" y="3581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2695575" y="35814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2366963" y="39052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2043113" y="39052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2695575" y="39052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>
            <a:off x="3033713" y="2557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6" name="Rectangle 20"/>
          <p:cNvSpPr>
            <a:spLocks noChangeArrowheads="1"/>
          </p:cNvSpPr>
          <p:nvPr/>
        </p:nvSpPr>
        <p:spPr bwMode="auto">
          <a:xfrm>
            <a:off x="3033713" y="2900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3033713" y="32432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 bwMode="auto">
          <a:xfrm>
            <a:off x="3033713" y="3581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9" name="Rectangle 23"/>
          <p:cNvSpPr>
            <a:spLocks noChangeArrowheads="1"/>
          </p:cNvSpPr>
          <p:nvPr/>
        </p:nvSpPr>
        <p:spPr bwMode="auto">
          <a:xfrm>
            <a:off x="3033713" y="39052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30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54932"/>
              </p:ext>
            </p:extLst>
          </p:nvPr>
        </p:nvGraphicFramePr>
        <p:xfrm>
          <a:off x="3767138" y="374332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40" name="Equation" r:id="rId4" imgW="164880" imgH="203040" progId="Equation.DSMT4">
                  <p:embed/>
                </p:oleObj>
              </mc:Choice>
              <mc:Fallback>
                <p:oleObj name="Equation" r:id="rId4" imgW="164880" imgH="2030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743325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8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19932"/>
              </p:ext>
            </p:extLst>
          </p:nvPr>
        </p:nvGraphicFramePr>
        <p:xfrm>
          <a:off x="5105400" y="3819525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41" name="Equation" r:id="rId6" imgW="203040" imgH="164880" progId="Equation.DSMT4">
                  <p:embed/>
                </p:oleObj>
              </mc:Choice>
              <mc:Fallback>
                <p:oleObj name="Equation" r:id="rId6" imgW="203040" imgH="164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9525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83" name="Rectangle 27"/>
          <p:cNvSpPr>
            <a:spLocks noChangeArrowheads="1"/>
          </p:cNvSpPr>
          <p:nvPr/>
        </p:nvSpPr>
        <p:spPr bwMode="auto">
          <a:xfrm>
            <a:off x="1042988" y="2547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84" name="Rectangle 28"/>
          <p:cNvSpPr>
            <a:spLocks noChangeArrowheads="1"/>
          </p:cNvSpPr>
          <p:nvPr/>
        </p:nvSpPr>
        <p:spPr bwMode="auto">
          <a:xfrm>
            <a:off x="719138" y="2547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85" name="Rectangle 29"/>
          <p:cNvSpPr>
            <a:spLocks noChangeArrowheads="1"/>
          </p:cNvSpPr>
          <p:nvPr/>
        </p:nvSpPr>
        <p:spPr bwMode="auto">
          <a:xfrm>
            <a:off x="1371600" y="25479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86" name="Rectangle 30"/>
          <p:cNvSpPr>
            <a:spLocks noChangeArrowheads="1"/>
          </p:cNvSpPr>
          <p:nvPr/>
        </p:nvSpPr>
        <p:spPr bwMode="auto">
          <a:xfrm>
            <a:off x="1042988" y="28908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87" name="Rectangle 31"/>
          <p:cNvSpPr>
            <a:spLocks noChangeArrowheads="1"/>
          </p:cNvSpPr>
          <p:nvPr/>
        </p:nvSpPr>
        <p:spPr bwMode="auto">
          <a:xfrm>
            <a:off x="719138" y="28908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88" name="Rectangle 32"/>
          <p:cNvSpPr>
            <a:spLocks noChangeArrowheads="1"/>
          </p:cNvSpPr>
          <p:nvPr/>
        </p:nvSpPr>
        <p:spPr bwMode="auto">
          <a:xfrm>
            <a:off x="1371600" y="289083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89" name="Rectangle 33"/>
          <p:cNvSpPr>
            <a:spLocks noChangeArrowheads="1"/>
          </p:cNvSpPr>
          <p:nvPr/>
        </p:nvSpPr>
        <p:spPr bwMode="auto">
          <a:xfrm>
            <a:off x="1042988" y="32337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90" name="Rectangle 34"/>
          <p:cNvSpPr>
            <a:spLocks noChangeArrowheads="1"/>
          </p:cNvSpPr>
          <p:nvPr/>
        </p:nvSpPr>
        <p:spPr bwMode="auto">
          <a:xfrm>
            <a:off x="719138" y="32337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1371600" y="3233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92" name="Rectangle 36"/>
          <p:cNvSpPr>
            <a:spLocks noChangeArrowheads="1"/>
          </p:cNvSpPr>
          <p:nvPr/>
        </p:nvSpPr>
        <p:spPr bwMode="auto">
          <a:xfrm>
            <a:off x="1042988" y="35718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93" name="Rectangle 37"/>
          <p:cNvSpPr>
            <a:spLocks noChangeArrowheads="1"/>
          </p:cNvSpPr>
          <p:nvPr/>
        </p:nvSpPr>
        <p:spPr bwMode="auto">
          <a:xfrm>
            <a:off x="719138" y="35718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94" name="Rectangle 38"/>
          <p:cNvSpPr>
            <a:spLocks noChangeArrowheads="1"/>
          </p:cNvSpPr>
          <p:nvPr/>
        </p:nvSpPr>
        <p:spPr bwMode="auto">
          <a:xfrm>
            <a:off x="1371600" y="35718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95" name="Rectangle 39"/>
          <p:cNvSpPr>
            <a:spLocks noChangeArrowheads="1"/>
          </p:cNvSpPr>
          <p:nvPr/>
        </p:nvSpPr>
        <p:spPr bwMode="auto">
          <a:xfrm>
            <a:off x="1042988" y="38957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96" name="Rectangle 40"/>
          <p:cNvSpPr>
            <a:spLocks noChangeArrowheads="1"/>
          </p:cNvSpPr>
          <p:nvPr/>
        </p:nvSpPr>
        <p:spPr bwMode="auto">
          <a:xfrm>
            <a:off x="719138" y="38957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1371600" y="38957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1709738" y="2547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1709738" y="28908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1709738" y="32337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1709738" y="35718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1709738" y="38957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1042988" y="42243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719138" y="42243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1371600" y="42243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06" name="Rectangle 50"/>
          <p:cNvSpPr>
            <a:spLocks noChangeArrowheads="1"/>
          </p:cNvSpPr>
          <p:nvPr/>
        </p:nvSpPr>
        <p:spPr bwMode="auto">
          <a:xfrm>
            <a:off x="1042988" y="45672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07" name="Rectangle 51"/>
          <p:cNvSpPr>
            <a:spLocks noChangeArrowheads="1"/>
          </p:cNvSpPr>
          <p:nvPr/>
        </p:nvSpPr>
        <p:spPr bwMode="auto">
          <a:xfrm>
            <a:off x="719138" y="45672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08" name="Rectangle 52"/>
          <p:cNvSpPr>
            <a:spLocks noChangeArrowheads="1"/>
          </p:cNvSpPr>
          <p:nvPr/>
        </p:nvSpPr>
        <p:spPr bwMode="auto">
          <a:xfrm>
            <a:off x="1371600" y="45672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09" name="Rectangle 53"/>
          <p:cNvSpPr>
            <a:spLocks noChangeArrowheads="1"/>
          </p:cNvSpPr>
          <p:nvPr/>
        </p:nvSpPr>
        <p:spPr bwMode="auto">
          <a:xfrm>
            <a:off x="1042988" y="4910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10" name="Rectangle 54"/>
          <p:cNvSpPr>
            <a:spLocks noChangeArrowheads="1"/>
          </p:cNvSpPr>
          <p:nvPr/>
        </p:nvSpPr>
        <p:spPr bwMode="auto">
          <a:xfrm>
            <a:off x="719138" y="4910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11" name="Rectangle 55"/>
          <p:cNvSpPr>
            <a:spLocks noChangeArrowheads="1"/>
          </p:cNvSpPr>
          <p:nvPr/>
        </p:nvSpPr>
        <p:spPr bwMode="auto">
          <a:xfrm>
            <a:off x="1371600" y="49101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12" name="Rectangle 56"/>
          <p:cNvSpPr>
            <a:spLocks noChangeArrowheads="1"/>
          </p:cNvSpPr>
          <p:nvPr/>
        </p:nvSpPr>
        <p:spPr bwMode="auto">
          <a:xfrm>
            <a:off x="1042988" y="5248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13" name="Rectangle 57"/>
          <p:cNvSpPr>
            <a:spLocks noChangeArrowheads="1"/>
          </p:cNvSpPr>
          <p:nvPr/>
        </p:nvSpPr>
        <p:spPr bwMode="auto">
          <a:xfrm>
            <a:off x="719138" y="5248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14" name="Rectangle 58"/>
          <p:cNvSpPr>
            <a:spLocks noChangeArrowheads="1"/>
          </p:cNvSpPr>
          <p:nvPr/>
        </p:nvSpPr>
        <p:spPr bwMode="auto">
          <a:xfrm>
            <a:off x="1371600" y="52482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15" name="Rectangle 59"/>
          <p:cNvSpPr>
            <a:spLocks noChangeArrowheads="1"/>
          </p:cNvSpPr>
          <p:nvPr/>
        </p:nvSpPr>
        <p:spPr bwMode="auto">
          <a:xfrm>
            <a:off x="1042988" y="55721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16" name="Rectangle 60"/>
          <p:cNvSpPr>
            <a:spLocks noChangeArrowheads="1"/>
          </p:cNvSpPr>
          <p:nvPr/>
        </p:nvSpPr>
        <p:spPr bwMode="auto">
          <a:xfrm>
            <a:off x="719138" y="55721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17" name="Rectangle 61"/>
          <p:cNvSpPr>
            <a:spLocks noChangeArrowheads="1"/>
          </p:cNvSpPr>
          <p:nvPr/>
        </p:nvSpPr>
        <p:spPr bwMode="auto">
          <a:xfrm>
            <a:off x="1371600" y="55721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18" name="Rectangle 62"/>
          <p:cNvSpPr>
            <a:spLocks noChangeArrowheads="1"/>
          </p:cNvSpPr>
          <p:nvPr/>
        </p:nvSpPr>
        <p:spPr bwMode="auto">
          <a:xfrm>
            <a:off x="1709738" y="42243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19" name="Rectangle 63"/>
          <p:cNvSpPr>
            <a:spLocks noChangeArrowheads="1"/>
          </p:cNvSpPr>
          <p:nvPr/>
        </p:nvSpPr>
        <p:spPr bwMode="auto">
          <a:xfrm>
            <a:off x="1709738" y="45672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20" name="Rectangle 64"/>
          <p:cNvSpPr>
            <a:spLocks noChangeArrowheads="1"/>
          </p:cNvSpPr>
          <p:nvPr/>
        </p:nvSpPr>
        <p:spPr bwMode="auto">
          <a:xfrm>
            <a:off x="1709738" y="49101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21" name="Rectangle 65"/>
          <p:cNvSpPr>
            <a:spLocks noChangeArrowheads="1"/>
          </p:cNvSpPr>
          <p:nvPr/>
        </p:nvSpPr>
        <p:spPr bwMode="auto">
          <a:xfrm>
            <a:off x="1709738" y="52482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22" name="Rectangle 66"/>
          <p:cNvSpPr>
            <a:spLocks noChangeArrowheads="1"/>
          </p:cNvSpPr>
          <p:nvPr/>
        </p:nvSpPr>
        <p:spPr bwMode="auto">
          <a:xfrm>
            <a:off x="1709738" y="55721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23" name="Rectangle 67"/>
          <p:cNvSpPr>
            <a:spLocks noChangeArrowheads="1"/>
          </p:cNvSpPr>
          <p:nvPr/>
        </p:nvSpPr>
        <p:spPr bwMode="auto">
          <a:xfrm>
            <a:off x="2366963" y="42148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24" name="Rectangle 68"/>
          <p:cNvSpPr>
            <a:spLocks noChangeArrowheads="1"/>
          </p:cNvSpPr>
          <p:nvPr/>
        </p:nvSpPr>
        <p:spPr bwMode="auto">
          <a:xfrm>
            <a:off x="2043113" y="42148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25" name="Rectangle 69"/>
          <p:cNvSpPr>
            <a:spLocks noChangeArrowheads="1"/>
          </p:cNvSpPr>
          <p:nvPr/>
        </p:nvSpPr>
        <p:spPr bwMode="auto">
          <a:xfrm>
            <a:off x="2695575" y="42148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26" name="Rectangle 70"/>
          <p:cNvSpPr>
            <a:spLocks noChangeArrowheads="1"/>
          </p:cNvSpPr>
          <p:nvPr/>
        </p:nvSpPr>
        <p:spPr bwMode="auto">
          <a:xfrm>
            <a:off x="2366963" y="45577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27" name="Rectangle 71"/>
          <p:cNvSpPr>
            <a:spLocks noChangeArrowheads="1"/>
          </p:cNvSpPr>
          <p:nvPr/>
        </p:nvSpPr>
        <p:spPr bwMode="auto">
          <a:xfrm>
            <a:off x="2043113" y="45577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28" name="Rectangle 72"/>
          <p:cNvSpPr>
            <a:spLocks noChangeArrowheads="1"/>
          </p:cNvSpPr>
          <p:nvPr/>
        </p:nvSpPr>
        <p:spPr bwMode="auto">
          <a:xfrm>
            <a:off x="2695575" y="45577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29" name="Rectangle 73"/>
          <p:cNvSpPr>
            <a:spLocks noChangeArrowheads="1"/>
          </p:cNvSpPr>
          <p:nvPr/>
        </p:nvSpPr>
        <p:spPr bwMode="auto">
          <a:xfrm>
            <a:off x="2366963" y="49006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30" name="Rectangle 74"/>
          <p:cNvSpPr>
            <a:spLocks noChangeArrowheads="1"/>
          </p:cNvSpPr>
          <p:nvPr/>
        </p:nvSpPr>
        <p:spPr bwMode="auto">
          <a:xfrm>
            <a:off x="2043113" y="4900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31" name="Rectangle 75"/>
          <p:cNvSpPr>
            <a:spLocks noChangeArrowheads="1"/>
          </p:cNvSpPr>
          <p:nvPr/>
        </p:nvSpPr>
        <p:spPr bwMode="auto">
          <a:xfrm>
            <a:off x="2695575" y="49006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32" name="Rectangle 76"/>
          <p:cNvSpPr>
            <a:spLocks noChangeArrowheads="1"/>
          </p:cNvSpPr>
          <p:nvPr/>
        </p:nvSpPr>
        <p:spPr bwMode="auto">
          <a:xfrm>
            <a:off x="2366963" y="52387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33" name="Rectangle 77"/>
          <p:cNvSpPr>
            <a:spLocks noChangeArrowheads="1"/>
          </p:cNvSpPr>
          <p:nvPr/>
        </p:nvSpPr>
        <p:spPr bwMode="auto">
          <a:xfrm>
            <a:off x="2043113" y="52387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34" name="Rectangle 78"/>
          <p:cNvSpPr>
            <a:spLocks noChangeArrowheads="1"/>
          </p:cNvSpPr>
          <p:nvPr/>
        </p:nvSpPr>
        <p:spPr bwMode="auto">
          <a:xfrm>
            <a:off x="2695575" y="52387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35" name="Rectangle 79"/>
          <p:cNvSpPr>
            <a:spLocks noChangeArrowheads="1"/>
          </p:cNvSpPr>
          <p:nvPr/>
        </p:nvSpPr>
        <p:spPr bwMode="auto">
          <a:xfrm>
            <a:off x="2366963" y="5562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36" name="Rectangle 80"/>
          <p:cNvSpPr>
            <a:spLocks noChangeArrowheads="1"/>
          </p:cNvSpPr>
          <p:nvPr/>
        </p:nvSpPr>
        <p:spPr bwMode="auto">
          <a:xfrm>
            <a:off x="2043113" y="5562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37" name="Rectangle 81"/>
          <p:cNvSpPr>
            <a:spLocks noChangeArrowheads="1"/>
          </p:cNvSpPr>
          <p:nvPr/>
        </p:nvSpPr>
        <p:spPr bwMode="auto">
          <a:xfrm>
            <a:off x="2695575" y="5562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38" name="Rectangle 82"/>
          <p:cNvSpPr>
            <a:spLocks noChangeArrowheads="1"/>
          </p:cNvSpPr>
          <p:nvPr/>
        </p:nvSpPr>
        <p:spPr bwMode="auto">
          <a:xfrm>
            <a:off x="3033713" y="4214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39" name="Rectangle 83"/>
          <p:cNvSpPr>
            <a:spLocks noChangeArrowheads="1"/>
          </p:cNvSpPr>
          <p:nvPr/>
        </p:nvSpPr>
        <p:spPr bwMode="auto">
          <a:xfrm>
            <a:off x="3033713" y="45577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40" name="Rectangle 84"/>
          <p:cNvSpPr>
            <a:spLocks noChangeArrowheads="1"/>
          </p:cNvSpPr>
          <p:nvPr/>
        </p:nvSpPr>
        <p:spPr bwMode="auto">
          <a:xfrm>
            <a:off x="3033713" y="4900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41" name="Rectangle 85"/>
          <p:cNvSpPr>
            <a:spLocks noChangeArrowheads="1"/>
          </p:cNvSpPr>
          <p:nvPr/>
        </p:nvSpPr>
        <p:spPr bwMode="auto">
          <a:xfrm>
            <a:off x="3033713" y="52387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42" name="Rectangle 86"/>
          <p:cNvSpPr>
            <a:spLocks noChangeArrowheads="1"/>
          </p:cNvSpPr>
          <p:nvPr/>
        </p:nvSpPr>
        <p:spPr bwMode="auto">
          <a:xfrm>
            <a:off x="3033713" y="5562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43" name="Rectangle 87"/>
          <p:cNvSpPr>
            <a:spLocks noChangeArrowheads="1"/>
          </p:cNvSpPr>
          <p:nvPr/>
        </p:nvSpPr>
        <p:spPr bwMode="auto">
          <a:xfrm>
            <a:off x="4395788" y="34385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44" name="Rectangle 88"/>
          <p:cNvSpPr>
            <a:spLocks noChangeArrowheads="1"/>
          </p:cNvSpPr>
          <p:nvPr/>
        </p:nvSpPr>
        <p:spPr bwMode="auto">
          <a:xfrm>
            <a:off x="4071938" y="34385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45" name="Rectangle 89"/>
          <p:cNvSpPr>
            <a:spLocks noChangeArrowheads="1"/>
          </p:cNvSpPr>
          <p:nvPr/>
        </p:nvSpPr>
        <p:spPr bwMode="auto">
          <a:xfrm>
            <a:off x="4724400" y="34385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46" name="Rectangle 90"/>
          <p:cNvSpPr>
            <a:spLocks noChangeArrowheads="1"/>
          </p:cNvSpPr>
          <p:nvPr/>
        </p:nvSpPr>
        <p:spPr bwMode="auto">
          <a:xfrm>
            <a:off x="4395788" y="37814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47" name="Rectangle 91"/>
          <p:cNvSpPr>
            <a:spLocks noChangeArrowheads="1"/>
          </p:cNvSpPr>
          <p:nvPr/>
        </p:nvSpPr>
        <p:spPr bwMode="auto">
          <a:xfrm>
            <a:off x="4071938" y="37814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48" name="Rectangle 92"/>
          <p:cNvSpPr>
            <a:spLocks noChangeArrowheads="1"/>
          </p:cNvSpPr>
          <p:nvPr/>
        </p:nvSpPr>
        <p:spPr bwMode="auto">
          <a:xfrm>
            <a:off x="4724400" y="37814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49" name="Rectangle 93"/>
          <p:cNvSpPr>
            <a:spLocks noChangeArrowheads="1"/>
          </p:cNvSpPr>
          <p:nvPr/>
        </p:nvSpPr>
        <p:spPr bwMode="auto">
          <a:xfrm>
            <a:off x="4395788" y="41243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50" name="Rectangle 94"/>
          <p:cNvSpPr>
            <a:spLocks noChangeArrowheads="1"/>
          </p:cNvSpPr>
          <p:nvPr/>
        </p:nvSpPr>
        <p:spPr bwMode="auto">
          <a:xfrm>
            <a:off x="4071938" y="41243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51" name="Rectangle 95"/>
          <p:cNvSpPr>
            <a:spLocks noChangeArrowheads="1"/>
          </p:cNvSpPr>
          <p:nvPr/>
        </p:nvSpPr>
        <p:spPr bwMode="auto">
          <a:xfrm>
            <a:off x="4724400" y="41243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52" name="Oval 96"/>
          <p:cNvSpPr>
            <a:spLocks noChangeArrowheads="1"/>
          </p:cNvSpPr>
          <p:nvPr/>
        </p:nvSpPr>
        <p:spPr bwMode="auto">
          <a:xfrm>
            <a:off x="4433888" y="382905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53" name="Rectangle 97"/>
          <p:cNvSpPr>
            <a:spLocks noChangeArrowheads="1"/>
          </p:cNvSpPr>
          <p:nvPr/>
        </p:nvSpPr>
        <p:spPr bwMode="auto">
          <a:xfrm>
            <a:off x="381000" y="25479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54" name="Rectangle 98"/>
          <p:cNvSpPr>
            <a:spLocks noChangeArrowheads="1"/>
          </p:cNvSpPr>
          <p:nvPr/>
        </p:nvSpPr>
        <p:spPr bwMode="auto">
          <a:xfrm>
            <a:off x="381000" y="28908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55" name="Rectangle 99"/>
          <p:cNvSpPr>
            <a:spLocks noChangeArrowheads="1"/>
          </p:cNvSpPr>
          <p:nvPr/>
        </p:nvSpPr>
        <p:spPr bwMode="auto">
          <a:xfrm>
            <a:off x="381000" y="3233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56" name="Rectangle 100"/>
          <p:cNvSpPr>
            <a:spLocks noChangeArrowheads="1"/>
          </p:cNvSpPr>
          <p:nvPr/>
        </p:nvSpPr>
        <p:spPr bwMode="auto">
          <a:xfrm>
            <a:off x="381000" y="35718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57" name="Rectangle 101"/>
          <p:cNvSpPr>
            <a:spLocks noChangeArrowheads="1"/>
          </p:cNvSpPr>
          <p:nvPr/>
        </p:nvSpPr>
        <p:spPr bwMode="auto">
          <a:xfrm>
            <a:off x="381000" y="38957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58" name="Rectangle 102"/>
          <p:cNvSpPr>
            <a:spLocks noChangeArrowheads="1"/>
          </p:cNvSpPr>
          <p:nvPr/>
        </p:nvSpPr>
        <p:spPr bwMode="auto">
          <a:xfrm>
            <a:off x="381000" y="42243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59" name="Rectangle 103"/>
          <p:cNvSpPr>
            <a:spLocks noChangeArrowheads="1"/>
          </p:cNvSpPr>
          <p:nvPr/>
        </p:nvSpPr>
        <p:spPr bwMode="auto">
          <a:xfrm>
            <a:off x="381000" y="45672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60" name="Rectangle 104"/>
          <p:cNvSpPr>
            <a:spLocks noChangeArrowheads="1"/>
          </p:cNvSpPr>
          <p:nvPr/>
        </p:nvSpPr>
        <p:spPr bwMode="auto">
          <a:xfrm>
            <a:off x="381000" y="4910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61" name="Rectangle 105"/>
          <p:cNvSpPr>
            <a:spLocks noChangeArrowheads="1"/>
          </p:cNvSpPr>
          <p:nvPr/>
        </p:nvSpPr>
        <p:spPr bwMode="auto">
          <a:xfrm>
            <a:off x="381000" y="52482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62" name="Rectangle 106"/>
          <p:cNvSpPr>
            <a:spLocks noChangeArrowheads="1"/>
          </p:cNvSpPr>
          <p:nvPr/>
        </p:nvSpPr>
        <p:spPr bwMode="auto">
          <a:xfrm>
            <a:off x="381000" y="55721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64" name="Rectangle 108"/>
          <p:cNvSpPr>
            <a:spLocks noChangeArrowheads="1"/>
          </p:cNvSpPr>
          <p:nvPr/>
        </p:nvSpPr>
        <p:spPr bwMode="auto">
          <a:xfrm>
            <a:off x="1042988" y="59150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65" name="Rectangle 109"/>
          <p:cNvSpPr>
            <a:spLocks noChangeArrowheads="1"/>
          </p:cNvSpPr>
          <p:nvPr/>
        </p:nvSpPr>
        <p:spPr bwMode="auto">
          <a:xfrm>
            <a:off x="719138" y="59150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66" name="Rectangle 110"/>
          <p:cNvSpPr>
            <a:spLocks noChangeArrowheads="1"/>
          </p:cNvSpPr>
          <p:nvPr/>
        </p:nvSpPr>
        <p:spPr bwMode="auto">
          <a:xfrm>
            <a:off x="1371600" y="59150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67" name="Rectangle 111"/>
          <p:cNvSpPr>
            <a:spLocks noChangeArrowheads="1"/>
          </p:cNvSpPr>
          <p:nvPr/>
        </p:nvSpPr>
        <p:spPr bwMode="auto">
          <a:xfrm>
            <a:off x="1709738" y="59150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68" name="Rectangle 112"/>
          <p:cNvSpPr>
            <a:spLocks noChangeArrowheads="1"/>
          </p:cNvSpPr>
          <p:nvPr/>
        </p:nvSpPr>
        <p:spPr bwMode="auto">
          <a:xfrm>
            <a:off x="2366963" y="59055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69" name="Rectangle 113"/>
          <p:cNvSpPr>
            <a:spLocks noChangeArrowheads="1"/>
          </p:cNvSpPr>
          <p:nvPr/>
        </p:nvSpPr>
        <p:spPr bwMode="auto">
          <a:xfrm>
            <a:off x="2043113" y="59055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70" name="Rectangle 114"/>
          <p:cNvSpPr>
            <a:spLocks noChangeArrowheads="1"/>
          </p:cNvSpPr>
          <p:nvPr/>
        </p:nvSpPr>
        <p:spPr bwMode="auto">
          <a:xfrm>
            <a:off x="2695575" y="59055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71" name="Rectangle 115"/>
          <p:cNvSpPr>
            <a:spLocks noChangeArrowheads="1"/>
          </p:cNvSpPr>
          <p:nvPr/>
        </p:nvSpPr>
        <p:spPr bwMode="auto">
          <a:xfrm>
            <a:off x="3033713" y="59055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72" name="Rectangle 116"/>
          <p:cNvSpPr>
            <a:spLocks noChangeArrowheads="1"/>
          </p:cNvSpPr>
          <p:nvPr/>
        </p:nvSpPr>
        <p:spPr bwMode="auto">
          <a:xfrm>
            <a:off x="381000" y="59150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73" name="Oval 117"/>
          <p:cNvSpPr>
            <a:spLocks noChangeArrowheads="1"/>
          </p:cNvSpPr>
          <p:nvPr/>
        </p:nvSpPr>
        <p:spPr bwMode="auto">
          <a:xfrm>
            <a:off x="438150" y="596265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74" name="Rectangle 118"/>
          <p:cNvSpPr>
            <a:spLocks noChangeArrowheads="1"/>
          </p:cNvSpPr>
          <p:nvPr/>
        </p:nvSpPr>
        <p:spPr bwMode="auto">
          <a:xfrm>
            <a:off x="2366963" y="2219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75" name="Rectangle 119"/>
          <p:cNvSpPr>
            <a:spLocks noChangeArrowheads="1"/>
          </p:cNvSpPr>
          <p:nvPr/>
        </p:nvSpPr>
        <p:spPr bwMode="auto">
          <a:xfrm>
            <a:off x="2043113" y="2219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76" name="Rectangle 120"/>
          <p:cNvSpPr>
            <a:spLocks noChangeArrowheads="1"/>
          </p:cNvSpPr>
          <p:nvPr/>
        </p:nvSpPr>
        <p:spPr bwMode="auto">
          <a:xfrm>
            <a:off x="2695575" y="2219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77" name="Rectangle 121"/>
          <p:cNvSpPr>
            <a:spLocks noChangeArrowheads="1"/>
          </p:cNvSpPr>
          <p:nvPr/>
        </p:nvSpPr>
        <p:spPr bwMode="auto">
          <a:xfrm>
            <a:off x="3033713" y="2219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78" name="Rectangle 122"/>
          <p:cNvSpPr>
            <a:spLocks noChangeArrowheads="1"/>
          </p:cNvSpPr>
          <p:nvPr/>
        </p:nvSpPr>
        <p:spPr bwMode="auto">
          <a:xfrm>
            <a:off x="1042988" y="220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79" name="Rectangle 123"/>
          <p:cNvSpPr>
            <a:spLocks noChangeArrowheads="1"/>
          </p:cNvSpPr>
          <p:nvPr/>
        </p:nvSpPr>
        <p:spPr bwMode="auto">
          <a:xfrm>
            <a:off x="719138" y="220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80" name="Rectangle 124"/>
          <p:cNvSpPr>
            <a:spLocks noChangeArrowheads="1"/>
          </p:cNvSpPr>
          <p:nvPr/>
        </p:nvSpPr>
        <p:spPr bwMode="auto">
          <a:xfrm>
            <a:off x="1371600" y="220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81" name="Rectangle 125"/>
          <p:cNvSpPr>
            <a:spLocks noChangeArrowheads="1"/>
          </p:cNvSpPr>
          <p:nvPr/>
        </p:nvSpPr>
        <p:spPr bwMode="auto">
          <a:xfrm>
            <a:off x="1709738" y="220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82" name="Rectangle 126"/>
          <p:cNvSpPr>
            <a:spLocks noChangeArrowheads="1"/>
          </p:cNvSpPr>
          <p:nvPr/>
        </p:nvSpPr>
        <p:spPr bwMode="auto">
          <a:xfrm>
            <a:off x="381000" y="220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83" name="Rectangle 127"/>
          <p:cNvSpPr>
            <a:spLocks noChangeArrowheads="1"/>
          </p:cNvSpPr>
          <p:nvPr/>
        </p:nvSpPr>
        <p:spPr bwMode="auto">
          <a:xfrm>
            <a:off x="3367088" y="2557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84" name="Rectangle 128"/>
          <p:cNvSpPr>
            <a:spLocks noChangeArrowheads="1"/>
          </p:cNvSpPr>
          <p:nvPr/>
        </p:nvSpPr>
        <p:spPr bwMode="auto">
          <a:xfrm>
            <a:off x="3367088" y="2900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85" name="Rectangle 129"/>
          <p:cNvSpPr>
            <a:spLocks noChangeArrowheads="1"/>
          </p:cNvSpPr>
          <p:nvPr/>
        </p:nvSpPr>
        <p:spPr bwMode="auto">
          <a:xfrm>
            <a:off x="3367088" y="32432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86" name="Rectangle 130"/>
          <p:cNvSpPr>
            <a:spLocks noChangeArrowheads="1"/>
          </p:cNvSpPr>
          <p:nvPr/>
        </p:nvSpPr>
        <p:spPr bwMode="auto">
          <a:xfrm>
            <a:off x="3367088" y="3581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87" name="Rectangle 131"/>
          <p:cNvSpPr>
            <a:spLocks noChangeArrowheads="1"/>
          </p:cNvSpPr>
          <p:nvPr/>
        </p:nvSpPr>
        <p:spPr bwMode="auto">
          <a:xfrm>
            <a:off x="3367088" y="39052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88" name="Rectangle 132"/>
          <p:cNvSpPr>
            <a:spLocks noChangeArrowheads="1"/>
          </p:cNvSpPr>
          <p:nvPr/>
        </p:nvSpPr>
        <p:spPr bwMode="auto">
          <a:xfrm>
            <a:off x="3367088" y="4214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89" name="Rectangle 133"/>
          <p:cNvSpPr>
            <a:spLocks noChangeArrowheads="1"/>
          </p:cNvSpPr>
          <p:nvPr/>
        </p:nvSpPr>
        <p:spPr bwMode="auto">
          <a:xfrm>
            <a:off x="3367088" y="45577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90" name="Rectangle 134"/>
          <p:cNvSpPr>
            <a:spLocks noChangeArrowheads="1"/>
          </p:cNvSpPr>
          <p:nvPr/>
        </p:nvSpPr>
        <p:spPr bwMode="auto">
          <a:xfrm>
            <a:off x="3367088" y="4900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91" name="Rectangle 135"/>
          <p:cNvSpPr>
            <a:spLocks noChangeArrowheads="1"/>
          </p:cNvSpPr>
          <p:nvPr/>
        </p:nvSpPr>
        <p:spPr bwMode="auto">
          <a:xfrm>
            <a:off x="3367088" y="52387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92" name="Rectangle 136"/>
          <p:cNvSpPr>
            <a:spLocks noChangeArrowheads="1"/>
          </p:cNvSpPr>
          <p:nvPr/>
        </p:nvSpPr>
        <p:spPr bwMode="auto">
          <a:xfrm>
            <a:off x="3367088" y="55626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93" name="Rectangle 137"/>
          <p:cNvSpPr>
            <a:spLocks noChangeArrowheads="1"/>
          </p:cNvSpPr>
          <p:nvPr/>
        </p:nvSpPr>
        <p:spPr bwMode="auto">
          <a:xfrm>
            <a:off x="3367088" y="59055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94" name="Rectangle 138"/>
          <p:cNvSpPr>
            <a:spLocks noChangeArrowheads="1"/>
          </p:cNvSpPr>
          <p:nvPr/>
        </p:nvSpPr>
        <p:spPr bwMode="auto">
          <a:xfrm>
            <a:off x="3367088" y="2219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95" name="Rectangle 139"/>
          <p:cNvSpPr>
            <a:spLocks noChangeArrowheads="1"/>
          </p:cNvSpPr>
          <p:nvPr/>
        </p:nvSpPr>
        <p:spPr bwMode="auto">
          <a:xfrm>
            <a:off x="7486650" y="25574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96" name="Rectangle 140"/>
          <p:cNvSpPr>
            <a:spLocks noChangeArrowheads="1"/>
          </p:cNvSpPr>
          <p:nvPr/>
        </p:nvSpPr>
        <p:spPr bwMode="auto">
          <a:xfrm>
            <a:off x="7162800" y="25574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97" name="Rectangle 141"/>
          <p:cNvSpPr>
            <a:spLocks noChangeArrowheads="1"/>
          </p:cNvSpPr>
          <p:nvPr/>
        </p:nvSpPr>
        <p:spPr bwMode="auto">
          <a:xfrm>
            <a:off x="7815263" y="25574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98" name="Rectangle 142"/>
          <p:cNvSpPr>
            <a:spLocks noChangeArrowheads="1"/>
          </p:cNvSpPr>
          <p:nvPr/>
        </p:nvSpPr>
        <p:spPr bwMode="auto">
          <a:xfrm>
            <a:off x="7486650" y="29003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199" name="Rectangle 143"/>
          <p:cNvSpPr>
            <a:spLocks noChangeArrowheads="1"/>
          </p:cNvSpPr>
          <p:nvPr/>
        </p:nvSpPr>
        <p:spPr bwMode="auto">
          <a:xfrm>
            <a:off x="7162800" y="29003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00" name="Rectangle 144"/>
          <p:cNvSpPr>
            <a:spLocks noChangeArrowheads="1"/>
          </p:cNvSpPr>
          <p:nvPr/>
        </p:nvSpPr>
        <p:spPr bwMode="auto">
          <a:xfrm>
            <a:off x="7815263" y="29003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01" name="Rectangle 145"/>
          <p:cNvSpPr>
            <a:spLocks noChangeArrowheads="1"/>
          </p:cNvSpPr>
          <p:nvPr/>
        </p:nvSpPr>
        <p:spPr bwMode="auto">
          <a:xfrm>
            <a:off x="7486650" y="324326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02" name="Rectangle 146"/>
          <p:cNvSpPr>
            <a:spLocks noChangeArrowheads="1"/>
          </p:cNvSpPr>
          <p:nvPr/>
        </p:nvSpPr>
        <p:spPr bwMode="auto">
          <a:xfrm>
            <a:off x="7162800" y="32432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03" name="Rectangle 147"/>
          <p:cNvSpPr>
            <a:spLocks noChangeArrowheads="1"/>
          </p:cNvSpPr>
          <p:nvPr/>
        </p:nvSpPr>
        <p:spPr bwMode="auto">
          <a:xfrm>
            <a:off x="7815263" y="324326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04" name="Rectangle 148"/>
          <p:cNvSpPr>
            <a:spLocks noChangeArrowheads="1"/>
          </p:cNvSpPr>
          <p:nvPr/>
        </p:nvSpPr>
        <p:spPr bwMode="auto">
          <a:xfrm>
            <a:off x="7486650" y="35814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05" name="Rectangle 149"/>
          <p:cNvSpPr>
            <a:spLocks noChangeArrowheads="1"/>
          </p:cNvSpPr>
          <p:nvPr/>
        </p:nvSpPr>
        <p:spPr bwMode="auto">
          <a:xfrm>
            <a:off x="7162800" y="35814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06" name="Rectangle 150"/>
          <p:cNvSpPr>
            <a:spLocks noChangeArrowheads="1"/>
          </p:cNvSpPr>
          <p:nvPr/>
        </p:nvSpPr>
        <p:spPr bwMode="auto">
          <a:xfrm>
            <a:off x="7815263" y="3581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07" name="Rectangle 151"/>
          <p:cNvSpPr>
            <a:spLocks noChangeArrowheads="1"/>
          </p:cNvSpPr>
          <p:nvPr/>
        </p:nvSpPr>
        <p:spPr bwMode="auto">
          <a:xfrm>
            <a:off x="7486650" y="39052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08" name="Rectangle 152"/>
          <p:cNvSpPr>
            <a:spLocks noChangeArrowheads="1"/>
          </p:cNvSpPr>
          <p:nvPr/>
        </p:nvSpPr>
        <p:spPr bwMode="auto">
          <a:xfrm>
            <a:off x="7162800" y="39052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09" name="Rectangle 153"/>
          <p:cNvSpPr>
            <a:spLocks noChangeArrowheads="1"/>
          </p:cNvSpPr>
          <p:nvPr/>
        </p:nvSpPr>
        <p:spPr bwMode="auto">
          <a:xfrm>
            <a:off x="7815263" y="39052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10" name="Rectangle 154"/>
          <p:cNvSpPr>
            <a:spLocks noChangeArrowheads="1"/>
          </p:cNvSpPr>
          <p:nvPr/>
        </p:nvSpPr>
        <p:spPr bwMode="auto">
          <a:xfrm>
            <a:off x="8153400" y="2557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11" name="Rectangle 155"/>
          <p:cNvSpPr>
            <a:spLocks noChangeArrowheads="1"/>
          </p:cNvSpPr>
          <p:nvPr/>
        </p:nvSpPr>
        <p:spPr bwMode="auto">
          <a:xfrm>
            <a:off x="8153400" y="29003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12" name="Rectangle 156"/>
          <p:cNvSpPr>
            <a:spLocks noChangeArrowheads="1"/>
          </p:cNvSpPr>
          <p:nvPr/>
        </p:nvSpPr>
        <p:spPr bwMode="auto">
          <a:xfrm>
            <a:off x="8153400" y="32432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13" name="Rectangle 157"/>
          <p:cNvSpPr>
            <a:spLocks noChangeArrowheads="1"/>
          </p:cNvSpPr>
          <p:nvPr/>
        </p:nvSpPr>
        <p:spPr bwMode="auto">
          <a:xfrm>
            <a:off x="8153400" y="35814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14" name="Rectangle 158"/>
          <p:cNvSpPr>
            <a:spLocks noChangeArrowheads="1"/>
          </p:cNvSpPr>
          <p:nvPr/>
        </p:nvSpPr>
        <p:spPr bwMode="auto">
          <a:xfrm>
            <a:off x="8153400" y="390525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15" name="Rectangle 159"/>
          <p:cNvSpPr>
            <a:spLocks noChangeArrowheads="1"/>
          </p:cNvSpPr>
          <p:nvPr/>
        </p:nvSpPr>
        <p:spPr bwMode="auto">
          <a:xfrm>
            <a:off x="6162675" y="25479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16" name="Rectangle 160"/>
          <p:cNvSpPr>
            <a:spLocks noChangeArrowheads="1"/>
          </p:cNvSpPr>
          <p:nvPr/>
        </p:nvSpPr>
        <p:spPr bwMode="auto">
          <a:xfrm>
            <a:off x="5838825" y="25479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17" name="Rectangle 161"/>
          <p:cNvSpPr>
            <a:spLocks noChangeArrowheads="1"/>
          </p:cNvSpPr>
          <p:nvPr/>
        </p:nvSpPr>
        <p:spPr bwMode="auto">
          <a:xfrm>
            <a:off x="6491288" y="25479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6162675" y="28908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5838825" y="28908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6491288" y="28908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6162675" y="32337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5838825" y="32337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6491288" y="32337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6162675" y="35718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5838825" y="35718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6491288" y="35718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6162675" y="38957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5838825" y="38957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6491288" y="38957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6829425" y="25479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6829425" y="289083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6829425" y="32337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6829425" y="35718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6829425" y="38957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6162675" y="42243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36" name="Rectangle 180"/>
          <p:cNvSpPr>
            <a:spLocks noChangeArrowheads="1"/>
          </p:cNvSpPr>
          <p:nvPr/>
        </p:nvSpPr>
        <p:spPr bwMode="auto">
          <a:xfrm>
            <a:off x="5838825" y="42243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37" name="Rectangle 181"/>
          <p:cNvSpPr>
            <a:spLocks noChangeArrowheads="1"/>
          </p:cNvSpPr>
          <p:nvPr/>
        </p:nvSpPr>
        <p:spPr bwMode="auto">
          <a:xfrm>
            <a:off x="6491288" y="42243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6162675" y="45672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39" name="Rectangle 183"/>
          <p:cNvSpPr>
            <a:spLocks noChangeArrowheads="1"/>
          </p:cNvSpPr>
          <p:nvPr/>
        </p:nvSpPr>
        <p:spPr bwMode="auto">
          <a:xfrm>
            <a:off x="5838825" y="45672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40" name="Rectangle 184"/>
          <p:cNvSpPr>
            <a:spLocks noChangeArrowheads="1"/>
          </p:cNvSpPr>
          <p:nvPr/>
        </p:nvSpPr>
        <p:spPr bwMode="auto">
          <a:xfrm>
            <a:off x="6491288" y="45672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41" name="Rectangle 185"/>
          <p:cNvSpPr>
            <a:spLocks noChangeArrowheads="1"/>
          </p:cNvSpPr>
          <p:nvPr/>
        </p:nvSpPr>
        <p:spPr bwMode="auto">
          <a:xfrm>
            <a:off x="6162675" y="49101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42" name="Rectangle 186"/>
          <p:cNvSpPr>
            <a:spLocks noChangeArrowheads="1"/>
          </p:cNvSpPr>
          <p:nvPr/>
        </p:nvSpPr>
        <p:spPr bwMode="auto">
          <a:xfrm>
            <a:off x="5838825" y="4910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43" name="Rectangle 187"/>
          <p:cNvSpPr>
            <a:spLocks noChangeArrowheads="1"/>
          </p:cNvSpPr>
          <p:nvPr/>
        </p:nvSpPr>
        <p:spPr bwMode="auto">
          <a:xfrm>
            <a:off x="6491288" y="49101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44" name="Rectangle 188"/>
          <p:cNvSpPr>
            <a:spLocks noChangeArrowheads="1"/>
          </p:cNvSpPr>
          <p:nvPr/>
        </p:nvSpPr>
        <p:spPr bwMode="auto">
          <a:xfrm>
            <a:off x="6162675" y="52482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45" name="Rectangle 189"/>
          <p:cNvSpPr>
            <a:spLocks noChangeArrowheads="1"/>
          </p:cNvSpPr>
          <p:nvPr/>
        </p:nvSpPr>
        <p:spPr bwMode="auto">
          <a:xfrm>
            <a:off x="5838825" y="52482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46" name="Rectangle 190"/>
          <p:cNvSpPr>
            <a:spLocks noChangeArrowheads="1"/>
          </p:cNvSpPr>
          <p:nvPr/>
        </p:nvSpPr>
        <p:spPr bwMode="auto">
          <a:xfrm>
            <a:off x="6491288" y="52482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47" name="Rectangle 191"/>
          <p:cNvSpPr>
            <a:spLocks noChangeArrowheads="1"/>
          </p:cNvSpPr>
          <p:nvPr/>
        </p:nvSpPr>
        <p:spPr bwMode="auto">
          <a:xfrm>
            <a:off x="6162675" y="55721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48" name="Rectangle 192"/>
          <p:cNvSpPr>
            <a:spLocks noChangeArrowheads="1"/>
          </p:cNvSpPr>
          <p:nvPr/>
        </p:nvSpPr>
        <p:spPr bwMode="auto">
          <a:xfrm>
            <a:off x="5838825" y="55721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49" name="Rectangle 193"/>
          <p:cNvSpPr>
            <a:spLocks noChangeArrowheads="1"/>
          </p:cNvSpPr>
          <p:nvPr/>
        </p:nvSpPr>
        <p:spPr bwMode="auto">
          <a:xfrm>
            <a:off x="6491288" y="55721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50" name="Rectangle 194"/>
          <p:cNvSpPr>
            <a:spLocks noChangeArrowheads="1"/>
          </p:cNvSpPr>
          <p:nvPr/>
        </p:nvSpPr>
        <p:spPr bwMode="auto">
          <a:xfrm>
            <a:off x="6829425" y="42243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51" name="Rectangle 195"/>
          <p:cNvSpPr>
            <a:spLocks noChangeArrowheads="1"/>
          </p:cNvSpPr>
          <p:nvPr/>
        </p:nvSpPr>
        <p:spPr bwMode="auto">
          <a:xfrm>
            <a:off x="6829425" y="45672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52" name="Rectangle 196"/>
          <p:cNvSpPr>
            <a:spLocks noChangeArrowheads="1"/>
          </p:cNvSpPr>
          <p:nvPr/>
        </p:nvSpPr>
        <p:spPr bwMode="auto">
          <a:xfrm>
            <a:off x="6829425" y="49101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53" name="Rectangle 197"/>
          <p:cNvSpPr>
            <a:spLocks noChangeArrowheads="1"/>
          </p:cNvSpPr>
          <p:nvPr/>
        </p:nvSpPr>
        <p:spPr bwMode="auto">
          <a:xfrm>
            <a:off x="6829425" y="52482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54" name="Rectangle 198"/>
          <p:cNvSpPr>
            <a:spLocks noChangeArrowheads="1"/>
          </p:cNvSpPr>
          <p:nvPr/>
        </p:nvSpPr>
        <p:spPr bwMode="auto">
          <a:xfrm>
            <a:off x="6829425" y="55721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55" name="Rectangle 199"/>
          <p:cNvSpPr>
            <a:spLocks noChangeArrowheads="1"/>
          </p:cNvSpPr>
          <p:nvPr/>
        </p:nvSpPr>
        <p:spPr bwMode="auto">
          <a:xfrm>
            <a:off x="7486650" y="42148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56" name="Rectangle 200"/>
          <p:cNvSpPr>
            <a:spLocks noChangeArrowheads="1"/>
          </p:cNvSpPr>
          <p:nvPr/>
        </p:nvSpPr>
        <p:spPr bwMode="auto">
          <a:xfrm>
            <a:off x="7162800" y="42148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57" name="Rectangle 201"/>
          <p:cNvSpPr>
            <a:spLocks noChangeArrowheads="1"/>
          </p:cNvSpPr>
          <p:nvPr/>
        </p:nvSpPr>
        <p:spPr bwMode="auto">
          <a:xfrm>
            <a:off x="7815263" y="42148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58" name="Rectangle 202"/>
          <p:cNvSpPr>
            <a:spLocks noChangeArrowheads="1"/>
          </p:cNvSpPr>
          <p:nvPr/>
        </p:nvSpPr>
        <p:spPr bwMode="auto">
          <a:xfrm>
            <a:off x="7486650" y="45577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59" name="Rectangle 203"/>
          <p:cNvSpPr>
            <a:spLocks noChangeArrowheads="1"/>
          </p:cNvSpPr>
          <p:nvPr/>
        </p:nvSpPr>
        <p:spPr bwMode="auto">
          <a:xfrm>
            <a:off x="7162800" y="45577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60" name="Rectangle 204"/>
          <p:cNvSpPr>
            <a:spLocks noChangeArrowheads="1"/>
          </p:cNvSpPr>
          <p:nvPr/>
        </p:nvSpPr>
        <p:spPr bwMode="auto">
          <a:xfrm>
            <a:off x="7815263" y="45577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61" name="Rectangle 205"/>
          <p:cNvSpPr>
            <a:spLocks noChangeArrowheads="1"/>
          </p:cNvSpPr>
          <p:nvPr/>
        </p:nvSpPr>
        <p:spPr bwMode="auto">
          <a:xfrm>
            <a:off x="7486650" y="49006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62" name="Rectangle 206"/>
          <p:cNvSpPr>
            <a:spLocks noChangeArrowheads="1"/>
          </p:cNvSpPr>
          <p:nvPr/>
        </p:nvSpPr>
        <p:spPr bwMode="auto">
          <a:xfrm>
            <a:off x="7162800" y="49006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63" name="Rectangle 207"/>
          <p:cNvSpPr>
            <a:spLocks noChangeArrowheads="1"/>
          </p:cNvSpPr>
          <p:nvPr/>
        </p:nvSpPr>
        <p:spPr bwMode="auto">
          <a:xfrm>
            <a:off x="7815263" y="49006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64" name="Rectangle 208"/>
          <p:cNvSpPr>
            <a:spLocks noChangeArrowheads="1"/>
          </p:cNvSpPr>
          <p:nvPr/>
        </p:nvSpPr>
        <p:spPr bwMode="auto">
          <a:xfrm>
            <a:off x="7486650" y="52387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65" name="Rectangle 209"/>
          <p:cNvSpPr>
            <a:spLocks noChangeArrowheads="1"/>
          </p:cNvSpPr>
          <p:nvPr/>
        </p:nvSpPr>
        <p:spPr bwMode="auto">
          <a:xfrm>
            <a:off x="7162800" y="52387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66" name="Rectangle 210"/>
          <p:cNvSpPr>
            <a:spLocks noChangeArrowheads="1"/>
          </p:cNvSpPr>
          <p:nvPr/>
        </p:nvSpPr>
        <p:spPr bwMode="auto">
          <a:xfrm>
            <a:off x="7815263" y="52387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67" name="Rectangle 211"/>
          <p:cNvSpPr>
            <a:spLocks noChangeArrowheads="1"/>
          </p:cNvSpPr>
          <p:nvPr/>
        </p:nvSpPr>
        <p:spPr bwMode="auto">
          <a:xfrm>
            <a:off x="7486650" y="55626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68" name="Rectangle 212"/>
          <p:cNvSpPr>
            <a:spLocks noChangeArrowheads="1"/>
          </p:cNvSpPr>
          <p:nvPr/>
        </p:nvSpPr>
        <p:spPr bwMode="auto">
          <a:xfrm>
            <a:off x="7162800" y="55626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69" name="Rectangle 213"/>
          <p:cNvSpPr>
            <a:spLocks noChangeArrowheads="1"/>
          </p:cNvSpPr>
          <p:nvPr/>
        </p:nvSpPr>
        <p:spPr bwMode="auto">
          <a:xfrm>
            <a:off x="7815263" y="55626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70" name="Rectangle 214"/>
          <p:cNvSpPr>
            <a:spLocks noChangeArrowheads="1"/>
          </p:cNvSpPr>
          <p:nvPr/>
        </p:nvSpPr>
        <p:spPr bwMode="auto">
          <a:xfrm>
            <a:off x="8153400" y="42148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71" name="Rectangle 215"/>
          <p:cNvSpPr>
            <a:spLocks noChangeArrowheads="1"/>
          </p:cNvSpPr>
          <p:nvPr/>
        </p:nvSpPr>
        <p:spPr bwMode="auto">
          <a:xfrm>
            <a:off x="8153400" y="45577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72" name="Rectangle 216"/>
          <p:cNvSpPr>
            <a:spLocks noChangeArrowheads="1"/>
          </p:cNvSpPr>
          <p:nvPr/>
        </p:nvSpPr>
        <p:spPr bwMode="auto">
          <a:xfrm>
            <a:off x="8153400" y="49006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73" name="Rectangle 217"/>
          <p:cNvSpPr>
            <a:spLocks noChangeArrowheads="1"/>
          </p:cNvSpPr>
          <p:nvPr/>
        </p:nvSpPr>
        <p:spPr bwMode="auto">
          <a:xfrm>
            <a:off x="8153400" y="523875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74" name="Rectangle 218"/>
          <p:cNvSpPr>
            <a:spLocks noChangeArrowheads="1"/>
          </p:cNvSpPr>
          <p:nvPr/>
        </p:nvSpPr>
        <p:spPr bwMode="auto">
          <a:xfrm>
            <a:off x="8153400" y="55626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75" name="Rectangle 219"/>
          <p:cNvSpPr>
            <a:spLocks noChangeArrowheads="1"/>
          </p:cNvSpPr>
          <p:nvPr/>
        </p:nvSpPr>
        <p:spPr bwMode="auto">
          <a:xfrm>
            <a:off x="5500688" y="2547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76" name="Rectangle 220"/>
          <p:cNvSpPr>
            <a:spLocks noChangeArrowheads="1"/>
          </p:cNvSpPr>
          <p:nvPr/>
        </p:nvSpPr>
        <p:spPr bwMode="auto">
          <a:xfrm>
            <a:off x="5500688" y="28908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77" name="Rectangle 221"/>
          <p:cNvSpPr>
            <a:spLocks noChangeArrowheads="1"/>
          </p:cNvSpPr>
          <p:nvPr/>
        </p:nvSpPr>
        <p:spPr bwMode="auto">
          <a:xfrm>
            <a:off x="5500688" y="32337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78" name="Rectangle 222"/>
          <p:cNvSpPr>
            <a:spLocks noChangeArrowheads="1"/>
          </p:cNvSpPr>
          <p:nvPr/>
        </p:nvSpPr>
        <p:spPr bwMode="auto">
          <a:xfrm>
            <a:off x="5500688" y="35718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79" name="Rectangle 223"/>
          <p:cNvSpPr>
            <a:spLocks noChangeArrowheads="1"/>
          </p:cNvSpPr>
          <p:nvPr/>
        </p:nvSpPr>
        <p:spPr bwMode="auto">
          <a:xfrm>
            <a:off x="5500688" y="38957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80" name="Rectangle 224"/>
          <p:cNvSpPr>
            <a:spLocks noChangeArrowheads="1"/>
          </p:cNvSpPr>
          <p:nvPr/>
        </p:nvSpPr>
        <p:spPr bwMode="auto">
          <a:xfrm>
            <a:off x="5500688" y="42243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81" name="Rectangle 225"/>
          <p:cNvSpPr>
            <a:spLocks noChangeArrowheads="1"/>
          </p:cNvSpPr>
          <p:nvPr/>
        </p:nvSpPr>
        <p:spPr bwMode="auto">
          <a:xfrm>
            <a:off x="5500688" y="45672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82" name="Rectangle 226"/>
          <p:cNvSpPr>
            <a:spLocks noChangeArrowheads="1"/>
          </p:cNvSpPr>
          <p:nvPr/>
        </p:nvSpPr>
        <p:spPr bwMode="auto">
          <a:xfrm>
            <a:off x="5500688" y="4910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83" name="Rectangle 227"/>
          <p:cNvSpPr>
            <a:spLocks noChangeArrowheads="1"/>
          </p:cNvSpPr>
          <p:nvPr/>
        </p:nvSpPr>
        <p:spPr bwMode="auto">
          <a:xfrm>
            <a:off x="5500688" y="5248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84" name="Rectangle 228"/>
          <p:cNvSpPr>
            <a:spLocks noChangeArrowheads="1"/>
          </p:cNvSpPr>
          <p:nvPr/>
        </p:nvSpPr>
        <p:spPr bwMode="auto">
          <a:xfrm>
            <a:off x="5500688" y="55721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86" name="Rectangle 230"/>
          <p:cNvSpPr>
            <a:spLocks noChangeArrowheads="1"/>
          </p:cNvSpPr>
          <p:nvPr/>
        </p:nvSpPr>
        <p:spPr bwMode="auto">
          <a:xfrm>
            <a:off x="6162675" y="59150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87" name="Rectangle 231"/>
          <p:cNvSpPr>
            <a:spLocks noChangeArrowheads="1"/>
          </p:cNvSpPr>
          <p:nvPr/>
        </p:nvSpPr>
        <p:spPr bwMode="auto">
          <a:xfrm>
            <a:off x="5838825" y="59150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88" name="Rectangle 232"/>
          <p:cNvSpPr>
            <a:spLocks noChangeArrowheads="1"/>
          </p:cNvSpPr>
          <p:nvPr/>
        </p:nvSpPr>
        <p:spPr bwMode="auto">
          <a:xfrm>
            <a:off x="6491288" y="59150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89" name="Rectangle 233"/>
          <p:cNvSpPr>
            <a:spLocks noChangeArrowheads="1"/>
          </p:cNvSpPr>
          <p:nvPr/>
        </p:nvSpPr>
        <p:spPr bwMode="auto">
          <a:xfrm>
            <a:off x="6829425" y="59150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90" name="Rectangle 234"/>
          <p:cNvSpPr>
            <a:spLocks noChangeArrowheads="1"/>
          </p:cNvSpPr>
          <p:nvPr/>
        </p:nvSpPr>
        <p:spPr bwMode="auto">
          <a:xfrm>
            <a:off x="7486650" y="59055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91" name="Rectangle 235"/>
          <p:cNvSpPr>
            <a:spLocks noChangeArrowheads="1"/>
          </p:cNvSpPr>
          <p:nvPr/>
        </p:nvSpPr>
        <p:spPr bwMode="auto">
          <a:xfrm>
            <a:off x="7162800" y="59055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92" name="Rectangle 236"/>
          <p:cNvSpPr>
            <a:spLocks noChangeArrowheads="1"/>
          </p:cNvSpPr>
          <p:nvPr/>
        </p:nvSpPr>
        <p:spPr bwMode="auto">
          <a:xfrm>
            <a:off x="7815263" y="59055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93" name="Rectangle 237"/>
          <p:cNvSpPr>
            <a:spLocks noChangeArrowheads="1"/>
          </p:cNvSpPr>
          <p:nvPr/>
        </p:nvSpPr>
        <p:spPr bwMode="auto">
          <a:xfrm>
            <a:off x="8153400" y="59055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94" name="Rectangle 238"/>
          <p:cNvSpPr>
            <a:spLocks noChangeArrowheads="1"/>
          </p:cNvSpPr>
          <p:nvPr/>
        </p:nvSpPr>
        <p:spPr bwMode="auto">
          <a:xfrm>
            <a:off x="5500688" y="59150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95" name="Oval 239"/>
          <p:cNvSpPr>
            <a:spLocks noChangeArrowheads="1"/>
          </p:cNvSpPr>
          <p:nvPr/>
        </p:nvSpPr>
        <p:spPr bwMode="auto">
          <a:xfrm>
            <a:off x="5557838" y="596265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96" name="Rectangle 240"/>
          <p:cNvSpPr>
            <a:spLocks noChangeArrowheads="1"/>
          </p:cNvSpPr>
          <p:nvPr/>
        </p:nvSpPr>
        <p:spPr bwMode="auto">
          <a:xfrm>
            <a:off x="7486650" y="2219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97" name="Rectangle 241"/>
          <p:cNvSpPr>
            <a:spLocks noChangeArrowheads="1"/>
          </p:cNvSpPr>
          <p:nvPr/>
        </p:nvSpPr>
        <p:spPr bwMode="auto">
          <a:xfrm>
            <a:off x="7162800" y="2219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98" name="Rectangle 242"/>
          <p:cNvSpPr>
            <a:spLocks noChangeArrowheads="1"/>
          </p:cNvSpPr>
          <p:nvPr/>
        </p:nvSpPr>
        <p:spPr bwMode="auto">
          <a:xfrm>
            <a:off x="7815263" y="22193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299" name="Rectangle 243"/>
          <p:cNvSpPr>
            <a:spLocks noChangeArrowheads="1"/>
          </p:cNvSpPr>
          <p:nvPr/>
        </p:nvSpPr>
        <p:spPr bwMode="auto">
          <a:xfrm>
            <a:off x="8153400" y="2219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00" name="Rectangle 244"/>
          <p:cNvSpPr>
            <a:spLocks noChangeArrowheads="1"/>
          </p:cNvSpPr>
          <p:nvPr/>
        </p:nvSpPr>
        <p:spPr bwMode="auto">
          <a:xfrm>
            <a:off x="6162675" y="220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01" name="Rectangle 245"/>
          <p:cNvSpPr>
            <a:spLocks noChangeArrowheads="1"/>
          </p:cNvSpPr>
          <p:nvPr/>
        </p:nvSpPr>
        <p:spPr bwMode="auto">
          <a:xfrm>
            <a:off x="5838825" y="220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02" name="Rectangle 246"/>
          <p:cNvSpPr>
            <a:spLocks noChangeArrowheads="1"/>
          </p:cNvSpPr>
          <p:nvPr/>
        </p:nvSpPr>
        <p:spPr bwMode="auto">
          <a:xfrm>
            <a:off x="6491288" y="220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03" name="Rectangle 247"/>
          <p:cNvSpPr>
            <a:spLocks noChangeArrowheads="1"/>
          </p:cNvSpPr>
          <p:nvPr/>
        </p:nvSpPr>
        <p:spPr bwMode="auto">
          <a:xfrm>
            <a:off x="6829425" y="220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04" name="Rectangle 248"/>
          <p:cNvSpPr>
            <a:spLocks noChangeArrowheads="1"/>
          </p:cNvSpPr>
          <p:nvPr/>
        </p:nvSpPr>
        <p:spPr bwMode="auto">
          <a:xfrm>
            <a:off x="5500688" y="220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05" name="Rectangle 249"/>
          <p:cNvSpPr>
            <a:spLocks noChangeArrowheads="1"/>
          </p:cNvSpPr>
          <p:nvPr/>
        </p:nvSpPr>
        <p:spPr bwMode="auto">
          <a:xfrm>
            <a:off x="8486775" y="25574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06" name="Rectangle 250"/>
          <p:cNvSpPr>
            <a:spLocks noChangeArrowheads="1"/>
          </p:cNvSpPr>
          <p:nvPr/>
        </p:nvSpPr>
        <p:spPr bwMode="auto">
          <a:xfrm>
            <a:off x="8486775" y="29003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07" name="Rectangle 251"/>
          <p:cNvSpPr>
            <a:spLocks noChangeArrowheads="1"/>
          </p:cNvSpPr>
          <p:nvPr/>
        </p:nvSpPr>
        <p:spPr bwMode="auto">
          <a:xfrm>
            <a:off x="8486775" y="32432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08" name="Rectangle 252"/>
          <p:cNvSpPr>
            <a:spLocks noChangeArrowheads="1"/>
          </p:cNvSpPr>
          <p:nvPr/>
        </p:nvSpPr>
        <p:spPr bwMode="auto">
          <a:xfrm>
            <a:off x="8486775" y="3581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09" name="Rectangle 253"/>
          <p:cNvSpPr>
            <a:spLocks noChangeArrowheads="1"/>
          </p:cNvSpPr>
          <p:nvPr/>
        </p:nvSpPr>
        <p:spPr bwMode="auto">
          <a:xfrm>
            <a:off x="8486775" y="39052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10" name="Rectangle 254"/>
          <p:cNvSpPr>
            <a:spLocks noChangeArrowheads="1"/>
          </p:cNvSpPr>
          <p:nvPr/>
        </p:nvSpPr>
        <p:spPr bwMode="auto">
          <a:xfrm>
            <a:off x="8486775" y="4214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11" name="Rectangle 255"/>
          <p:cNvSpPr>
            <a:spLocks noChangeArrowheads="1"/>
          </p:cNvSpPr>
          <p:nvPr/>
        </p:nvSpPr>
        <p:spPr bwMode="auto">
          <a:xfrm>
            <a:off x="8486775" y="45577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12" name="Rectangle 256"/>
          <p:cNvSpPr>
            <a:spLocks noChangeArrowheads="1"/>
          </p:cNvSpPr>
          <p:nvPr/>
        </p:nvSpPr>
        <p:spPr bwMode="auto">
          <a:xfrm>
            <a:off x="8486775" y="4900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13" name="Rectangle 257"/>
          <p:cNvSpPr>
            <a:spLocks noChangeArrowheads="1"/>
          </p:cNvSpPr>
          <p:nvPr/>
        </p:nvSpPr>
        <p:spPr bwMode="auto">
          <a:xfrm>
            <a:off x="8486775" y="52387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14" name="Rectangle 258"/>
          <p:cNvSpPr>
            <a:spLocks noChangeArrowheads="1"/>
          </p:cNvSpPr>
          <p:nvPr/>
        </p:nvSpPr>
        <p:spPr bwMode="auto">
          <a:xfrm>
            <a:off x="8486775" y="55626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15" name="Rectangle 259"/>
          <p:cNvSpPr>
            <a:spLocks noChangeArrowheads="1"/>
          </p:cNvSpPr>
          <p:nvPr/>
        </p:nvSpPr>
        <p:spPr bwMode="auto">
          <a:xfrm>
            <a:off x="8486775" y="59055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316" name="Rectangle 260"/>
          <p:cNvSpPr>
            <a:spLocks noChangeArrowheads="1"/>
          </p:cNvSpPr>
          <p:nvPr/>
        </p:nvSpPr>
        <p:spPr bwMode="auto">
          <a:xfrm>
            <a:off x="8486775" y="22193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/>
              <p:cNvSpPr/>
              <p:nvPr/>
            </p:nvSpPr>
            <p:spPr>
              <a:xfrm>
                <a:off x="228600" y="363736"/>
                <a:ext cx="86868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/>
                  <a:t>Closing</a:t>
                </a:r>
              </a:p>
              <a:p>
                <a:endParaRPr lang="en-US" sz="1800" b="1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1800" b="0" dirty="0" smtClean="0"/>
                  <a:t>A dilation followed </a:t>
                </a:r>
                <a:r>
                  <a:rPr lang="en-US" sz="1800" b="0" dirty="0"/>
                  <a:t>by </a:t>
                </a:r>
                <a:r>
                  <a:rPr lang="en-US" sz="1800" b="0" dirty="0" smtClean="0"/>
                  <a:t>an erosion leads </a:t>
                </a:r>
                <a:r>
                  <a:rPr lang="en-US" sz="1800" b="0" dirty="0"/>
                  <a:t>to </a:t>
                </a:r>
                <a:r>
                  <a:rPr lang="en-US" sz="1800" b="0" dirty="0" smtClean="0"/>
                  <a:t>the </a:t>
                </a:r>
                <a:r>
                  <a:rPr lang="en-US" sz="1800" b="0" dirty="0"/>
                  <a:t>interesting morphological operation </a:t>
                </a:r>
                <a:r>
                  <a:rPr lang="en-US" sz="1800" b="0" dirty="0" smtClean="0"/>
                  <a:t>called </a:t>
                </a:r>
                <a:r>
                  <a:rPr lang="en-US" sz="1800" dirty="0" smtClean="0"/>
                  <a:t>closing</a:t>
                </a:r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>
                          <a:latin typeface="Cambria Math"/>
                        </a:rPr>
                        <m:t>•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  <m:r>
                        <a:rPr lang="en-US" sz="1800">
                          <a:latin typeface="Cambria Math"/>
                        </a:rPr>
                        <m:t>=(</m:t>
                      </m:r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>
                          <a:latin typeface="Cambria Math"/>
                        </a:rPr>
                        <m:t>⊕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  <m:r>
                        <a:rPr lang="en-US" sz="1800">
                          <a:latin typeface="Cambria Math"/>
                        </a:rPr>
                        <m:t>)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59" name="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1477328"/>
              </a:xfrm>
              <a:prstGeom prst="rect">
                <a:avLst/>
              </a:prstGeom>
              <a:blipFill rotWithShape="1">
                <a:blip r:embed="rId8"/>
                <a:stretch>
                  <a:fillRect l="-632" t="-2066" r="-561" b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/>
              <p:cNvSpPr/>
              <p:nvPr/>
            </p:nvSpPr>
            <p:spPr>
              <a:xfrm>
                <a:off x="228600" y="363736"/>
                <a:ext cx="86868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/>
                  <a:t>Morphological Boundary Extraction</a:t>
                </a:r>
              </a:p>
              <a:p>
                <a:endParaRPr lang="en-US" sz="1800" b="1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1800" b="0" dirty="0"/>
                  <a:t>The boundary of an object A denoted by </a:t>
                </a:r>
                <a:r>
                  <a:rPr lang="en-US" sz="1800" b="0" i="1" dirty="0"/>
                  <a:t>δ</a:t>
                </a:r>
                <a:r>
                  <a:rPr lang="en-US" sz="1800" b="0" dirty="0"/>
                  <a:t>(</a:t>
                </a:r>
                <a:r>
                  <a:rPr lang="en-US" sz="1800" b="0" i="1" dirty="0"/>
                  <a:t>A</a:t>
                </a:r>
                <a:r>
                  <a:rPr lang="en-US" sz="1800" b="0" dirty="0"/>
                  <a:t>) can be obtained by first eroding the object and then subtracting the eroded image from the original image</a:t>
                </a:r>
                <a:r>
                  <a:rPr lang="en-US" sz="1800" b="0" dirty="0" smtClean="0"/>
                  <a:t>.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1800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𝐴</m:t>
                      </m:r>
                      <m:r>
                        <a:rPr lang="en-US" sz="1800">
                          <a:latin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</a:rPr>
                        <m:t>𝐴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sz="18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59" name="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632" t="-1742" b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236696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204311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3" name="Rectangle 11"/>
          <p:cNvSpPr>
            <a:spLocks noChangeArrowheads="1"/>
          </p:cNvSpPr>
          <p:nvPr/>
        </p:nvSpPr>
        <p:spPr bwMode="auto">
          <a:xfrm>
            <a:off x="2695575" y="3005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4" name="Rectangle 12"/>
          <p:cNvSpPr>
            <a:spLocks noChangeArrowheads="1"/>
          </p:cNvSpPr>
          <p:nvPr/>
        </p:nvSpPr>
        <p:spPr bwMode="auto">
          <a:xfrm>
            <a:off x="236696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2043113" y="33480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6" name="Rectangle 14"/>
          <p:cNvSpPr>
            <a:spLocks noChangeArrowheads="1"/>
          </p:cNvSpPr>
          <p:nvPr/>
        </p:nvSpPr>
        <p:spPr bwMode="auto">
          <a:xfrm>
            <a:off x="2695575" y="33480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Rectangle 15"/>
          <p:cNvSpPr>
            <a:spLocks noChangeArrowheads="1"/>
          </p:cNvSpPr>
          <p:nvPr/>
        </p:nvSpPr>
        <p:spPr bwMode="auto">
          <a:xfrm>
            <a:off x="2366963" y="36909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Rectangle 16"/>
          <p:cNvSpPr>
            <a:spLocks noChangeArrowheads="1"/>
          </p:cNvSpPr>
          <p:nvPr/>
        </p:nvSpPr>
        <p:spPr bwMode="auto">
          <a:xfrm>
            <a:off x="2043113" y="36909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2695575" y="36909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Rectangle 18"/>
          <p:cNvSpPr>
            <a:spLocks noChangeArrowheads="1"/>
          </p:cNvSpPr>
          <p:nvPr/>
        </p:nvSpPr>
        <p:spPr bwMode="auto">
          <a:xfrm>
            <a:off x="2366963" y="40290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Rectangle 19"/>
          <p:cNvSpPr>
            <a:spLocks noChangeArrowheads="1"/>
          </p:cNvSpPr>
          <p:nvPr/>
        </p:nvSpPr>
        <p:spPr bwMode="auto">
          <a:xfrm>
            <a:off x="2043113" y="40290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Rectangle 20"/>
          <p:cNvSpPr>
            <a:spLocks noChangeArrowheads="1"/>
          </p:cNvSpPr>
          <p:nvPr/>
        </p:nvSpPr>
        <p:spPr bwMode="auto">
          <a:xfrm>
            <a:off x="2695575" y="40290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3" name="Rectangle 21"/>
          <p:cNvSpPr>
            <a:spLocks noChangeArrowheads="1"/>
          </p:cNvSpPr>
          <p:nvPr/>
        </p:nvSpPr>
        <p:spPr bwMode="auto">
          <a:xfrm>
            <a:off x="2366963" y="4352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4" name="Rectangle 22"/>
          <p:cNvSpPr>
            <a:spLocks noChangeArrowheads="1"/>
          </p:cNvSpPr>
          <p:nvPr/>
        </p:nvSpPr>
        <p:spPr bwMode="auto">
          <a:xfrm>
            <a:off x="2043113" y="4352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5" name="Rectangle 23"/>
          <p:cNvSpPr>
            <a:spLocks noChangeArrowheads="1"/>
          </p:cNvSpPr>
          <p:nvPr/>
        </p:nvSpPr>
        <p:spPr bwMode="auto">
          <a:xfrm>
            <a:off x="2695575" y="43529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6" name="Rectangle 24"/>
          <p:cNvSpPr>
            <a:spLocks noChangeArrowheads="1"/>
          </p:cNvSpPr>
          <p:nvPr/>
        </p:nvSpPr>
        <p:spPr bwMode="auto">
          <a:xfrm>
            <a:off x="303371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7" name="Rectangle 25"/>
          <p:cNvSpPr>
            <a:spLocks noChangeArrowheads="1"/>
          </p:cNvSpPr>
          <p:nvPr/>
        </p:nvSpPr>
        <p:spPr bwMode="auto">
          <a:xfrm>
            <a:off x="303371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8" name="Rectangle 26"/>
          <p:cNvSpPr>
            <a:spLocks noChangeArrowheads="1"/>
          </p:cNvSpPr>
          <p:nvPr/>
        </p:nvSpPr>
        <p:spPr bwMode="auto">
          <a:xfrm>
            <a:off x="3033713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9" name="Rectangle 27"/>
          <p:cNvSpPr>
            <a:spLocks noChangeArrowheads="1"/>
          </p:cNvSpPr>
          <p:nvPr/>
        </p:nvSpPr>
        <p:spPr bwMode="auto">
          <a:xfrm>
            <a:off x="3033713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0" name="Rectangle 28"/>
          <p:cNvSpPr>
            <a:spLocks noChangeArrowheads="1"/>
          </p:cNvSpPr>
          <p:nvPr/>
        </p:nvSpPr>
        <p:spPr bwMode="auto">
          <a:xfrm>
            <a:off x="3033713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74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33671"/>
              </p:ext>
            </p:extLst>
          </p:nvPr>
        </p:nvGraphicFramePr>
        <p:xfrm>
          <a:off x="3716338" y="41529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2" name="Equation" r:id="rId5" imgW="266400" imgH="279360" progId="Equation.DSMT4">
                  <p:embed/>
                </p:oleObj>
              </mc:Choice>
              <mc:Fallback>
                <p:oleObj name="Equation" r:id="rId5" imgW="266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41529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23" name="Object 31"/>
          <p:cNvGraphicFramePr>
            <a:graphicFrameLocks noChangeAspect="1"/>
          </p:cNvGraphicFramePr>
          <p:nvPr/>
        </p:nvGraphicFramePr>
        <p:xfrm>
          <a:off x="5105400" y="4267200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3" name="Equation" r:id="rId7" imgW="203040" imgH="164880" progId="Equation.DSMT4">
                  <p:embed/>
                </p:oleObj>
              </mc:Choice>
              <mc:Fallback>
                <p:oleObj name="Equation" r:id="rId7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67200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24" name="Rectangle 32"/>
          <p:cNvSpPr>
            <a:spLocks noChangeArrowheads="1"/>
          </p:cNvSpPr>
          <p:nvPr/>
        </p:nvSpPr>
        <p:spPr bwMode="auto">
          <a:xfrm>
            <a:off x="104298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5" name="Rectangle 33"/>
          <p:cNvSpPr>
            <a:spLocks noChangeArrowheads="1"/>
          </p:cNvSpPr>
          <p:nvPr/>
        </p:nvSpPr>
        <p:spPr bwMode="auto">
          <a:xfrm>
            <a:off x="71913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6" name="Rectangle 34"/>
          <p:cNvSpPr>
            <a:spLocks noChangeArrowheads="1"/>
          </p:cNvSpPr>
          <p:nvPr/>
        </p:nvSpPr>
        <p:spPr bwMode="auto">
          <a:xfrm>
            <a:off x="1371600" y="2995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7" name="Rectangle 35"/>
          <p:cNvSpPr>
            <a:spLocks noChangeArrowheads="1"/>
          </p:cNvSpPr>
          <p:nvPr/>
        </p:nvSpPr>
        <p:spPr bwMode="auto">
          <a:xfrm>
            <a:off x="104298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8" name="Rectangle 36"/>
          <p:cNvSpPr>
            <a:spLocks noChangeArrowheads="1"/>
          </p:cNvSpPr>
          <p:nvPr/>
        </p:nvSpPr>
        <p:spPr bwMode="auto">
          <a:xfrm>
            <a:off x="71913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9" name="Rectangle 37"/>
          <p:cNvSpPr>
            <a:spLocks noChangeArrowheads="1"/>
          </p:cNvSpPr>
          <p:nvPr/>
        </p:nvSpPr>
        <p:spPr bwMode="auto">
          <a:xfrm>
            <a:off x="1371600" y="33385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0" name="Rectangle 38"/>
          <p:cNvSpPr>
            <a:spLocks noChangeArrowheads="1"/>
          </p:cNvSpPr>
          <p:nvPr/>
        </p:nvSpPr>
        <p:spPr bwMode="auto">
          <a:xfrm>
            <a:off x="1042988" y="36814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1" name="Rectangle 39"/>
          <p:cNvSpPr>
            <a:spLocks noChangeArrowheads="1"/>
          </p:cNvSpPr>
          <p:nvPr/>
        </p:nvSpPr>
        <p:spPr bwMode="auto">
          <a:xfrm>
            <a:off x="719138" y="36814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2" name="Rectangle 40"/>
          <p:cNvSpPr>
            <a:spLocks noChangeArrowheads="1"/>
          </p:cNvSpPr>
          <p:nvPr/>
        </p:nvSpPr>
        <p:spPr bwMode="auto">
          <a:xfrm>
            <a:off x="1371600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3" name="Rectangle 41"/>
          <p:cNvSpPr>
            <a:spLocks noChangeArrowheads="1"/>
          </p:cNvSpPr>
          <p:nvPr/>
        </p:nvSpPr>
        <p:spPr bwMode="auto">
          <a:xfrm>
            <a:off x="1042988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4" name="Rectangle 42"/>
          <p:cNvSpPr>
            <a:spLocks noChangeArrowheads="1"/>
          </p:cNvSpPr>
          <p:nvPr/>
        </p:nvSpPr>
        <p:spPr bwMode="auto">
          <a:xfrm>
            <a:off x="719138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5" name="Rectangle 43"/>
          <p:cNvSpPr>
            <a:spLocks noChangeArrowheads="1"/>
          </p:cNvSpPr>
          <p:nvPr/>
        </p:nvSpPr>
        <p:spPr bwMode="auto">
          <a:xfrm>
            <a:off x="1371600" y="40195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6" name="Rectangle 44"/>
          <p:cNvSpPr>
            <a:spLocks noChangeArrowheads="1"/>
          </p:cNvSpPr>
          <p:nvPr/>
        </p:nvSpPr>
        <p:spPr bwMode="auto">
          <a:xfrm>
            <a:off x="1042988" y="4343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7" name="Rectangle 45"/>
          <p:cNvSpPr>
            <a:spLocks noChangeArrowheads="1"/>
          </p:cNvSpPr>
          <p:nvPr/>
        </p:nvSpPr>
        <p:spPr bwMode="auto">
          <a:xfrm>
            <a:off x="719138" y="4343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8" name="Rectangle 46"/>
          <p:cNvSpPr>
            <a:spLocks noChangeArrowheads="1"/>
          </p:cNvSpPr>
          <p:nvPr/>
        </p:nvSpPr>
        <p:spPr bwMode="auto">
          <a:xfrm>
            <a:off x="1371600" y="43434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9" name="Rectangle 47"/>
          <p:cNvSpPr>
            <a:spLocks noChangeArrowheads="1"/>
          </p:cNvSpPr>
          <p:nvPr/>
        </p:nvSpPr>
        <p:spPr bwMode="auto">
          <a:xfrm>
            <a:off x="170973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0" name="Rectangle 48"/>
          <p:cNvSpPr>
            <a:spLocks noChangeArrowheads="1"/>
          </p:cNvSpPr>
          <p:nvPr/>
        </p:nvSpPr>
        <p:spPr bwMode="auto">
          <a:xfrm>
            <a:off x="170973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1" name="Rectangle 49"/>
          <p:cNvSpPr>
            <a:spLocks noChangeArrowheads="1"/>
          </p:cNvSpPr>
          <p:nvPr/>
        </p:nvSpPr>
        <p:spPr bwMode="auto">
          <a:xfrm>
            <a:off x="1709738" y="36814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2" name="Rectangle 50"/>
          <p:cNvSpPr>
            <a:spLocks noChangeArrowheads="1"/>
          </p:cNvSpPr>
          <p:nvPr/>
        </p:nvSpPr>
        <p:spPr bwMode="auto">
          <a:xfrm>
            <a:off x="1709738" y="40195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3" name="Rectangle 51"/>
          <p:cNvSpPr>
            <a:spLocks noChangeArrowheads="1"/>
          </p:cNvSpPr>
          <p:nvPr/>
        </p:nvSpPr>
        <p:spPr bwMode="auto">
          <a:xfrm>
            <a:off x="1709738" y="4343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4" name="Rectangle 52"/>
          <p:cNvSpPr>
            <a:spLocks noChangeArrowheads="1"/>
          </p:cNvSpPr>
          <p:nvPr/>
        </p:nvSpPr>
        <p:spPr bwMode="auto">
          <a:xfrm>
            <a:off x="104298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5" name="Rectangle 53"/>
          <p:cNvSpPr>
            <a:spLocks noChangeArrowheads="1"/>
          </p:cNvSpPr>
          <p:nvPr/>
        </p:nvSpPr>
        <p:spPr bwMode="auto">
          <a:xfrm>
            <a:off x="71913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6" name="Rectangle 54"/>
          <p:cNvSpPr>
            <a:spLocks noChangeArrowheads="1"/>
          </p:cNvSpPr>
          <p:nvPr/>
        </p:nvSpPr>
        <p:spPr bwMode="auto">
          <a:xfrm>
            <a:off x="1371600" y="46720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7" name="Rectangle 55"/>
          <p:cNvSpPr>
            <a:spLocks noChangeArrowheads="1"/>
          </p:cNvSpPr>
          <p:nvPr/>
        </p:nvSpPr>
        <p:spPr bwMode="auto">
          <a:xfrm>
            <a:off x="104298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8" name="Rectangle 56"/>
          <p:cNvSpPr>
            <a:spLocks noChangeArrowheads="1"/>
          </p:cNvSpPr>
          <p:nvPr/>
        </p:nvSpPr>
        <p:spPr bwMode="auto">
          <a:xfrm>
            <a:off x="71913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9" name="Rectangle 57"/>
          <p:cNvSpPr>
            <a:spLocks noChangeArrowheads="1"/>
          </p:cNvSpPr>
          <p:nvPr/>
        </p:nvSpPr>
        <p:spPr bwMode="auto">
          <a:xfrm>
            <a:off x="1371600" y="50149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0" name="Rectangle 58"/>
          <p:cNvSpPr>
            <a:spLocks noChangeArrowheads="1"/>
          </p:cNvSpPr>
          <p:nvPr/>
        </p:nvSpPr>
        <p:spPr bwMode="auto">
          <a:xfrm>
            <a:off x="104298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1" name="Rectangle 59"/>
          <p:cNvSpPr>
            <a:spLocks noChangeArrowheads="1"/>
          </p:cNvSpPr>
          <p:nvPr/>
        </p:nvSpPr>
        <p:spPr bwMode="auto">
          <a:xfrm>
            <a:off x="71913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2" name="Rectangle 60"/>
          <p:cNvSpPr>
            <a:spLocks noChangeArrowheads="1"/>
          </p:cNvSpPr>
          <p:nvPr/>
        </p:nvSpPr>
        <p:spPr bwMode="auto">
          <a:xfrm>
            <a:off x="1371600" y="53578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3" name="Rectangle 61"/>
          <p:cNvSpPr>
            <a:spLocks noChangeArrowheads="1"/>
          </p:cNvSpPr>
          <p:nvPr/>
        </p:nvSpPr>
        <p:spPr bwMode="auto">
          <a:xfrm>
            <a:off x="1042988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4" name="Rectangle 62"/>
          <p:cNvSpPr>
            <a:spLocks noChangeArrowheads="1"/>
          </p:cNvSpPr>
          <p:nvPr/>
        </p:nvSpPr>
        <p:spPr bwMode="auto">
          <a:xfrm>
            <a:off x="719138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5" name="Rectangle 63"/>
          <p:cNvSpPr>
            <a:spLocks noChangeArrowheads="1"/>
          </p:cNvSpPr>
          <p:nvPr/>
        </p:nvSpPr>
        <p:spPr bwMode="auto">
          <a:xfrm>
            <a:off x="1371600" y="56959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6" name="Rectangle 64"/>
          <p:cNvSpPr>
            <a:spLocks noChangeArrowheads="1"/>
          </p:cNvSpPr>
          <p:nvPr/>
        </p:nvSpPr>
        <p:spPr bwMode="auto">
          <a:xfrm>
            <a:off x="104298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7" name="Rectangle 65"/>
          <p:cNvSpPr>
            <a:spLocks noChangeArrowheads="1"/>
          </p:cNvSpPr>
          <p:nvPr/>
        </p:nvSpPr>
        <p:spPr bwMode="auto">
          <a:xfrm>
            <a:off x="71913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8" name="Rectangle 66"/>
          <p:cNvSpPr>
            <a:spLocks noChangeArrowheads="1"/>
          </p:cNvSpPr>
          <p:nvPr/>
        </p:nvSpPr>
        <p:spPr bwMode="auto">
          <a:xfrm>
            <a:off x="1371600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9" name="Rectangle 67"/>
          <p:cNvSpPr>
            <a:spLocks noChangeArrowheads="1"/>
          </p:cNvSpPr>
          <p:nvPr/>
        </p:nvSpPr>
        <p:spPr bwMode="auto">
          <a:xfrm>
            <a:off x="1709738" y="46720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0" name="Rectangle 68"/>
          <p:cNvSpPr>
            <a:spLocks noChangeArrowheads="1"/>
          </p:cNvSpPr>
          <p:nvPr/>
        </p:nvSpPr>
        <p:spPr bwMode="auto">
          <a:xfrm>
            <a:off x="1709738" y="50149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1" name="Rectangle 69"/>
          <p:cNvSpPr>
            <a:spLocks noChangeArrowheads="1"/>
          </p:cNvSpPr>
          <p:nvPr/>
        </p:nvSpPr>
        <p:spPr bwMode="auto">
          <a:xfrm>
            <a:off x="1709738" y="53578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2" name="Rectangle 70"/>
          <p:cNvSpPr>
            <a:spLocks noChangeArrowheads="1"/>
          </p:cNvSpPr>
          <p:nvPr/>
        </p:nvSpPr>
        <p:spPr bwMode="auto">
          <a:xfrm>
            <a:off x="1709738" y="56959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3" name="Rectangle 71"/>
          <p:cNvSpPr>
            <a:spLocks noChangeArrowheads="1"/>
          </p:cNvSpPr>
          <p:nvPr/>
        </p:nvSpPr>
        <p:spPr bwMode="auto">
          <a:xfrm>
            <a:off x="170973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4" name="Rectangle 72"/>
          <p:cNvSpPr>
            <a:spLocks noChangeArrowheads="1"/>
          </p:cNvSpPr>
          <p:nvPr/>
        </p:nvSpPr>
        <p:spPr bwMode="auto">
          <a:xfrm>
            <a:off x="2366963" y="46624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5" name="Rectangle 73"/>
          <p:cNvSpPr>
            <a:spLocks noChangeArrowheads="1"/>
          </p:cNvSpPr>
          <p:nvPr/>
        </p:nvSpPr>
        <p:spPr bwMode="auto">
          <a:xfrm>
            <a:off x="2043113" y="46624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6" name="Rectangle 74"/>
          <p:cNvSpPr>
            <a:spLocks noChangeArrowheads="1"/>
          </p:cNvSpPr>
          <p:nvPr/>
        </p:nvSpPr>
        <p:spPr bwMode="auto">
          <a:xfrm>
            <a:off x="2695575" y="46624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7" name="Rectangle 75"/>
          <p:cNvSpPr>
            <a:spLocks noChangeArrowheads="1"/>
          </p:cNvSpPr>
          <p:nvPr/>
        </p:nvSpPr>
        <p:spPr bwMode="auto">
          <a:xfrm>
            <a:off x="2366963" y="50053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8" name="Rectangle 76"/>
          <p:cNvSpPr>
            <a:spLocks noChangeArrowheads="1"/>
          </p:cNvSpPr>
          <p:nvPr/>
        </p:nvSpPr>
        <p:spPr bwMode="auto">
          <a:xfrm>
            <a:off x="2043113" y="50053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9" name="Rectangle 77"/>
          <p:cNvSpPr>
            <a:spLocks noChangeArrowheads="1"/>
          </p:cNvSpPr>
          <p:nvPr/>
        </p:nvSpPr>
        <p:spPr bwMode="auto">
          <a:xfrm>
            <a:off x="2695575" y="5005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0" name="Rectangle 78"/>
          <p:cNvSpPr>
            <a:spLocks noChangeArrowheads="1"/>
          </p:cNvSpPr>
          <p:nvPr/>
        </p:nvSpPr>
        <p:spPr bwMode="auto">
          <a:xfrm>
            <a:off x="2366963" y="53482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1" name="Rectangle 79"/>
          <p:cNvSpPr>
            <a:spLocks noChangeArrowheads="1"/>
          </p:cNvSpPr>
          <p:nvPr/>
        </p:nvSpPr>
        <p:spPr bwMode="auto">
          <a:xfrm>
            <a:off x="2043113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2" name="Rectangle 80"/>
          <p:cNvSpPr>
            <a:spLocks noChangeArrowheads="1"/>
          </p:cNvSpPr>
          <p:nvPr/>
        </p:nvSpPr>
        <p:spPr bwMode="auto">
          <a:xfrm>
            <a:off x="2695575" y="53482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3" name="Rectangle 81"/>
          <p:cNvSpPr>
            <a:spLocks noChangeArrowheads="1"/>
          </p:cNvSpPr>
          <p:nvPr/>
        </p:nvSpPr>
        <p:spPr bwMode="auto">
          <a:xfrm>
            <a:off x="2366963" y="56864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4" name="Rectangle 82"/>
          <p:cNvSpPr>
            <a:spLocks noChangeArrowheads="1"/>
          </p:cNvSpPr>
          <p:nvPr/>
        </p:nvSpPr>
        <p:spPr bwMode="auto">
          <a:xfrm>
            <a:off x="2043113" y="56864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5" name="Rectangle 83"/>
          <p:cNvSpPr>
            <a:spLocks noChangeArrowheads="1"/>
          </p:cNvSpPr>
          <p:nvPr/>
        </p:nvSpPr>
        <p:spPr bwMode="auto">
          <a:xfrm>
            <a:off x="2695575" y="56864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6" name="Rectangle 84"/>
          <p:cNvSpPr>
            <a:spLocks noChangeArrowheads="1"/>
          </p:cNvSpPr>
          <p:nvPr/>
        </p:nvSpPr>
        <p:spPr bwMode="auto">
          <a:xfrm>
            <a:off x="236696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7" name="Rectangle 85"/>
          <p:cNvSpPr>
            <a:spLocks noChangeArrowheads="1"/>
          </p:cNvSpPr>
          <p:nvPr/>
        </p:nvSpPr>
        <p:spPr bwMode="auto">
          <a:xfrm>
            <a:off x="204311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8" name="Rectangle 86"/>
          <p:cNvSpPr>
            <a:spLocks noChangeArrowheads="1"/>
          </p:cNvSpPr>
          <p:nvPr/>
        </p:nvSpPr>
        <p:spPr bwMode="auto">
          <a:xfrm>
            <a:off x="2695575" y="60102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9" name="Rectangle 87"/>
          <p:cNvSpPr>
            <a:spLocks noChangeArrowheads="1"/>
          </p:cNvSpPr>
          <p:nvPr/>
        </p:nvSpPr>
        <p:spPr bwMode="auto">
          <a:xfrm>
            <a:off x="3033713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0" name="Rectangle 88"/>
          <p:cNvSpPr>
            <a:spLocks noChangeArrowheads="1"/>
          </p:cNvSpPr>
          <p:nvPr/>
        </p:nvSpPr>
        <p:spPr bwMode="auto">
          <a:xfrm>
            <a:off x="3033713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1" name="Rectangle 89"/>
          <p:cNvSpPr>
            <a:spLocks noChangeArrowheads="1"/>
          </p:cNvSpPr>
          <p:nvPr/>
        </p:nvSpPr>
        <p:spPr bwMode="auto">
          <a:xfrm>
            <a:off x="3033713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2" name="Rectangle 90"/>
          <p:cNvSpPr>
            <a:spLocks noChangeArrowheads="1"/>
          </p:cNvSpPr>
          <p:nvPr/>
        </p:nvSpPr>
        <p:spPr bwMode="auto">
          <a:xfrm>
            <a:off x="3033713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3" name="Rectangle 91"/>
          <p:cNvSpPr>
            <a:spLocks noChangeArrowheads="1"/>
          </p:cNvSpPr>
          <p:nvPr/>
        </p:nvSpPr>
        <p:spPr bwMode="auto">
          <a:xfrm>
            <a:off x="303371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4" name="Rectangle 92"/>
          <p:cNvSpPr>
            <a:spLocks noChangeArrowheads="1"/>
          </p:cNvSpPr>
          <p:nvPr/>
        </p:nvSpPr>
        <p:spPr bwMode="auto">
          <a:xfrm>
            <a:off x="4395788" y="38862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5" name="Rectangle 93"/>
          <p:cNvSpPr>
            <a:spLocks noChangeArrowheads="1"/>
          </p:cNvSpPr>
          <p:nvPr/>
        </p:nvSpPr>
        <p:spPr bwMode="auto">
          <a:xfrm>
            <a:off x="4071938" y="38862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6" name="Rectangle 94"/>
          <p:cNvSpPr>
            <a:spLocks noChangeArrowheads="1"/>
          </p:cNvSpPr>
          <p:nvPr/>
        </p:nvSpPr>
        <p:spPr bwMode="auto">
          <a:xfrm>
            <a:off x="4724400" y="3886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7" name="Rectangle 95"/>
          <p:cNvSpPr>
            <a:spLocks noChangeArrowheads="1"/>
          </p:cNvSpPr>
          <p:nvPr/>
        </p:nvSpPr>
        <p:spPr bwMode="auto">
          <a:xfrm>
            <a:off x="4395788" y="42291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8" name="Rectangle 96"/>
          <p:cNvSpPr>
            <a:spLocks noChangeArrowheads="1"/>
          </p:cNvSpPr>
          <p:nvPr/>
        </p:nvSpPr>
        <p:spPr bwMode="auto">
          <a:xfrm>
            <a:off x="4071938" y="42291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9" name="Rectangle 97"/>
          <p:cNvSpPr>
            <a:spLocks noChangeArrowheads="1"/>
          </p:cNvSpPr>
          <p:nvPr/>
        </p:nvSpPr>
        <p:spPr bwMode="auto">
          <a:xfrm>
            <a:off x="4724400" y="42291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0" name="Rectangle 98"/>
          <p:cNvSpPr>
            <a:spLocks noChangeArrowheads="1"/>
          </p:cNvSpPr>
          <p:nvPr/>
        </p:nvSpPr>
        <p:spPr bwMode="auto">
          <a:xfrm>
            <a:off x="4395788" y="45720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1" name="Rectangle 99"/>
          <p:cNvSpPr>
            <a:spLocks noChangeArrowheads="1"/>
          </p:cNvSpPr>
          <p:nvPr/>
        </p:nvSpPr>
        <p:spPr bwMode="auto">
          <a:xfrm>
            <a:off x="4071938" y="4572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2" name="Rectangle 100"/>
          <p:cNvSpPr>
            <a:spLocks noChangeArrowheads="1"/>
          </p:cNvSpPr>
          <p:nvPr/>
        </p:nvSpPr>
        <p:spPr bwMode="auto">
          <a:xfrm>
            <a:off x="4724400" y="4572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3" name="Oval 101"/>
          <p:cNvSpPr>
            <a:spLocks noChangeArrowheads="1"/>
          </p:cNvSpPr>
          <p:nvPr/>
        </p:nvSpPr>
        <p:spPr bwMode="auto">
          <a:xfrm>
            <a:off x="4433888" y="42767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4" name="Rectangle 102"/>
          <p:cNvSpPr>
            <a:spLocks noChangeArrowheads="1"/>
          </p:cNvSpPr>
          <p:nvPr/>
        </p:nvSpPr>
        <p:spPr bwMode="auto">
          <a:xfrm>
            <a:off x="381000" y="2995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5" name="Rectangle 103"/>
          <p:cNvSpPr>
            <a:spLocks noChangeArrowheads="1"/>
          </p:cNvSpPr>
          <p:nvPr/>
        </p:nvSpPr>
        <p:spPr bwMode="auto">
          <a:xfrm>
            <a:off x="381000" y="33385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6" name="Rectangle 104"/>
          <p:cNvSpPr>
            <a:spLocks noChangeArrowheads="1"/>
          </p:cNvSpPr>
          <p:nvPr/>
        </p:nvSpPr>
        <p:spPr bwMode="auto">
          <a:xfrm>
            <a:off x="381000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7" name="Rectangle 105"/>
          <p:cNvSpPr>
            <a:spLocks noChangeArrowheads="1"/>
          </p:cNvSpPr>
          <p:nvPr/>
        </p:nvSpPr>
        <p:spPr bwMode="auto">
          <a:xfrm>
            <a:off x="381000" y="40195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8" name="Rectangle 106"/>
          <p:cNvSpPr>
            <a:spLocks noChangeArrowheads="1"/>
          </p:cNvSpPr>
          <p:nvPr/>
        </p:nvSpPr>
        <p:spPr bwMode="auto">
          <a:xfrm>
            <a:off x="381000" y="4343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9" name="Rectangle 107"/>
          <p:cNvSpPr>
            <a:spLocks noChangeArrowheads="1"/>
          </p:cNvSpPr>
          <p:nvPr/>
        </p:nvSpPr>
        <p:spPr bwMode="auto">
          <a:xfrm>
            <a:off x="381000" y="4672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0" name="Rectangle 108"/>
          <p:cNvSpPr>
            <a:spLocks noChangeArrowheads="1"/>
          </p:cNvSpPr>
          <p:nvPr/>
        </p:nvSpPr>
        <p:spPr bwMode="auto">
          <a:xfrm>
            <a:off x="381000" y="50149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1" name="Rectangle 109"/>
          <p:cNvSpPr>
            <a:spLocks noChangeArrowheads="1"/>
          </p:cNvSpPr>
          <p:nvPr/>
        </p:nvSpPr>
        <p:spPr bwMode="auto">
          <a:xfrm>
            <a:off x="381000" y="5357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2" name="Rectangle 110"/>
          <p:cNvSpPr>
            <a:spLocks noChangeArrowheads="1"/>
          </p:cNvSpPr>
          <p:nvPr/>
        </p:nvSpPr>
        <p:spPr bwMode="auto">
          <a:xfrm>
            <a:off x="381000" y="5695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3" name="Rectangle 111"/>
          <p:cNvSpPr>
            <a:spLocks noChangeArrowheads="1"/>
          </p:cNvSpPr>
          <p:nvPr/>
        </p:nvSpPr>
        <p:spPr bwMode="auto">
          <a:xfrm>
            <a:off x="381000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4" name="Rectangle 112"/>
          <p:cNvSpPr>
            <a:spLocks noChangeArrowheads="1"/>
          </p:cNvSpPr>
          <p:nvPr/>
        </p:nvSpPr>
        <p:spPr bwMode="auto">
          <a:xfrm>
            <a:off x="104298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5" name="Rectangle 113"/>
          <p:cNvSpPr>
            <a:spLocks noChangeArrowheads="1"/>
          </p:cNvSpPr>
          <p:nvPr/>
        </p:nvSpPr>
        <p:spPr bwMode="auto">
          <a:xfrm>
            <a:off x="71913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6" name="Rectangle 114"/>
          <p:cNvSpPr>
            <a:spLocks noChangeArrowheads="1"/>
          </p:cNvSpPr>
          <p:nvPr/>
        </p:nvSpPr>
        <p:spPr bwMode="auto">
          <a:xfrm>
            <a:off x="1371600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7" name="Rectangle 115"/>
          <p:cNvSpPr>
            <a:spLocks noChangeArrowheads="1"/>
          </p:cNvSpPr>
          <p:nvPr/>
        </p:nvSpPr>
        <p:spPr bwMode="auto">
          <a:xfrm>
            <a:off x="170973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8" name="Rectangle 116"/>
          <p:cNvSpPr>
            <a:spLocks noChangeArrowheads="1"/>
          </p:cNvSpPr>
          <p:nvPr/>
        </p:nvSpPr>
        <p:spPr bwMode="auto">
          <a:xfrm>
            <a:off x="236696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9" name="Rectangle 117"/>
          <p:cNvSpPr>
            <a:spLocks noChangeArrowheads="1"/>
          </p:cNvSpPr>
          <p:nvPr/>
        </p:nvSpPr>
        <p:spPr bwMode="auto">
          <a:xfrm>
            <a:off x="20431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0" name="Rectangle 118"/>
          <p:cNvSpPr>
            <a:spLocks noChangeArrowheads="1"/>
          </p:cNvSpPr>
          <p:nvPr/>
        </p:nvSpPr>
        <p:spPr bwMode="auto">
          <a:xfrm>
            <a:off x="2695575" y="63531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1" name="Rectangle 119"/>
          <p:cNvSpPr>
            <a:spLocks noChangeArrowheads="1"/>
          </p:cNvSpPr>
          <p:nvPr/>
        </p:nvSpPr>
        <p:spPr bwMode="auto">
          <a:xfrm>
            <a:off x="30337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2" name="Rectangle 120"/>
          <p:cNvSpPr>
            <a:spLocks noChangeArrowheads="1"/>
          </p:cNvSpPr>
          <p:nvPr/>
        </p:nvSpPr>
        <p:spPr bwMode="auto">
          <a:xfrm>
            <a:off x="381000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3" name="Oval 121"/>
          <p:cNvSpPr>
            <a:spLocks noChangeArrowheads="1"/>
          </p:cNvSpPr>
          <p:nvPr/>
        </p:nvSpPr>
        <p:spPr bwMode="auto">
          <a:xfrm>
            <a:off x="438150" y="64103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4" name="Rectangle 122"/>
          <p:cNvSpPr>
            <a:spLocks noChangeArrowheads="1"/>
          </p:cNvSpPr>
          <p:nvPr/>
        </p:nvSpPr>
        <p:spPr bwMode="auto">
          <a:xfrm>
            <a:off x="236696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5" name="Rectangle 123"/>
          <p:cNvSpPr>
            <a:spLocks noChangeArrowheads="1"/>
          </p:cNvSpPr>
          <p:nvPr/>
        </p:nvSpPr>
        <p:spPr bwMode="auto">
          <a:xfrm>
            <a:off x="20431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6" name="Rectangle 124"/>
          <p:cNvSpPr>
            <a:spLocks noChangeArrowheads="1"/>
          </p:cNvSpPr>
          <p:nvPr/>
        </p:nvSpPr>
        <p:spPr bwMode="auto">
          <a:xfrm>
            <a:off x="2695575" y="2667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7" name="Rectangle 125"/>
          <p:cNvSpPr>
            <a:spLocks noChangeArrowheads="1"/>
          </p:cNvSpPr>
          <p:nvPr/>
        </p:nvSpPr>
        <p:spPr bwMode="auto">
          <a:xfrm>
            <a:off x="30337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8" name="Rectangle 126"/>
          <p:cNvSpPr>
            <a:spLocks noChangeArrowheads="1"/>
          </p:cNvSpPr>
          <p:nvPr/>
        </p:nvSpPr>
        <p:spPr bwMode="auto">
          <a:xfrm>
            <a:off x="104298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9" name="Rectangle 127"/>
          <p:cNvSpPr>
            <a:spLocks noChangeArrowheads="1"/>
          </p:cNvSpPr>
          <p:nvPr/>
        </p:nvSpPr>
        <p:spPr bwMode="auto">
          <a:xfrm>
            <a:off x="71913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0" name="Rectangle 128"/>
          <p:cNvSpPr>
            <a:spLocks noChangeArrowheads="1"/>
          </p:cNvSpPr>
          <p:nvPr/>
        </p:nvSpPr>
        <p:spPr bwMode="auto">
          <a:xfrm>
            <a:off x="1371600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1" name="Rectangle 129"/>
          <p:cNvSpPr>
            <a:spLocks noChangeArrowheads="1"/>
          </p:cNvSpPr>
          <p:nvPr/>
        </p:nvSpPr>
        <p:spPr bwMode="auto">
          <a:xfrm>
            <a:off x="170973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2" name="Rectangle 130"/>
          <p:cNvSpPr>
            <a:spLocks noChangeArrowheads="1"/>
          </p:cNvSpPr>
          <p:nvPr/>
        </p:nvSpPr>
        <p:spPr bwMode="auto">
          <a:xfrm>
            <a:off x="381000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3" name="Rectangle 131"/>
          <p:cNvSpPr>
            <a:spLocks noChangeArrowheads="1"/>
          </p:cNvSpPr>
          <p:nvPr/>
        </p:nvSpPr>
        <p:spPr bwMode="auto">
          <a:xfrm>
            <a:off x="3367088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4" name="Rectangle 132"/>
          <p:cNvSpPr>
            <a:spLocks noChangeArrowheads="1"/>
          </p:cNvSpPr>
          <p:nvPr/>
        </p:nvSpPr>
        <p:spPr bwMode="auto">
          <a:xfrm>
            <a:off x="3367088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5" name="Rectangle 133"/>
          <p:cNvSpPr>
            <a:spLocks noChangeArrowheads="1"/>
          </p:cNvSpPr>
          <p:nvPr/>
        </p:nvSpPr>
        <p:spPr bwMode="auto">
          <a:xfrm>
            <a:off x="3367088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6" name="Rectangle 134"/>
          <p:cNvSpPr>
            <a:spLocks noChangeArrowheads="1"/>
          </p:cNvSpPr>
          <p:nvPr/>
        </p:nvSpPr>
        <p:spPr bwMode="auto">
          <a:xfrm>
            <a:off x="3367088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7" name="Rectangle 135"/>
          <p:cNvSpPr>
            <a:spLocks noChangeArrowheads="1"/>
          </p:cNvSpPr>
          <p:nvPr/>
        </p:nvSpPr>
        <p:spPr bwMode="auto">
          <a:xfrm>
            <a:off x="3367088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8" name="Rectangle 136"/>
          <p:cNvSpPr>
            <a:spLocks noChangeArrowheads="1"/>
          </p:cNvSpPr>
          <p:nvPr/>
        </p:nvSpPr>
        <p:spPr bwMode="auto">
          <a:xfrm>
            <a:off x="3367088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9" name="Rectangle 137"/>
          <p:cNvSpPr>
            <a:spLocks noChangeArrowheads="1"/>
          </p:cNvSpPr>
          <p:nvPr/>
        </p:nvSpPr>
        <p:spPr bwMode="auto">
          <a:xfrm>
            <a:off x="3367088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30" name="Rectangle 138"/>
          <p:cNvSpPr>
            <a:spLocks noChangeArrowheads="1"/>
          </p:cNvSpPr>
          <p:nvPr/>
        </p:nvSpPr>
        <p:spPr bwMode="auto">
          <a:xfrm>
            <a:off x="3367088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31" name="Rectangle 139"/>
          <p:cNvSpPr>
            <a:spLocks noChangeArrowheads="1"/>
          </p:cNvSpPr>
          <p:nvPr/>
        </p:nvSpPr>
        <p:spPr bwMode="auto">
          <a:xfrm>
            <a:off x="3367088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32" name="Rectangle 140"/>
          <p:cNvSpPr>
            <a:spLocks noChangeArrowheads="1"/>
          </p:cNvSpPr>
          <p:nvPr/>
        </p:nvSpPr>
        <p:spPr bwMode="auto">
          <a:xfrm>
            <a:off x="3367088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33" name="Rectangle 141"/>
          <p:cNvSpPr>
            <a:spLocks noChangeArrowheads="1"/>
          </p:cNvSpPr>
          <p:nvPr/>
        </p:nvSpPr>
        <p:spPr bwMode="auto">
          <a:xfrm>
            <a:off x="3367088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34" name="Rectangle 142"/>
          <p:cNvSpPr>
            <a:spLocks noChangeArrowheads="1"/>
          </p:cNvSpPr>
          <p:nvPr/>
        </p:nvSpPr>
        <p:spPr bwMode="auto">
          <a:xfrm>
            <a:off x="3367088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56" name="Rectangle 264"/>
          <p:cNvSpPr>
            <a:spLocks noChangeArrowheads="1"/>
          </p:cNvSpPr>
          <p:nvPr/>
        </p:nvSpPr>
        <p:spPr bwMode="auto">
          <a:xfrm>
            <a:off x="739616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57" name="Rectangle 265"/>
          <p:cNvSpPr>
            <a:spLocks noChangeArrowheads="1"/>
          </p:cNvSpPr>
          <p:nvPr/>
        </p:nvSpPr>
        <p:spPr bwMode="auto">
          <a:xfrm>
            <a:off x="707231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58" name="Rectangle 266"/>
          <p:cNvSpPr>
            <a:spLocks noChangeArrowheads="1"/>
          </p:cNvSpPr>
          <p:nvPr/>
        </p:nvSpPr>
        <p:spPr bwMode="auto">
          <a:xfrm>
            <a:off x="7724775" y="3005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59" name="Rectangle 267"/>
          <p:cNvSpPr>
            <a:spLocks noChangeArrowheads="1"/>
          </p:cNvSpPr>
          <p:nvPr/>
        </p:nvSpPr>
        <p:spPr bwMode="auto">
          <a:xfrm>
            <a:off x="739616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0" name="Rectangle 268"/>
          <p:cNvSpPr>
            <a:spLocks noChangeArrowheads="1"/>
          </p:cNvSpPr>
          <p:nvPr/>
        </p:nvSpPr>
        <p:spPr bwMode="auto">
          <a:xfrm>
            <a:off x="7072313" y="33480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1" name="Rectangle 269"/>
          <p:cNvSpPr>
            <a:spLocks noChangeArrowheads="1"/>
          </p:cNvSpPr>
          <p:nvPr/>
        </p:nvSpPr>
        <p:spPr bwMode="auto">
          <a:xfrm>
            <a:off x="7724775" y="33480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2" name="Rectangle 270"/>
          <p:cNvSpPr>
            <a:spLocks noChangeArrowheads="1"/>
          </p:cNvSpPr>
          <p:nvPr/>
        </p:nvSpPr>
        <p:spPr bwMode="auto">
          <a:xfrm>
            <a:off x="7396163" y="36909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3" name="Rectangle 271"/>
          <p:cNvSpPr>
            <a:spLocks noChangeArrowheads="1"/>
          </p:cNvSpPr>
          <p:nvPr/>
        </p:nvSpPr>
        <p:spPr bwMode="auto">
          <a:xfrm>
            <a:off x="7072313" y="36909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4" name="Rectangle 272"/>
          <p:cNvSpPr>
            <a:spLocks noChangeArrowheads="1"/>
          </p:cNvSpPr>
          <p:nvPr/>
        </p:nvSpPr>
        <p:spPr bwMode="auto">
          <a:xfrm>
            <a:off x="7724775" y="36909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5" name="Rectangle 273"/>
          <p:cNvSpPr>
            <a:spLocks noChangeArrowheads="1"/>
          </p:cNvSpPr>
          <p:nvPr/>
        </p:nvSpPr>
        <p:spPr bwMode="auto">
          <a:xfrm>
            <a:off x="7396163" y="40290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6" name="Rectangle 274"/>
          <p:cNvSpPr>
            <a:spLocks noChangeArrowheads="1"/>
          </p:cNvSpPr>
          <p:nvPr/>
        </p:nvSpPr>
        <p:spPr bwMode="auto">
          <a:xfrm>
            <a:off x="7072313" y="40290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7" name="Rectangle 275"/>
          <p:cNvSpPr>
            <a:spLocks noChangeArrowheads="1"/>
          </p:cNvSpPr>
          <p:nvPr/>
        </p:nvSpPr>
        <p:spPr bwMode="auto">
          <a:xfrm>
            <a:off x="7724775" y="402907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8" name="Rectangle 276"/>
          <p:cNvSpPr>
            <a:spLocks noChangeArrowheads="1"/>
          </p:cNvSpPr>
          <p:nvPr/>
        </p:nvSpPr>
        <p:spPr bwMode="auto">
          <a:xfrm>
            <a:off x="7396163" y="4352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9" name="Rectangle 277"/>
          <p:cNvSpPr>
            <a:spLocks noChangeArrowheads="1"/>
          </p:cNvSpPr>
          <p:nvPr/>
        </p:nvSpPr>
        <p:spPr bwMode="auto">
          <a:xfrm>
            <a:off x="7072313" y="4352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0" name="Rectangle 278"/>
          <p:cNvSpPr>
            <a:spLocks noChangeArrowheads="1"/>
          </p:cNvSpPr>
          <p:nvPr/>
        </p:nvSpPr>
        <p:spPr bwMode="auto">
          <a:xfrm>
            <a:off x="7724775" y="43529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1" name="Rectangle 279"/>
          <p:cNvSpPr>
            <a:spLocks noChangeArrowheads="1"/>
          </p:cNvSpPr>
          <p:nvPr/>
        </p:nvSpPr>
        <p:spPr bwMode="auto">
          <a:xfrm>
            <a:off x="806291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2" name="Rectangle 280"/>
          <p:cNvSpPr>
            <a:spLocks noChangeArrowheads="1"/>
          </p:cNvSpPr>
          <p:nvPr/>
        </p:nvSpPr>
        <p:spPr bwMode="auto">
          <a:xfrm>
            <a:off x="806291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3" name="Rectangle 281"/>
          <p:cNvSpPr>
            <a:spLocks noChangeArrowheads="1"/>
          </p:cNvSpPr>
          <p:nvPr/>
        </p:nvSpPr>
        <p:spPr bwMode="auto">
          <a:xfrm>
            <a:off x="8062913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4" name="Rectangle 282"/>
          <p:cNvSpPr>
            <a:spLocks noChangeArrowheads="1"/>
          </p:cNvSpPr>
          <p:nvPr/>
        </p:nvSpPr>
        <p:spPr bwMode="auto">
          <a:xfrm>
            <a:off x="8062913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5" name="Rectangle 283"/>
          <p:cNvSpPr>
            <a:spLocks noChangeArrowheads="1"/>
          </p:cNvSpPr>
          <p:nvPr/>
        </p:nvSpPr>
        <p:spPr bwMode="auto">
          <a:xfrm>
            <a:off x="8062913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6" name="Rectangle 284"/>
          <p:cNvSpPr>
            <a:spLocks noChangeArrowheads="1"/>
          </p:cNvSpPr>
          <p:nvPr/>
        </p:nvSpPr>
        <p:spPr bwMode="auto">
          <a:xfrm>
            <a:off x="607218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7" name="Rectangle 285"/>
          <p:cNvSpPr>
            <a:spLocks noChangeArrowheads="1"/>
          </p:cNvSpPr>
          <p:nvPr/>
        </p:nvSpPr>
        <p:spPr bwMode="auto">
          <a:xfrm>
            <a:off x="574833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8" name="Rectangle 286"/>
          <p:cNvSpPr>
            <a:spLocks noChangeArrowheads="1"/>
          </p:cNvSpPr>
          <p:nvPr/>
        </p:nvSpPr>
        <p:spPr bwMode="auto">
          <a:xfrm>
            <a:off x="6400800" y="2995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9" name="Rectangle 287"/>
          <p:cNvSpPr>
            <a:spLocks noChangeArrowheads="1"/>
          </p:cNvSpPr>
          <p:nvPr/>
        </p:nvSpPr>
        <p:spPr bwMode="auto">
          <a:xfrm>
            <a:off x="607218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0" name="Rectangle 288"/>
          <p:cNvSpPr>
            <a:spLocks noChangeArrowheads="1"/>
          </p:cNvSpPr>
          <p:nvPr/>
        </p:nvSpPr>
        <p:spPr bwMode="auto">
          <a:xfrm>
            <a:off x="574833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1" name="Rectangle 289"/>
          <p:cNvSpPr>
            <a:spLocks noChangeArrowheads="1"/>
          </p:cNvSpPr>
          <p:nvPr/>
        </p:nvSpPr>
        <p:spPr bwMode="auto">
          <a:xfrm>
            <a:off x="6400800" y="33385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2" name="Rectangle 290"/>
          <p:cNvSpPr>
            <a:spLocks noChangeArrowheads="1"/>
          </p:cNvSpPr>
          <p:nvPr/>
        </p:nvSpPr>
        <p:spPr bwMode="auto">
          <a:xfrm>
            <a:off x="6072188" y="36814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3" name="Rectangle 291"/>
          <p:cNvSpPr>
            <a:spLocks noChangeArrowheads="1"/>
          </p:cNvSpPr>
          <p:nvPr/>
        </p:nvSpPr>
        <p:spPr bwMode="auto">
          <a:xfrm>
            <a:off x="5748338" y="36814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4" name="Rectangle 292"/>
          <p:cNvSpPr>
            <a:spLocks noChangeArrowheads="1"/>
          </p:cNvSpPr>
          <p:nvPr/>
        </p:nvSpPr>
        <p:spPr bwMode="auto">
          <a:xfrm>
            <a:off x="6400800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5" name="Rectangle 293"/>
          <p:cNvSpPr>
            <a:spLocks noChangeArrowheads="1"/>
          </p:cNvSpPr>
          <p:nvPr/>
        </p:nvSpPr>
        <p:spPr bwMode="auto">
          <a:xfrm>
            <a:off x="6072188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6" name="Rectangle 294"/>
          <p:cNvSpPr>
            <a:spLocks noChangeArrowheads="1"/>
          </p:cNvSpPr>
          <p:nvPr/>
        </p:nvSpPr>
        <p:spPr bwMode="auto">
          <a:xfrm>
            <a:off x="5748338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7" name="Rectangle 295"/>
          <p:cNvSpPr>
            <a:spLocks noChangeArrowheads="1"/>
          </p:cNvSpPr>
          <p:nvPr/>
        </p:nvSpPr>
        <p:spPr bwMode="auto">
          <a:xfrm>
            <a:off x="6400800" y="401955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8" name="Rectangle 296"/>
          <p:cNvSpPr>
            <a:spLocks noChangeArrowheads="1"/>
          </p:cNvSpPr>
          <p:nvPr/>
        </p:nvSpPr>
        <p:spPr bwMode="auto">
          <a:xfrm>
            <a:off x="6072188" y="43434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9" name="Rectangle 297"/>
          <p:cNvSpPr>
            <a:spLocks noChangeArrowheads="1"/>
          </p:cNvSpPr>
          <p:nvPr/>
        </p:nvSpPr>
        <p:spPr bwMode="auto">
          <a:xfrm>
            <a:off x="5748338" y="4343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0" name="Rectangle 298"/>
          <p:cNvSpPr>
            <a:spLocks noChangeArrowheads="1"/>
          </p:cNvSpPr>
          <p:nvPr/>
        </p:nvSpPr>
        <p:spPr bwMode="auto">
          <a:xfrm>
            <a:off x="6400800" y="43434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1" name="Rectangle 299"/>
          <p:cNvSpPr>
            <a:spLocks noChangeArrowheads="1"/>
          </p:cNvSpPr>
          <p:nvPr/>
        </p:nvSpPr>
        <p:spPr bwMode="auto">
          <a:xfrm>
            <a:off x="673893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2" name="Rectangle 300"/>
          <p:cNvSpPr>
            <a:spLocks noChangeArrowheads="1"/>
          </p:cNvSpPr>
          <p:nvPr/>
        </p:nvSpPr>
        <p:spPr bwMode="auto">
          <a:xfrm>
            <a:off x="673893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3" name="Rectangle 301"/>
          <p:cNvSpPr>
            <a:spLocks noChangeArrowheads="1"/>
          </p:cNvSpPr>
          <p:nvPr/>
        </p:nvSpPr>
        <p:spPr bwMode="auto">
          <a:xfrm>
            <a:off x="6738938" y="36814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4" name="Rectangle 302"/>
          <p:cNvSpPr>
            <a:spLocks noChangeArrowheads="1"/>
          </p:cNvSpPr>
          <p:nvPr/>
        </p:nvSpPr>
        <p:spPr bwMode="auto">
          <a:xfrm>
            <a:off x="6738938" y="40195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5" name="Rectangle 303"/>
          <p:cNvSpPr>
            <a:spLocks noChangeArrowheads="1"/>
          </p:cNvSpPr>
          <p:nvPr/>
        </p:nvSpPr>
        <p:spPr bwMode="auto">
          <a:xfrm>
            <a:off x="6738938" y="4343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6" name="Rectangle 304"/>
          <p:cNvSpPr>
            <a:spLocks noChangeArrowheads="1"/>
          </p:cNvSpPr>
          <p:nvPr/>
        </p:nvSpPr>
        <p:spPr bwMode="auto">
          <a:xfrm>
            <a:off x="607218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7" name="Rectangle 305"/>
          <p:cNvSpPr>
            <a:spLocks noChangeArrowheads="1"/>
          </p:cNvSpPr>
          <p:nvPr/>
        </p:nvSpPr>
        <p:spPr bwMode="auto">
          <a:xfrm>
            <a:off x="574833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8" name="Rectangle 306"/>
          <p:cNvSpPr>
            <a:spLocks noChangeArrowheads="1"/>
          </p:cNvSpPr>
          <p:nvPr/>
        </p:nvSpPr>
        <p:spPr bwMode="auto">
          <a:xfrm>
            <a:off x="6400800" y="46720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9" name="Rectangle 307"/>
          <p:cNvSpPr>
            <a:spLocks noChangeArrowheads="1"/>
          </p:cNvSpPr>
          <p:nvPr/>
        </p:nvSpPr>
        <p:spPr bwMode="auto">
          <a:xfrm>
            <a:off x="607218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0" name="Rectangle 308"/>
          <p:cNvSpPr>
            <a:spLocks noChangeArrowheads="1"/>
          </p:cNvSpPr>
          <p:nvPr/>
        </p:nvSpPr>
        <p:spPr bwMode="auto">
          <a:xfrm>
            <a:off x="574833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1" name="Rectangle 309"/>
          <p:cNvSpPr>
            <a:spLocks noChangeArrowheads="1"/>
          </p:cNvSpPr>
          <p:nvPr/>
        </p:nvSpPr>
        <p:spPr bwMode="auto">
          <a:xfrm>
            <a:off x="6400800" y="50149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2" name="Rectangle 310"/>
          <p:cNvSpPr>
            <a:spLocks noChangeArrowheads="1"/>
          </p:cNvSpPr>
          <p:nvPr/>
        </p:nvSpPr>
        <p:spPr bwMode="auto">
          <a:xfrm>
            <a:off x="607218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3" name="Rectangle 311"/>
          <p:cNvSpPr>
            <a:spLocks noChangeArrowheads="1"/>
          </p:cNvSpPr>
          <p:nvPr/>
        </p:nvSpPr>
        <p:spPr bwMode="auto">
          <a:xfrm>
            <a:off x="574833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4" name="Rectangle 312"/>
          <p:cNvSpPr>
            <a:spLocks noChangeArrowheads="1"/>
          </p:cNvSpPr>
          <p:nvPr/>
        </p:nvSpPr>
        <p:spPr bwMode="auto">
          <a:xfrm>
            <a:off x="6400800" y="53578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5" name="Rectangle 313"/>
          <p:cNvSpPr>
            <a:spLocks noChangeArrowheads="1"/>
          </p:cNvSpPr>
          <p:nvPr/>
        </p:nvSpPr>
        <p:spPr bwMode="auto">
          <a:xfrm>
            <a:off x="6072188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6" name="Rectangle 314"/>
          <p:cNvSpPr>
            <a:spLocks noChangeArrowheads="1"/>
          </p:cNvSpPr>
          <p:nvPr/>
        </p:nvSpPr>
        <p:spPr bwMode="auto">
          <a:xfrm>
            <a:off x="5748338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7" name="Rectangle 315"/>
          <p:cNvSpPr>
            <a:spLocks noChangeArrowheads="1"/>
          </p:cNvSpPr>
          <p:nvPr/>
        </p:nvSpPr>
        <p:spPr bwMode="auto">
          <a:xfrm>
            <a:off x="6400800" y="569595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8" name="Rectangle 316"/>
          <p:cNvSpPr>
            <a:spLocks noChangeArrowheads="1"/>
          </p:cNvSpPr>
          <p:nvPr/>
        </p:nvSpPr>
        <p:spPr bwMode="auto">
          <a:xfrm>
            <a:off x="607218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9" name="Rectangle 317"/>
          <p:cNvSpPr>
            <a:spLocks noChangeArrowheads="1"/>
          </p:cNvSpPr>
          <p:nvPr/>
        </p:nvSpPr>
        <p:spPr bwMode="auto">
          <a:xfrm>
            <a:off x="574833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0" name="Rectangle 318"/>
          <p:cNvSpPr>
            <a:spLocks noChangeArrowheads="1"/>
          </p:cNvSpPr>
          <p:nvPr/>
        </p:nvSpPr>
        <p:spPr bwMode="auto">
          <a:xfrm>
            <a:off x="6400800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1" name="Rectangle 319"/>
          <p:cNvSpPr>
            <a:spLocks noChangeArrowheads="1"/>
          </p:cNvSpPr>
          <p:nvPr/>
        </p:nvSpPr>
        <p:spPr bwMode="auto">
          <a:xfrm>
            <a:off x="6738938" y="46720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2" name="Rectangle 320"/>
          <p:cNvSpPr>
            <a:spLocks noChangeArrowheads="1"/>
          </p:cNvSpPr>
          <p:nvPr/>
        </p:nvSpPr>
        <p:spPr bwMode="auto">
          <a:xfrm>
            <a:off x="6738938" y="50149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3" name="Rectangle 321"/>
          <p:cNvSpPr>
            <a:spLocks noChangeArrowheads="1"/>
          </p:cNvSpPr>
          <p:nvPr/>
        </p:nvSpPr>
        <p:spPr bwMode="auto">
          <a:xfrm>
            <a:off x="6738938" y="53578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4" name="Rectangle 322"/>
          <p:cNvSpPr>
            <a:spLocks noChangeArrowheads="1"/>
          </p:cNvSpPr>
          <p:nvPr/>
        </p:nvSpPr>
        <p:spPr bwMode="auto">
          <a:xfrm>
            <a:off x="6738938" y="569595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5" name="Rectangle 323"/>
          <p:cNvSpPr>
            <a:spLocks noChangeArrowheads="1"/>
          </p:cNvSpPr>
          <p:nvPr/>
        </p:nvSpPr>
        <p:spPr bwMode="auto">
          <a:xfrm>
            <a:off x="673893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6" name="Rectangle 324"/>
          <p:cNvSpPr>
            <a:spLocks noChangeArrowheads="1"/>
          </p:cNvSpPr>
          <p:nvPr/>
        </p:nvSpPr>
        <p:spPr bwMode="auto">
          <a:xfrm>
            <a:off x="7396163" y="46624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7" name="Rectangle 325"/>
          <p:cNvSpPr>
            <a:spLocks noChangeArrowheads="1"/>
          </p:cNvSpPr>
          <p:nvPr/>
        </p:nvSpPr>
        <p:spPr bwMode="auto">
          <a:xfrm>
            <a:off x="7072313" y="46624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8" name="Rectangle 326"/>
          <p:cNvSpPr>
            <a:spLocks noChangeArrowheads="1"/>
          </p:cNvSpPr>
          <p:nvPr/>
        </p:nvSpPr>
        <p:spPr bwMode="auto">
          <a:xfrm>
            <a:off x="7724775" y="466248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9" name="Rectangle 327"/>
          <p:cNvSpPr>
            <a:spLocks noChangeArrowheads="1"/>
          </p:cNvSpPr>
          <p:nvPr/>
        </p:nvSpPr>
        <p:spPr bwMode="auto">
          <a:xfrm>
            <a:off x="7396163" y="500538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0" name="Rectangle 328"/>
          <p:cNvSpPr>
            <a:spLocks noChangeArrowheads="1"/>
          </p:cNvSpPr>
          <p:nvPr/>
        </p:nvSpPr>
        <p:spPr bwMode="auto">
          <a:xfrm>
            <a:off x="7072313" y="500538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1" name="Rectangle 329"/>
          <p:cNvSpPr>
            <a:spLocks noChangeArrowheads="1"/>
          </p:cNvSpPr>
          <p:nvPr/>
        </p:nvSpPr>
        <p:spPr bwMode="auto">
          <a:xfrm>
            <a:off x="7724775" y="5005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2" name="Rectangle 330"/>
          <p:cNvSpPr>
            <a:spLocks noChangeArrowheads="1"/>
          </p:cNvSpPr>
          <p:nvPr/>
        </p:nvSpPr>
        <p:spPr bwMode="auto">
          <a:xfrm>
            <a:off x="7396163" y="534828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3" name="Rectangle 331"/>
          <p:cNvSpPr>
            <a:spLocks noChangeArrowheads="1"/>
          </p:cNvSpPr>
          <p:nvPr/>
        </p:nvSpPr>
        <p:spPr bwMode="auto">
          <a:xfrm>
            <a:off x="7072313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4" name="Rectangle 332"/>
          <p:cNvSpPr>
            <a:spLocks noChangeArrowheads="1"/>
          </p:cNvSpPr>
          <p:nvPr/>
        </p:nvSpPr>
        <p:spPr bwMode="auto">
          <a:xfrm>
            <a:off x="7724775" y="534828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5" name="Rectangle 333"/>
          <p:cNvSpPr>
            <a:spLocks noChangeArrowheads="1"/>
          </p:cNvSpPr>
          <p:nvPr/>
        </p:nvSpPr>
        <p:spPr bwMode="auto">
          <a:xfrm>
            <a:off x="7396163" y="568642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6" name="Rectangle 334"/>
          <p:cNvSpPr>
            <a:spLocks noChangeArrowheads="1"/>
          </p:cNvSpPr>
          <p:nvPr/>
        </p:nvSpPr>
        <p:spPr bwMode="auto">
          <a:xfrm>
            <a:off x="7072313" y="568642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7" name="Rectangle 335"/>
          <p:cNvSpPr>
            <a:spLocks noChangeArrowheads="1"/>
          </p:cNvSpPr>
          <p:nvPr/>
        </p:nvSpPr>
        <p:spPr bwMode="auto">
          <a:xfrm>
            <a:off x="7724775" y="56864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8" name="Rectangle 336"/>
          <p:cNvSpPr>
            <a:spLocks noChangeArrowheads="1"/>
          </p:cNvSpPr>
          <p:nvPr/>
        </p:nvSpPr>
        <p:spPr bwMode="auto">
          <a:xfrm>
            <a:off x="739616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9" name="Rectangle 337"/>
          <p:cNvSpPr>
            <a:spLocks noChangeArrowheads="1"/>
          </p:cNvSpPr>
          <p:nvPr/>
        </p:nvSpPr>
        <p:spPr bwMode="auto">
          <a:xfrm>
            <a:off x="707231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0" name="Rectangle 338"/>
          <p:cNvSpPr>
            <a:spLocks noChangeArrowheads="1"/>
          </p:cNvSpPr>
          <p:nvPr/>
        </p:nvSpPr>
        <p:spPr bwMode="auto">
          <a:xfrm>
            <a:off x="7724775" y="60102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1" name="Rectangle 339"/>
          <p:cNvSpPr>
            <a:spLocks noChangeArrowheads="1"/>
          </p:cNvSpPr>
          <p:nvPr/>
        </p:nvSpPr>
        <p:spPr bwMode="auto">
          <a:xfrm>
            <a:off x="8062913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2" name="Rectangle 340"/>
          <p:cNvSpPr>
            <a:spLocks noChangeArrowheads="1"/>
          </p:cNvSpPr>
          <p:nvPr/>
        </p:nvSpPr>
        <p:spPr bwMode="auto">
          <a:xfrm>
            <a:off x="8062913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3" name="Rectangle 341"/>
          <p:cNvSpPr>
            <a:spLocks noChangeArrowheads="1"/>
          </p:cNvSpPr>
          <p:nvPr/>
        </p:nvSpPr>
        <p:spPr bwMode="auto">
          <a:xfrm>
            <a:off x="8062913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4" name="Rectangle 342"/>
          <p:cNvSpPr>
            <a:spLocks noChangeArrowheads="1"/>
          </p:cNvSpPr>
          <p:nvPr/>
        </p:nvSpPr>
        <p:spPr bwMode="auto">
          <a:xfrm>
            <a:off x="8062913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5" name="Rectangle 343"/>
          <p:cNvSpPr>
            <a:spLocks noChangeArrowheads="1"/>
          </p:cNvSpPr>
          <p:nvPr/>
        </p:nvSpPr>
        <p:spPr bwMode="auto">
          <a:xfrm>
            <a:off x="806291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6" name="Rectangle 344"/>
          <p:cNvSpPr>
            <a:spLocks noChangeArrowheads="1"/>
          </p:cNvSpPr>
          <p:nvPr/>
        </p:nvSpPr>
        <p:spPr bwMode="auto">
          <a:xfrm>
            <a:off x="5410200" y="2995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7" name="Rectangle 345"/>
          <p:cNvSpPr>
            <a:spLocks noChangeArrowheads="1"/>
          </p:cNvSpPr>
          <p:nvPr/>
        </p:nvSpPr>
        <p:spPr bwMode="auto">
          <a:xfrm>
            <a:off x="5410200" y="33385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8" name="Rectangle 346"/>
          <p:cNvSpPr>
            <a:spLocks noChangeArrowheads="1"/>
          </p:cNvSpPr>
          <p:nvPr/>
        </p:nvSpPr>
        <p:spPr bwMode="auto">
          <a:xfrm>
            <a:off x="5410200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9" name="Rectangle 347"/>
          <p:cNvSpPr>
            <a:spLocks noChangeArrowheads="1"/>
          </p:cNvSpPr>
          <p:nvPr/>
        </p:nvSpPr>
        <p:spPr bwMode="auto">
          <a:xfrm>
            <a:off x="5410200" y="40195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0" name="Rectangle 348"/>
          <p:cNvSpPr>
            <a:spLocks noChangeArrowheads="1"/>
          </p:cNvSpPr>
          <p:nvPr/>
        </p:nvSpPr>
        <p:spPr bwMode="auto">
          <a:xfrm>
            <a:off x="5410200" y="4343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1" name="Rectangle 349"/>
          <p:cNvSpPr>
            <a:spLocks noChangeArrowheads="1"/>
          </p:cNvSpPr>
          <p:nvPr/>
        </p:nvSpPr>
        <p:spPr bwMode="auto">
          <a:xfrm>
            <a:off x="5410200" y="4672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2" name="Rectangle 350"/>
          <p:cNvSpPr>
            <a:spLocks noChangeArrowheads="1"/>
          </p:cNvSpPr>
          <p:nvPr/>
        </p:nvSpPr>
        <p:spPr bwMode="auto">
          <a:xfrm>
            <a:off x="5410200" y="50149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3" name="Rectangle 351"/>
          <p:cNvSpPr>
            <a:spLocks noChangeArrowheads="1"/>
          </p:cNvSpPr>
          <p:nvPr/>
        </p:nvSpPr>
        <p:spPr bwMode="auto">
          <a:xfrm>
            <a:off x="5410200" y="5357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4" name="Rectangle 352"/>
          <p:cNvSpPr>
            <a:spLocks noChangeArrowheads="1"/>
          </p:cNvSpPr>
          <p:nvPr/>
        </p:nvSpPr>
        <p:spPr bwMode="auto">
          <a:xfrm>
            <a:off x="5410200" y="5695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5" name="Rectangle 353"/>
          <p:cNvSpPr>
            <a:spLocks noChangeArrowheads="1"/>
          </p:cNvSpPr>
          <p:nvPr/>
        </p:nvSpPr>
        <p:spPr bwMode="auto">
          <a:xfrm>
            <a:off x="5410200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6" name="Rectangle 354"/>
          <p:cNvSpPr>
            <a:spLocks noChangeArrowheads="1"/>
          </p:cNvSpPr>
          <p:nvPr/>
        </p:nvSpPr>
        <p:spPr bwMode="auto">
          <a:xfrm>
            <a:off x="607218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7" name="Rectangle 355"/>
          <p:cNvSpPr>
            <a:spLocks noChangeArrowheads="1"/>
          </p:cNvSpPr>
          <p:nvPr/>
        </p:nvSpPr>
        <p:spPr bwMode="auto">
          <a:xfrm>
            <a:off x="574833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8" name="Rectangle 356"/>
          <p:cNvSpPr>
            <a:spLocks noChangeArrowheads="1"/>
          </p:cNvSpPr>
          <p:nvPr/>
        </p:nvSpPr>
        <p:spPr bwMode="auto">
          <a:xfrm>
            <a:off x="6400800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9" name="Rectangle 357"/>
          <p:cNvSpPr>
            <a:spLocks noChangeArrowheads="1"/>
          </p:cNvSpPr>
          <p:nvPr/>
        </p:nvSpPr>
        <p:spPr bwMode="auto">
          <a:xfrm>
            <a:off x="673893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0" name="Rectangle 358"/>
          <p:cNvSpPr>
            <a:spLocks noChangeArrowheads="1"/>
          </p:cNvSpPr>
          <p:nvPr/>
        </p:nvSpPr>
        <p:spPr bwMode="auto">
          <a:xfrm>
            <a:off x="739616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1" name="Rectangle 359"/>
          <p:cNvSpPr>
            <a:spLocks noChangeArrowheads="1"/>
          </p:cNvSpPr>
          <p:nvPr/>
        </p:nvSpPr>
        <p:spPr bwMode="auto">
          <a:xfrm>
            <a:off x="70723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2" name="Rectangle 360"/>
          <p:cNvSpPr>
            <a:spLocks noChangeArrowheads="1"/>
          </p:cNvSpPr>
          <p:nvPr/>
        </p:nvSpPr>
        <p:spPr bwMode="auto">
          <a:xfrm>
            <a:off x="7724775" y="63531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3" name="Rectangle 361"/>
          <p:cNvSpPr>
            <a:spLocks noChangeArrowheads="1"/>
          </p:cNvSpPr>
          <p:nvPr/>
        </p:nvSpPr>
        <p:spPr bwMode="auto">
          <a:xfrm>
            <a:off x="80629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4" name="Rectangle 362"/>
          <p:cNvSpPr>
            <a:spLocks noChangeArrowheads="1"/>
          </p:cNvSpPr>
          <p:nvPr/>
        </p:nvSpPr>
        <p:spPr bwMode="auto">
          <a:xfrm>
            <a:off x="5410200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5" name="Oval 363"/>
          <p:cNvSpPr>
            <a:spLocks noChangeArrowheads="1"/>
          </p:cNvSpPr>
          <p:nvPr/>
        </p:nvSpPr>
        <p:spPr bwMode="auto">
          <a:xfrm>
            <a:off x="5467350" y="64103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6" name="Rectangle 364"/>
          <p:cNvSpPr>
            <a:spLocks noChangeArrowheads="1"/>
          </p:cNvSpPr>
          <p:nvPr/>
        </p:nvSpPr>
        <p:spPr bwMode="auto">
          <a:xfrm>
            <a:off x="739616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7" name="Rectangle 365"/>
          <p:cNvSpPr>
            <a:spLocks noChangeArrowheads="1"/>
          </p:cNvSpPr>
          <p:nvPr/>
        </p:nvSpPr>
        <p:spPr bwMode="auto">
          <a:xfrm>
            <a:off x="70723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8" name="Rectangle 366"/>
          <p:cNvSpPr>
            <a:spLocks noChangeArrowheads="1"/>
          </p:cNvSpPr>
          <p:nvPr/>
        </p:nvSpPr>
        <p:spPr bwMode="auto">
          <a:xfrm>
            <a:off x="7724775" y="2667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9" name="Rectangle 367"/>
          <p:cNvSpPr>
            <a:spLocks noChangeArrowheads="1"/>
          </p:cNvSpPr>
          <p:nvPr/>
        </p:nvSpPr>
        <p:spPr bwMode="auto">
          <a:xfrm>
            <a:off x="80629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0" name="Rectangle 368"/>
          <p:cNvSpPr>
            <a:spLocks noChangeArrowheads="1"/>
          </p:cNvSpPr>
          <p:nvPr/>
        </p:nvSpPr>
        <p:spPr bwMode="auto">
          <a:xfrm>
            <a:off x="607218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1" name="Rectangle 369"/>
          <p:cNvSpPr>
            <a:spLocks noChangeArrowheads="1"/>
          </p:cNvSpPr>
          <p:nvPr/>
        </p:nvSpPr>
        <p:spPr bwMode="auto">
          <a:xfrm>
            <a:off x="574833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2" name="Rectangle 370"/>
          <p:cNvSpPr>
            <a:spLocks noChangeArrowheads="1"/>
          </p:cNvSpPr>
          <p:nvPr/>
        </p:nvSpPr>
        <p:spPr bwMode="auto">
          <a:xfrm>
            <a:off x="6400800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3" name="Rectangle 371"/>
          <p:cNvSpPr>
            <a:spLocks noChangeArrowheads="1"/>
          </p:cNvSpPr>
          <p:nvPr/>
        </p:nvSpPr>
        <p:spPr bwMode="auto">
          <a:xfrm>
            <a:off x="673893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4" name="Rectangle 372"/>
          <p:cNvSpPr>
            <a:spLocks noChangeArrowheads="1"/>
          </p:cNvSpPr>
          <p:nvPr/>
        </p:nvSpPr>
        <p:spPr bwMode="auto">
          <a:xfrm>
            <a:off x="5410200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5" name="Rectangle 373"/>
          <p:cNvSpPr>
            <a:spLocks noChangeArrowheads="1"/>
          </p:cNvSpPr>
          <p:nvPr/>
        </p:nvSpPr>
        <p:spPr bwMode="auto">
          <a:xfrm>
            <a:off x="8396288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6" name="Rectangle 374"/>
          <p:cNvSpPr>
            <a:spLocks noChangeArrowheads="1"/>
          </p:cNvSpPr>
          <p:nvPr/>
        </p:nvSpPr>
        <p:spPr bwMode="auto">
          <a:xfrm>
            <a:off x="8396288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7" name="Rectangle 375"/>
          <p:cNvSpPr>
            <a:spLocks noChangeArrowheads="1"/>
          </p:cNvSpPr>
          <p:nvPr/>
        </p:nvSpPr>
        <p:spPr bwMode="auto">
          <a:xfrm>
            <a:off x="8396288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8" name="Rectangle 376"/>
          <p:cNvSpPr>
            <a:spLocks noChangeArrowheads="1"/>
          </p:cNvSpPr>
          <p:nvPr/>
        </p:nvSpPr>
        <p:spPr bwMode="auto">
          <a:xfrm>
            <a:off x="8396288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9" name="Rectangle 377"/>
          <p:cNvSpPr>
            <a:spLocks noChangeArrowheads="1"/>
          </p:cNvSpPr>
          <p:nvPr/>
        </p:nvSpPr>
        <p:spPr bwMode="auto">
          <a:xfrm>
            <a:off x="8396288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0" name="Rectangle 378"/>
          <p:cNvSpPr>
            <a:spLocks noChangeArrowheads="1"/>
          </p:cNvSpPr>
          <p:nvPr/>
        </p:nvSpPr>
        <p:spPr bwMode="auto">
          <a:xfrm>
            <a:off x="8396288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1" name="Rectangle 379"/>
          <p:cNvSpPr>
            <a:spLocks noChangeArrowheads="1"/>
          </p:cNvSpPr>
          <p:nvPr/>
        </p:nvSpPr>
        <p:spPr bwMode="auto">
          <a:xfrm>
            <a:off x="8396288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2" name="Rectangle 380"/>
          <p:cNvSpPr>
            <a:spLocks noChangeArrowheads="1"/>
          </p:cNvSpPr>
          <p:nvPr/>
        </p:nvSpPr>
        <p:spPr bwMode="auto">
          <a:xfrm>
            <a:off x="8396288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3" name="Rectangle 381"/>
          <p:cNvSpPr>
            <a:spLocks noChangeArrowheads="1"/>
          </p:cNvSpPr>
          <p:nvPr/>
        </p:nvSpPr>
        <p:spPr bwMode="auto">
          <a:xfrm>
            <a:off x="8396288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4" name="Rectangle 382"/>
          <p:cNvSpPr>
            <a:spLocks noChangeArrowheads="1"/>
          </p:cNvSpPr>
          <p:nvPr/>
        </p:nvSpPr>
        <p:spPr bwMode="auto">
          <a:xfrm>
            <a:off x="8396288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5" name="Rectangle 383"/>
          <p:cNvSpPr>
            <a:spLocks noChangeArrowheads="1"/>
          </p:cNvSpPr>
          <p:nvPr/>
        </p:nvSpPr>
        <p:spPr bwMode="auto">
          <a:xfrm>
            <a:off x="8396288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6" name="Rectangle 384"/>
          <p:cNvSpPr>
            <a:spLocks noChangeArrowheads="1"/>
          </p:cNvSpPr>
          <p:nvPr/>
        </p:nvSpPr>
        <p:spPr bwMode="auto">
          <a:xfrm>
            <a:off x="8396288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1046163"/>
            <a:ext cx="7696200" cy="52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/>
              <a:t>Books: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/>
              <a:t>Chapter 11, Image Processing, Analysis, and Machine Vision, Sonka et al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/>
              <a:t>Chapter 9, Digital Image Processing, Gonzalez &amp; Woods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363736"/>
                <a:ext cx="86868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Quiz</a:t>
                </a:r>
              </a:p>
              <a:p>
                <a:endParaRPr lang="en-US" sz="1800" b="1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1800" b="0" dirty="0"/>
                  <a:t>How to extract edges along a given orientation using morphological operations</a:t>
                </a:r>
                <a:r>
                  <a:rPr lang="en-US" sz="1800" b="0" dirty="0" smtClean="0"/>
                  <a:t>?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1800" b="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1800" b="0" dirty="0"/>
                  <a:t>An opening followed by a closing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1800" b="0" dirty="0"/>
                  <a:t>Or, a closing followed by an opening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  <m:r>
                            <a:rPr lang="en-US" sz="1800">
                              <a:latin typeface="Cambria Math"/>
                            </a:rPr>
                            <m:t>∘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  <m:r>
                            <a:rPr lang="en-US" sz="1800">
                              <a:latin typeface="Cambria Math"/>
                            </a:rPr>
                            <m:t>)•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1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  <m:r>
                            <a:rPr lang="en-US" sz="1800">
                              <a:latin typeface="Cambria Math"/>
                            </a:rPr>
                            <m:t>•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  <m:r>
                            <a:rPr lang="en-US" sz="1800">
                              <a:latin typeface="Cambria Math"/>
                            </a:rPr>
                            <m:t>)∘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632" t="-1139" b="-2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3600" b="0" dirty="0">
              <a:solidFill>
                <a:schemeClr val="tx2"/>
              </a:solidFill>
            </a:endParaRPr>
          </a:p>
        </p:txBody>
      </p:sp>
      <p:pic>
        <p:nvPicPr>
          <p:cNvPr id="266245" name="Picture 5" descr="C:\Users\pksaha\Desktop\Teaching\Spring 2007\Final\Morphology\OpenClos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7" t="6600" r="13749" b="11735"/>
          <a:stretch/>
        </p:blipFill>
        <p:spPr bwMode="auto">
          <a:xfrm>
            <a:off x="3124200" y="3222367"/>
            <a:ext cx="2428875" cy="222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46" name="Picture 6" descr="C:\Users\pksaha\Desktop\Teaching\Spring 2007\Final\Morphology\Invers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6290" r="13811" b="11590"/>
          <a:stretch/>
        </p:blipFill>
        <p:spPr bwMode="auto">
          <a:xfrm>
            <a:off x="5867400" y="3222367"/>
            <a:ext cx="2419351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47" name="Picture 7" descr="C:\Users\pksaha\Desktop\Teaching\Spring 2007\Final\Morphology\fing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" y="3276600"/>
            <a:ext cx="2411730" cy="223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2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Gray Scale Morphological Operation</a:t>
            </a:r>
          </a:p>
        </p:txBody>
      </p:sp>
      <p:pic>
        <p:nvPicPr>
          <p:cNvPr id="17511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33450"/>
            <a:ext cx="6019800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5120" name="Object 16"/>
          <p:cNvGraphicFramePr>
            <a:graphicFrameLocks noChangeAspect="1"/>
          </p:cNvGraphicFramePr>
          <p:nvPr/>
        </p:nvGraphicFramePr>
        <p:xfrm>
          <a:off x="1212850" y="1447800"/>
          <a:ext cx="156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5" name="Equation" r:id="rId5" imgW="1562040" imgH="368280" progId="Equation.DSMT4">
                  <p:embed/>
                </p:oleObj>
              </mc:Choice>
              <mc:Fallback>
                <p:oleObj name="Equation" r:id="rId5" imgW="1562040" imgH="3682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447800"/>
                        <a:ext cx="156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1" name="Object 17"/>
          <p:cNvGraphicFramePr>
            <a:graphicFrameLocks noChangeAspect="1"/>
          </p:cNvGraphicFramePr>
          <p:nvPr/>
        </p:nvGraphicFramePr>
        <p:xfrm>
          <a:off x="7388225" y="3581400"/>
          <a:ext cx="24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6" name="Equation" r:id="rId7" imgW="241200" imgH="368280" progId="Equation.DSMT4">
                  <p:embed/>
                </p:oleObj>
              </mc:Choice>
              <mc:Fallback>
                <p:oleObj name="Equation" r:id="rId7" imgW="241200" imgH="3682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5" y="3581400"/>
                        <a:ext cx="241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2" name="Object 18"/>
          <p:cNvGraphicFramePr>
            <a:graphicFrameLocks noChangeAspect="1"/>
          </p:cNvGraphicFramePr>
          <p:nvPr/>
        </p:nvGraphicFramePr>
        <p:xfrm>
          <a:off x="1676400" y="5291138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7" name="Equation" r:id="rId9" imgW="279360" imgH="368280" progId="Equation.DSMT4">
                  <p:embed/>
                </p:oleObj>
              </mc:Choice>
              <mc:Fallback>
                <p:oleObj name="Equation" r:id="rId9" imgW="279360" imgH="3682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91138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3" name="Text Box 19"/>
          <p:cNvSpPr txBox="1">
            <a:spLocks noChangeArrowheads="1"/>
          </p:cNvSpPr>
          <p:nvPr/>
        </p:nvSpPr>
        <p:spPr bwMode="auto">
          <a:xfrm>
            <a:off x="4357688" y="440531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Support F</a:t>
            </a:r>
          </a:p>
        </p:txBody>
      </p:sp>
      <p:sp>
        <p:nvSpPr>
          <p:cNvPr id="175124" name="Freeform 20"/>
          <p:cNvSpPr>
            <a:spLocks/>
          </p:cNvSpPr>
          <p:nvPr/>
        </p:nvSpPr>
        <p:spPr bwMode="auto">
          <a:xfrm>
            <a:off x="5827713" y="2224088"/>
            <a:ext cx="1155700" cy="117475"/>
          </a:xfrm>
          <a:custGeom>
            <a:avLst/>
            <a:gdLst>
              <a:gd name="T0" fmla="*/ 728 w 728"/>
              <a:gd name="T1" fmla="*/ 74 h 74"/>
              <a:gd name="T2" fmla="*/ 367 w 728"/>
              <a:gd name="T3" fmla="*/ 40 h 74"/>
              <a:gd name="T4" fmla="*/ 0 w 728"/>
              <a:gd name="T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74">
                <a:moveTo>
                  <a:pt x="728" y="74"/>
                </a:moveTo>
                <a:cubicBezTo>
                  <a:pt x="668" y="68"/>
                  <a:pt x="488" y="52"/>
                  <a:pt x="367" y="40"/>
                </a:cubicBezTo>
                <a:cubicBezTo>
                  <a:pt x="246" y="28"/>
                  <a:pt x="76" y="8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5" name="Text Box 21"/>
          <p:cNvSpPr txBox="1">
            <a:spLocks noChangeArrowheads="1"/>
          </p:cNvSpPr>
          <p:nvPr/>
        </p:nvSpPr>
        <p:spPr bwMode="auto">
          <a:xfrm>
            <a:off x="6858000" y="12954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top surface T[A]</a:t>
            </a:r>
          </a:p>
        </p:txBody>
      </p:sp>
      <p:sp>
        <p:nvSpPr>
          <p:cNvPr id="175126" name="Freeform 22"/>
          <p:cNvSpPr>
            <a:spLocks/>
          </p:cNvSpPr>
          <p:nvPr/>
        </p:nvSpPr>
        <p:spPr bwMode="auto">
          <a:xfrm>
            <a:off x="5513388" y="1303338"/>
            <a:ext cx="1357312" cy="442912"/>
          </a:xfrm>
          <a:custGeom>
            <a:avLst/>
            <a:gdLst>
              <a:gd name="T0" fmla="*/ 855 w 855"/>
              <a:gd name="T1" fmla="*/ 69 h 279"/>
              <a:gd name="T2" fmla="*/ 494 w 855"/>
              <a:gd name="T3" fmla="*/ 35 h 279"/>
              <a:gd name="T4" fmla="*/ 0 w 855"/>
              <a:gd name="T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5" h="279">
                <a:moveTo>
                  <a:pt x="855" y="69"/>
                </a:moveTo>
                <a:cubicBezTo>
                  <a:pt x="795" y="63"/>
                  <a:pt x="637" y="0"/>
                  <a:pt x="494" y="35"/>
                </a:cubicBezTo>
                <a:cubicBezTo>
                  <a:pt x="351" y="70"/>
                  <a:pt x="103" y="228"/>
                  <a:pt x="0" y="279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7010400" y="2209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Set 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Gray Scale Morphological Operation</a:t>
            </a: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685800" y="1066800"/>
            <a:ext cx="76962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 i="1"/>
              <a:t>A</a:t>
            </a:r>
            <a:r>
              <a:rPr lang="en-US" b="0"/>
              <a:t>: a subset of n-dimensional Euclidean space, </a:t>
            </a:r>
            <a:r>
              <a:rPr lang="en-US" b="0" i="1"/>
              <a:t>A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 </a:t>
            </a:r>
            <a:r>
              <a:rPr lang="en-US" b="0" i="1">
                <a:sym typeface="Symbol" pitchFamily="18" charset="2"/>
              </a:rPr>
              <a:t>R</a:t>
            </a:r>
            <a:r>
              <a:rPr lang="en-US" b="0" i="1" baseline="30000">
                <a:sym typeface="Symbol" pitchFamily="18" charset="2"/>
              </a:rPr>
              <a:t>n</a:t>
            </a:r>
            <a:r>
              <a:rPr lang="en-US" b="0">
                <a:sym typeface="Symbol" pitchFamily="18" charset="2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 i="1">
                <a:sym typeface="Symbol" pitchFamily="18" charset="2"/>
              </a:rPr>
              <a:t>F</a:t>
            </a:r>
            <a:r>
              <a:rPr lang="en-US" b="0">
                <a:sym typeface="Symbol" pitchFamily="18" charset="2"/>
              </a:rPr>
              <a:t>: support of </a:t>
            </a:r>
            <a:r>
              <a:rPr lang="en-US" b="0" i="1">
                <a:sym typeface="Symbol" pitchFamily="18" charset="2"/>
              </a:rPr>
              <a:t>A</a:t>
            </a:r>
            <a:r>
              <a:rPr lang="en-US" b="0">
                <a:sym typeface="Symbol" pitchFamily="18" charset="2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b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b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sym typeface="Symbol" pitchFamily="18" charset="2"/>
              </a:rPr>
              <a:t>Top hat or surface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b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b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sym typeface="Symbol" pitchFamily="18" charset="2"/>
              </a:rPr>
              <a:t>A top surface is essentially a gray scale image </a:t>
            </a:r>
            <a:r>
              <a:rPr lang="en-US" b="0" i="1">
                <a:sym typeface="Symbol" pitchFamily="18" charset="2"/>
              </a:rPr>
              <a:t>f </a:t>
            </a:r>
            <a:r>
              <a:rPr lang="en-US" b="0">
                <a:sym typeface="Symbol" pitchFamily="18" charset="2"/>
              </a:rPr>
              <a:t>: </a:t>
            </a:r>
            <a:r>
              <a:rPr lang="en-US" b="0" i="1">
                <a:sym typeface="Symbol" pitchFamily="18" charset="2"/>
              </a:rPr>
              <a:t>F </a:t>
            </a:r>
            <a:r>
              <a:rPr lang="en-US" b="0">
                <a:sym typeface="Symbol" pitchFamily="18" charset="2"/>
              </a:rPr>
              <a:t> </a:t>
            </a:r>
            <a:r>
              <a:rPr lang="en-US" b="0" i="1">
                <a:sym typeface="Symbol" pitchFamily="18" charset="2"/>
              </a:rPr>
              <a:t>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An umbra </a:t>
            </a:r>
            <a:r>
              <a:rPr lang="en-US" sz="2000" b="0" i="1"/>
              <a:t>U</a:t>
            </a:r>
            <a:r>
              <a:rPr lang="en-US" sz="2000" b="0"/>
              <a:t>(</a:t>
            </a:r>
            <a:r>
              <a:rPr lang="en-US" sz="2000" b="0" i="1"/>
              <a:t>f</a:t>
            </a:r>
            <a:r>
              <a:rPr lang="en-US" sz="2000" b="0"/>
              <a:t>) of a gray scale image </a:t>
            </a:r>
            <a:r>
              <a:rPr lang="en-US" b="0" i="1">
                <a:sym typeface="Symbol" pitchFamily="18" charset="2"/>
              </a:rPr>
              <a:t>f </a:t>
            </a:r>
            <a:r>
              <a:rPr lang="en-US" b="0">
                <a:sym typeface="Symbol" pitchFamily="18" charset="2"/>
              </a:rPr>
              <a:t>: </a:t>
            </a:r>
            <a:r>
              <a:rPr lang="en-US" b="0" i="1">
                <a:sym typeface="Symbol" pitchFamily="18" charset="2"/>
              </a:rPr>
              <a:t>F </a:t>
            </a:r>
            <a:r>
              <a:rPr lang="en-US" b="0">
                <a:sym typeface="Symbol" pitchFamily="18" charset="2"/>
              </a:rPr>
              <a:t> </a:t>
            </a:r>
            <a:r>
              <a:rPr lang="en-US" b="0" i="1">
                <a:sym typeface="Symbol" pitchFamily="18" charset="2"/>
              </a:rPr>
              <a:t>R</a:t>
            </a:r>
            <a:r>
              <a:rPr lang="en-US" b="0">
                <a:sym typeface="Symbol" pitchFamily="18" charset="2"/>
              </a:rPr>
              <a:t> is the whole subspace below the top surface representing the gray scale image </a:t>
            </a:r>
            <a:r>
              <a:rPr lang="en-US" b="0" i="1">
                <a:sym typeface="Symbol" pitchFamily="18" charset="2"/>
              </a:rPr>
              <a:t>f</a:t>
            </a:r>
            <a:r>
              <a:rPr lang="en-US" b="0">
                <a:sym typeface="Symbol" pitchFamily="18" charset="2"/>
              </a:rPr>
              <a:t>. Thus, </a:t>
            </a:r>
            <a:endParaRPr lang="en-US" b="0" i="1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0"/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2362200" y="1905000"/>
          <a:ext cx="455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92" name="Equation" r:id="rId4" imgW="4559040" imgH="406080" progId="Equation.DSMT4">
                  <p:embed/>
                </p:oleObj>
              </mc:Choice>
              <mc:Fallback>
                <p:oleObj name="Equation" r:id="rId4" imgW="455904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05000"/>
                        <a:ext cx="455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3448050" y="2686050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93" name="Equation" r:id="rId6" imgW="1790640" imgH="406080" progId="Equation.DSMT4">
                  <p:embed/>
                </p:oleObj>
              </mc:Choice>
              <mc:Fallback>
                <p:oleObj name="Equation" r:id="rId6" imgW="179064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686050"/>
                        <a:ext cx="179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2514600" y="3352800"/>
          <a:ext cx="358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94" name="Equation" r:id="rId8" imgW="3581280" imgH="342720" progId="Equation.DSMT4">
                  <p:embed/>
                </p:oleObj>
              </mc:Choice>
              <mc:Fallback>
                <p:oleObj name="Equation" r:id="rId8" imgW="358128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58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2590800" y="5486400"/>
          <a:ext cx="403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95" name="Equation" r:id="rId10" imgW="4038480" imgH="342720" progId="Equation.DSMT4">
                  <p:embed/>
                </p:oleObj>
              </mc:Choice>
              <mc:Fallback>
                <p:oleObj name="Equation" r:id="rId10" imgW="4038480" imgH="342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86400"/>
                        <a:ext cx="403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Gray Scale Morphological Operation</a:t>
            </a:r>
          </a:p>
        </p:txBody>
      </p:sp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1295400" y="914400"/>
          <a:ext cx="156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5" name="Equation" r:id="rId4" imgW="1562040" imgH="368280" progId="Equation.DSMT4">
                  <p:embed/>
                </p:oleObj>
              </mc:Choice>
              <mc:Fallback>
                <p:oleObj name="Equation" r:id="rId4" imgW="156204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156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6858000" y="3124200"/>
          <a:ext cx="24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6" name="Equation" r:id="rId6" imgW="241200" imgH="368280" progId="Equation.DSMT4">
                  <p:embed/>
                </p:oleObj>
              </mc:Choice>
              <mc:Fallback>
                <p:oleObj name="Equation" r:id="rId6" imgW="24120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124200"/>
                        <a:ext cx="241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1600200" y="48768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7" name="Equation" r:id="rId8" imgW="279360" imgH="368280" progId="Equation.DSMT4">
                  <p:embed/>
                </p:oleObj>
              </mc:Choice>
              <mc:Fallback>
                <p:oleObj name="Equation" r:id="rId8" imgW="27936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6591300" y="1057275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top surface T[A]</a:t>
            </a:r>
          </a:p>
        </p:txBody>
      </p:sp>
      <p:grpSp>
        <p:nvGrpSpPr>
          <p:cNvPr id="179227" name="Group 27"/>
          <p:cNvGrpSpPr>
            <a:grpSpLocks/>
          </p:cNvGrpSpPr>
          <p:nvPr/>
        </p:nvGrpSpPr>
        <p:grpSpPr bwMode="auto">
          <a:xfrm>
            <a:off x="1600200" y="914400"/>
            <a:ext cx="5257800" cy="3932238"/>
            <a:chOff x="1008" y="576"/>
            <a:chExt cx="3312" cy="2477"/>
          </a:xfrm>
        </p:grpSpPr>
        <p:sp>
          <p:nvSpPr>
            <p:cNvPr id="179221" name="Line 21"/>
            <p:cNvSpPr>
              <a:spLocks noChangeShapeType="1"/>
            </p:cNvSpPr>
            <p:nvPr/>
          </p:nvSpPr>
          <p:spPr bwMode="auto">
            <a:xfrm>
              <a:off x="3018" y="755"/>
              <a:ext cx="0" cy="18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>
              <a:off x="2833" y="932"/>
              <a:ext cx="0" cy="1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3" name="Line 13"/>
            <p:cNvSpPr>
              <a:spLocks noChangeShapeType="1"/>
            </p:cNvSpPr>
            <p:nvPr/>
          </p:nvSpPr>
          <p:spPr bwMode="auto">
            <a:xfrm>
              <a:off x="1810" y="1993"/>
              <a:ext cx="25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26" name="Text Box 26"/>
            <p:cNvSpPr txBox="1">
              <a:spLocks noChangeArrowheads="1"/>
            </p:cNvSpPr>
            <p:nvPr/>
          </p:nvSpPr>
          <p:spPr bwMode="auto">
            <a:xfrm rot="18916304">
              <a:off x="2462" y="1530"/>
              <a:ext cx="104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solidFill>
                    <a:srgbClr val="FF0000"/>
                  </a:solidFill>
                </a:rPr>
                <a:t>umbra</a:t>
              </a:r>
            </a:p>
          </p:txBody>
        </p:sp>
        <p:sp>
          <p:nvSpPr>
            <p:cNvPr id="179207" name="Text Box 7"/>
            <p:cNvSpPr txBox="1">
              <a:spLocks noChangeArrowheads="1"/>
            </p:cNvSpPr>
            <p:nvPr/>
          </p:nvSpPr>
          <p:spPr bwMode="auto">
            <a:xfrm>
              <a:off x="2493" y="2478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Support F</a:t>
              </a:r>
            </a:p>
          </p:txBody>
        </p:sp>
        <p:sp>
          <p:nvSpPr>
            <p:cNvPr id="179216" name="Freeform 16"/>
            <p:cNvSpPr>
              <a:spLocks/>
            </p:cNvSpPr>
            <p:nvPr/>
          </p:nvSpPr>
          <p:spPr bwMode="auto">
            <a:xfrm>
              <a:off x="2275" y="2413"/>
              <a:ext cx="1283" cy="419"/>
            </a:xfrm>
            <a:custGeom>
              <a:avLst/>
              <a:gdLst>
                <a:gd name="T0" fmla="*/ 1085 w 1645"/>
                <a:gd name="T1" fmla="*/ 23 h 647"/>
                <a:gd name="T2" fmla="*/ 528 w 1645"/>
                <a:gd name="T3" fmla="*/ 170 h 647"/>
                <a:gd name="T4" fmla="*/ 29 w 1645"/>
                <a:gd name="T5" fmla="*/ 503 h 647"/>
                <a:gd name="T6" fmla="*/ 701 w 1645"/>
                <a:gd name="T7" fmla="*/ 647 h 647"/>
                <a:gd name="T8" fmla="*/ 1277 w 1645"/>
                <a:gd name="T9" fmla="*/ 503 h 647"/>
                <a:gd name="T10" fmla="*/ 1613 w 1645"/>
                <a:gd name="T11" fmla="*/ 311 h 647"/>
                <a:gd name="T12" fmla="*/ 1085 w 1645"/>
                <a:gd name="T13" fmla="*/ 23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5" h="647">
                  <a:moveTo>
                    <a:pt x="1085" y="23"/>
                  </a:moveTo>
                  <a:cubicBezTo>
                    <a:pt x="904" y="0"/>
                    <a:pt x="704" y="90"/>
                    <a:pt x="528" y="170"/>
                  </a:cubicBezTo>
                  <a:cubicBezTo>
                    <a:pt x="352" y="250"/>
                    <a:pt x="0" y="424"/>
                    <a:pt x="29" y="503"/>
                  </a:cubicBezTo>
                  <a:cubicBezTo>
                    <a:pt x="58" y="582"/>
                    <a:pt x="493" y="647"/>
                    <a:pt x="701" y="647"/>
                  </a:cubicBezTo>
                  <a:cubicBezTo>
                    <a:pt x="909" y="647"/>
                    <a:pt x="1125" y="559"/>
                    <a:pt x="1277" y="503"/>
                  </a:cubicBezTo>
                  <a:cubicBezTo>
                    <a:pt x="1429" y="447"/>
                    <a:pt x="1645" y="391"/>
                    <a:pt x="1613" y="311"/>
                  </a:cubicBezTo>
                  <a:cubicBezTo>
                    <a:pt x="1581" y="231"/>
                    <a:pt x="1261" y="39"/>
                    <a:pt x="1085" y="23"/>
                  </a:cubicBez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25" name="Freeform 25"/>
            <p:cNvSpPr>
              <a:spLocks/>
            </p:cNvSpPr>
            <p:nvPr/>
          </p:nvSpPr>
          <p:spPr bwMode="auto">
            <a:xfrm>
              <a:off x="2304" y="1202"/>
              <a:ext cx="1219" cy="1534"/>
            </a:xfrm>
            <a:custGeom>
              <a:avLst/>
              <a:gdLst>
                <a:gd name="T0" fmla="*/ 0 w 1219"/>
                <a:gd name="T1" fmla="*/ 103 h 1534"/>
                <a:gd name="T2" fmla="*/ 0 w 1219"/>
                <a:gd name="T3" fmla="*/ 1534 h 1534"/>
                <a:gd name="T4" fmla="*/ 1219 w 1219"/>
                <a:gd name="T5" fmla="*/ 1422 h 1534"/>
                <a:gd name="T6" fmla="*/ 1215 w 1219"/>
                <a:gd name="T7" fmla="*/ 0 h 1534"/>
                <a:gd name="T8" fmla="*/ 0 w 1219"/>
                <a:gd name="T9" fmla="*/ 103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1534">
                  <a:moveTo>
                    <a:pt x="0" y="103"/>
                  </a:moveTo>
                  <a:lnTo>
                    <a:pt x="0" y="1534"/>
                  </a:lnTo>
                  <a:lnTo>
                    <a:pt x="1219" y="1422"/>
                  </a:lnTo>
                  <a:lnTo>
                    <a:pt x="1215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4" name="Line 14"/>
            <p:cNvSpPr>
              <a:spLocks noChangeShapeType="1"/>
            </p:cNvSpPr>
            <p:nvPr/>
          </p:nvSpPr>
          <p:spPr bwMode="auto">
            <a:xfrm flipH="1">
              <a:off x="1008" y="1993"/>
              <a:ext cx="802" cy="1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>
              <a:off x="1824" y="576"/>
              <a:ext cx="0" cy="1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7" name="Freeform 17"/>
            <p:cNvSpPr>
              <a:spLocks/>
            </p:cNvSpPr>
            <p:nvPr/>
          </p:nvSpPr>
          <p:spPr bwMode="auto">
            <a:xfrm>
              <a:off x="2275" y="976"/>
              <a:ext cx="1283" cy="419"/>
            </a:xfrm>
            <a:custGeom>
              <a:avLst/>
              <a:gdLst>
                <a:gd name="T0" fmla="*/ 1085 w 1645"/>
                <a:gd name="T1" fmla="*/ 23 h 647"/>
                <a:gd name="T2" fmla="*/ 528 w 1645"/>
                <a:gd name="T3" fmla="*/ 170 h 647"/>
                <a:gd name="T4" fmla="*/ 29 w 1645"/>
                <a:gd name="T5" fmla="*/ 503 h 647"/>
                <a:gd name="T6" fmla="*/ 701 w 1645"/>
                <a:gd name="T7" fmla="*/ 647 h 647"/>
                <a:gd name="T8" fmla="*/ 1277 w 1645"/>
                <a:gd name="T9" fmla="*/ 503 h 647"/>
                <a:gd name="T10" fmla="*/ 1613 w 1645"/>
                <a:gd name="T11" fmla="*/ 311 h 647"/>
                <a:gd name="T12" fmla="*/ 1085 w 1645"/>
                <a:gd name="T13" fmla="*/ 23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5" h="647">
                  <a:moveTo>
                    <a:pt x="1085" y="23"/>
                  </a:moveTo>
                  <a:cubicBezTo>
                    <a:pt x="904" y="0"/>
                    <a:pt x="704" y="90"/>
                    <a:pt x="528" y="170"/>
                  </a:cubicBezTo>
                  <a:cubicBezTo>
                    <a:pt x="352" y="250"/>
                    <a:pt x="0" y="424"/>
                    <a:pt x="29" y="503"/>
                  </a:cubicBezTo>
                  <a:cubicBezTo>
                    <a:pt x="58" y="582"/>
                    <a:pt x="493" y="647"/>
                    <a:pt x="701" y="647"/>
                  </a:cubicBezTo>
                  <a:cubicBezTo>
                    <a:pt x="909" y="647"/>
                    <a:pt x="1125" y="559"/>
                    <a:pt x="1277" y="503"/>
                  </a:cubicBezTo>
                  <a:cubicBezTo>
                    <a:pt x="1429" y="447"/>
                    <a:pt x="1645" y="391"/>
                    <a:pt x="1613" y="311"/>
                  </a:cubicBezTo>
                  <a:cubicBezTo>
                    <a:pt x="1581" y="231"/>
                    <a:pt x="1261" y="39"/>
                    <a:pt x="1085" y="23"/>
                  </a:cubicBez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  <a:ln w="508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8" name="Freeform 18"/>
            <p:cNvSpPr>
              <a:spLocks/>
            </p:cNvSpPr>
            <p:nvPr/>
          </p:nvSpPr>
          <p:spPr bwMode="auto">
            <a:xfrm>
              <a:off x="2308" y="755"/>
              <a:ext cx="1222" cy="527"/>
            </a:xfrm>
            <a:custGeom>
              <a:avLst/>
              <a:gdLst>
                <a:gd name="T0" fmla="*/ 0 w 1262"/>
                <a:gd name="T1" fmla="*/ 572 h 572"/>
                <a:gd name="T2" fmla="*/ 206 w 1262"/>
                <a:gd name="T3" fmla="*/ 192 h 572"/>
                <a:gd name="T4" fmla="*/ 525 w 1262"/>
                <a:gd name="T5" fmla="*/ 176 h 572"/>
                <a:gd name="T6" fmla="*/ 734 w 1262"/>
                <a:gd name="T7" fmla="*/ 0 h 572"/>
                <a:gd name="T8" fmla="*/ 1152 w 1262"/>
                <a:gd name="T9" fmla="*/ 176 h 572"/>
                <a:gd name="T10" fmla="*/ 1262 w 1262"/>
                <a:gd name="T11" fmla="*/ 48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572">
                  <a:moveTo>
                    <a:pt x="0" y="572"/>
                  </a:moveTo>
                  <a:cubicBezTo>
                    <a:pt x="36" y="509"/>
                    <a:pt x="119" y="258"/>
                    <a:pt x="206" y="192"/>
                  </a:cubicBezTo>
                  <a:cubicBezTo>
                    <a:pt x="293" y="126"/>
                    <a:pt x="437" y="208"/>
                    <a:pt x="525" y="176"/>
                  </a:cubicBezTo>
                  <a:cubicBezTo>
                    <a:pt x="613" y="144"/>
                    <a:pt x="630" y="0"/>
                    <a:pt x="734" y="0"/>
                  </a:cubicBezTo>
                  <a:cubicBezTo>
                    <a:pt x="838" y="0"/>
                    <a:pt x="1064" y="96"/>
                    <a:pt x="1152" y="176"/>
                  </a:cubicBezTo>
                  <a:cubicBezTo>
                    <a:pt x="1240" y="256"/>
                    <a:pt x="1239" y="417"/>
                    <a:pt x="1262" y="480"/>
                  </a:cubicBezTo>
                </a:path>
              </a:pathLst>
            </a:custGeom>
            <a:solidFill>
              <a:srgbClr val="00FFFF">
                <a:alpha val="50000"/>
              </a:srgbClr>
            </a:solidFill>
            <a:ln w="508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9" name="Line 19"/>
            <p:cNvSpPr>
              <a:spLocks noChangeShapeType="1"/>
            </p:cNvSpPr>
            <p:nvPr/>
          </p:nvSpPr>
          <p:spPr bwMode="auto">
            <a:xfrm>
              <a:off x="2301" y="1286"/>
              <a:ext cx="0" cy="14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20" name="Line 20"/>
            <p:cNvSpPr>
              <a:spLocks noChangeShapeType="1"/>
            </p:cNvSpPr>
            <p:nvPr/>
          </p:nvSpPr>
          <p:spPr bwMode="auto">
            <a:xfrm>
              <a:off x="3530" y="1186"/>
              <a:ext cx="0" cy="14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10" name="Freeform 10"/>
          <p:cNvSpPr>
            <a:spLocks/>
          </p:cNvSpPr>
          <p:nvPr/>
        </p:nvSpPr>
        <p:spPr bwMode="auto">
          <a:xfrm>
            <a:off x="5257800" y="1143000"/>
            <a:ext cx="1357313" cy="442913"/>
          </a:xfrm>
          <a:custGeom>
            <a:avLst/>
            <a:gdLst>
              <a:gd name="T0" fmla="*/ 855 w 855"/>
              <a:gd name="T1" fmla="*/ 69 h 279"/>
              <a:gd name="T2" fmla="*/ 494 w 855"/>
              <a:gd name="T3" fmla="*/ 35 h 279"/>
              <a:gd name="T4" fmla="*/ 0 w 855"/>
              <a:gd name="T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5" h="279">
                <a:moveTo>
                  <a:pt x="855" y="69"/>
                </a:moveTo>
                <a:cubicBezTo>
                  <a:pt x="795" y="63"/>
                  <a:pt x="637" y="0"/>
                  <a:pt x="494" y="35"/>
                </a:cubicBezTo>
                <a:cubicBezTo>
                  <a:pt x="351" y="70"/>
                  <a:pt x="103" y="228"/>
                  <a:pt x="0" y="279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1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371600"/>
            <a:ext cx="5334000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Gray Scale Morphological Operation</a:t>
            </a:r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295400" y="1419225"/>
          <a:ext cx="156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6" name="Equation" r:id="rId5" imgW="1562040" imgH="368280" progId="Equation.DSMT4">
                  <p:embed/>
                </p:oleObj>
              </mc:Choice>
              <mc:Fallback>
                <p:oleObj name="Equation" r:id="rId5" imgW="1562040" imgH="368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19225"/>
                        <a:ext cx="156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6858000" y="3629025"/>
          <a:ext cx="24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7" name="Equation" r:id="rId7" imgW="241200" imgH="368280" progId="Equation.DSMT4">
                  <p:embed/>
                </p:oleObj>
              </mc:Choice>
              <mc:Fallback>
                <p:oleObj name="Equation" r:id="rId7" imgW="24120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629025"/>
                        <a:ext cx="241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1600200" y="5381625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8" name="Equation" r:id="rId9" imgW="279360" imgH="368280" progId="Equation.DSMT4">
                  <p:embed/>
                </p:oleObj>
              </mc:Choice>
              <mc:Fallback>
                <p:oleObj name="Equation" r:id="rId9" imgW="27936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81625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6591300" y="15621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top surface T[A]</a:t>
            </a:r>
          </a:p>
        </p:txBody>
      </p:sp>
      <p:sp>
        <p:nvSpPr>
          <p:cNvPr id="183317" name="Freeform 21"/>
          <p:cNvSpPr>
            <a:spLocks/>
          </p:cNvSpPr>
          <p:nvPr/>
        </p:nvSpPr>
        <p:spPr bwMode="auto">
          <a:xfrm>
            <a:off x="5257800" y="1724025"/>
            <a:ext cx="1357313" cy="442913"/>
          </a:xfrm>
          <a:custGeom>
            <a:avLst/>
            <a:gdLst>
              <a:gd name="T0" fmla="*/ 855 w 855"/>
              <a:gd name="T1" fmla="*/ 69 h 279"/>
              <a:gd name="T2" fmla="*/ 494 w 855"/>
              <a:gd name="T3" fmla="*/ 35 h 279"/>
              <a:gd name="T4" fmla="*/ 0 w 855"/>
              <a:gd name="T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5" h="279">
                <a:moveTo>
                  <a:pt x="855" y="69"/>
                </a:moveTo>
                <a:cubicBezTo>
                  <a:pt x="795" y="63"/>
                  <a:pt x="637" y="0"/>
                  <a:pt x="494" y="35"/>
                </a:cubicBezTo>
                <a:cubicBezTo>
                  <a:pt x="351" y="70"/>
                  <a:pt x="103" y="228"/>
                  <a:pt x="0" y="279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Gray Scale Morphological Operation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685800" y="1066800"/>
            <a:ext cx="76962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The gray scale dilation between two functions may be defined as the top surface of the dilation of their umbras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More computation-friendly definitions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Commonly, we consider the structure element k as a binary set. Then the definitions of gray-scale morphological operations simplifies 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0"/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3124200" y="1714500"/>
          <a:ext cx="304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1" name="Equation" r:id="rId4" imgW="3047760" imgH="406080" progId="Equation.DSMT4">
                  <p:embed/>
                </p:oleObj>
              </mc:Choice>
              <mc:Fallback>
                <p:oleObj name="Equation" r:id="rId4" imgW="304776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14500"/>
                        <a:ext cx="304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2381250" y="2819400"/>
          <a:ext cx="361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2" name="Equation" r:id="rId6" imgW="3619440" imgH="520560" progId="Equation.DSMT4">
                  <p:embed/>
                </p:oleObj>
              </mc:Choice>
              <mc:Fallback>
                <p:oleObj name="Equation" r:id="rId6" imgW="3619440" imgH="520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819400"/>
                        <a:ext cx="3619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2463800" y="3409950"/>
          <a:ext cx="345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3" name="Equation" r:id="rId8" imgW="3454200" imgH="520560" progId="Equation.DSMT4">
                  <p:embed/>
                </p:oleObj>
              </mc:Choice>
              <mc:Fallback>
                <p:oleObj name="Equation" r:id="rId8" imgW="3454200" imgH="520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409950"/>
                        <a:ext cx="345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10"/>
          <p:cNvGraphicFramePr>
            <a:graphicFrameLocks noChangeAspect="1"/>
          </p:cNvGraphicFramePr>
          <p:nvPr/>
        </p:nvGraphicFramePr>
        <p:xfrm>
          <a:off x="2781300" y="5208588"/>
          <a:ext cx="281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4" name="Equation" r:id="rId10" imgW="2819160" imgH="520560" progId="Equation.DSMT4">
                  <p:embed/>
                </p:oleObj>
              </mc:Choice>
              <mc:Fallback>
                <p:oleObj name="Equation" r:id="rId10" imgW="2819160" imgH="520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5208588"/>
                        <a:ext cx="2819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5" name="Object 11"/>
          <p:cNvGraphicFramePr>
            <a:graphicFrameLocks noChangeAspect="1"/>
          </p:cNvGraphicFramePr>
          <p:nvPr/>
        </p:nvGraphicFramePr>
        <p:xfrm>
          <a:off x="2857500" y="5799138"/>
          <a:ext cx="266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5" name="Equation" r:id="rId12" imgW="2666880" imgH="520560" progId="Equation.DSMT4">
                  <p:embed/>
                </p:oleObj>
              </mc:Choice>
              <mc:Fallback>
                <p:oleObj name="Equation" r:id="rId12" imgW="2666880" imgH="520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799138"/>
                        <a:ext cx="266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Morphological Boundary Extraction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685800" y="1066800"/>
            <a:ext cx="76962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The boundary of an object A denoted by </a:t>
            </a:r>
            <a:r>
              <a:rPr lang="en-US" sz="2000" b="0">
                <a:cs typeface="Times New Roman" pitchFamily="18" charset="0"/>
              </a:rPr>
              <a:t>δ(A) can be obtained by first eroding the object and then subtracting the eroded image from the original image.</a:t>
            </a:r>
            <a:endParaRPr lang="en-US" sz="2000" b="0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3581400" y="2133600"/>
          <a:ext cx="203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04" name="Equation" r:id="rId4" imgW="2031840" imgH="342720" progId="Equation.DSMT4">
                  <p:embed/>
                </p:oleObj>
              </mc:Choice>
              <mc:Fallback>
                <p:oleObj name="Equation" r:id="rId4" imgW="203184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203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236696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204311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3" name="Rectangle 11"/>
          <p:cNvSpPr>
            <a:spLocks noChangeArrowheads="1"/>
          </p:cNvSpPr>
          <p:nvPr/>
        </p:nvSpPr>
        <p:spPr bwMode="auto">
          <a:xfrm>
            <a:off x="2695575" y="3005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4" name="Rectangle 12"/>
          <p:cNvSpPr>
            <a:spLocks noChangeArrowheads="1"/>
          </p:cNvSpPr>
          <p:nvPr/>
        </p:nvSpPr>
        <p:spPr bwMode="auto">
          <a:xfrm>
            <a:off x="236696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2043113" y="33480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6" name="Rectangle 14"/>
          <p:cNvSpPr>
            <a:spLocks noChangeArrowheads="1"/>
          </p:cNvSpPr>
          <p:nvPr/>
        </p:nvSpPr>
        <p:spPr bwMode="auto">
          <a:xfrm>
            <a:off x="2695575" y="33480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Rectangle 15"/>
          <p:cNvSpPr>
            <a:spLocks noChangeArrowheads="1"/>
          </p:cNvSpPr>
          <p:nvPr/>
        </p:nvSpPr>
        <p:spPr bwMode="auto">
          <a:xfrm>
            <a:off x="2366963" y="369093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Rectangle 16"/>
          <p:cNvSpPr>
            <a:spLocks noChangeArrowheads="1"/>
          </p:cNvSpPr>
          <p:nvPr/>
        </p:nvSpPr>
        <p:spPr bwMode="auto">
          <a:xfrm>
            <a:off x="2043113" y="36909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2695575" y="369093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Rectangle 18"/>
          <p:cNvSpPr>
            <a:spLocks noChangeArrowheads="1"/>
          </p:cNvSpPr>
          <p:nvPr/>
        </p:nvSpPr>
        <p:spPr bwMode="auto">
          <a:xfrm>
            <a:off x="2366963" y="40290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Rectangle 19"/>
          <p:cNvSpPr>
            <a:spLocks noChangeArrowheads="1"/>
          </p:cNvSpPr>
          <p:nvPr/>
        </p:nvSpPr>
        <p:spPr bwMode="auto">
          <a:xfrm>
            <a:off x="2043113" y="40290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Rectangle 20"/>
          <p:cNvSpPr>
            <a:spLocks noChangeArrowheads="1"/>
          </p:cNvSpPr>
          <p:nvPr/>
        </p:nvSpPr>
        <p:spPr bwMode="auto">
          <a:xfrm>
            <a:off x="2695575" y="402907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3" name="Rectangle 21"/>
          <p:cNvSpPr>
            <a:spLocks noChangeArrowheads="1"/>
          </p:cNvSpPr>
          <p:nvPr/>
        </p:nvSpPr>
        <p:spPr bwMode="auto">
          <a:xfrm>
            <a:off x="2366963" y="4352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4" name="Rectangle 22"/>
          <p:cNvSpPr>
            <a:spLocks noChangeArrowheads="1"/>
          </p:cNvSpPr>
          <p:nvPr/>
        </p:nvSpPr>
        <p:spPr bwMode="auto">
          <a:xfrm>
            <a:off x="2043113" y="4352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5" name="Rectangle 23"/>
          <p:cNvSpPr>
            <a:spLocks noChangeArrowheads="1"/>
          </p:cNvSpPr>
          <p:nvPr/>
        </p:nvSpPr>
        <p:spPr bwMode="auto">
          <a:xfrm>
            <a:off x="2695575" y="43529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6" name="Rectangle 24"/>
          <p:cNvSpPr>
            <a:spLocks noChangeArrowheads="1"/>
          </p:cNvSpPr>
          <p:nvPr/>
        </p:nvSpPr>
        <p:spPr bwMode="auto">
          <a:xfrm>
            <a:off x="303371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7" name="Rectangle 25"/>
          <p:cNvSpPr>
            <a:spLocks noChangeArrowheads="1"/>
          </p:cNvSpPr>
          <p:nvPr/>
        </p:nvSpPr>
        <p:spPr bwMode="auto">
          <a:xfrm>
            <a:off x="303371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8" name="Rectangle 26"/>
          <p:cNvSpPr>
            <a:spLocks noChangeArrowheads="1"/>
          </p:cNvSpPr>
          <p:nvPr/>
        </p:nvSpPr>
        <p:spPr bwMode="auto">
          <a:xfrm>
            <a:off x="3033713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19" name="Rectangle 27"/>
          <p:cNvSpPr>
            <a:spLocks noChangeArrowheads="1"/>
          </p:cNvSpPr>
          <p:nvPr/>
        </p:nvSpPr>
        <p:spPr bwMode="auto">
          <a:xfrm>
            <a:off x="3033713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0" name="Rectangle 28"/>
          <p:cNvSpPr>
            <a:spLocks noChangeArrowheads="1"/>
          </p:cNvSpPr>
          <p:nvPr/>
        </p:nvSpPr>
        <p:spPr bwMode="auto">
          <a:xfrm>
            <a:off x="3033713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7421" name="Object 29"/>
          <p:cNvGraphicFramePr>
            <a:graphicFrameLocks noChangeAspect="1"/>
          </p:cNvGraphicFramePr>
          <p:nvPr/>
        </p:nvGraphicFramePr>
        <p:xfrm>
          <a:off x="3716338" y="41529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05" name="Equation" r:id="rId6" imgW="266400" imgH="279360" progId="Equation.DSMT4">
                  <p:embed/>
                </p:oleObj>
              </mc:Choice>
              <mc:Fallback>
                <p:oleObj name="Equation" r:id="rId6" imgW="266400" imgH="2793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41529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23" name="Object 31"/>
          <p:cNvGraphicFramePr>
            <a:graphicFrameLocks noChangeAspect="1"/>
          </p:cNvGraphicFramePr>
          <p:nvPr/>
        </p:nvGraphicFramePr>
        <p:xfrm>
          <a:off x="5105400" y="4267200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06" name="Equation" r:id="rId8" imgW="203040" imgH="164880" progId="Equation.DSMT4">
                  <p:embed/>
                </p:oleObj>
              </mc:Choice>
              <mc:Fallback>
                <p:oleObj name="Equation" r:id="rId8" imgW="203040" imgH="1648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67200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24" name="Rectangle 32"/>
          <p:cNvSpPr>
            <a:spLocks noChangeArrowheads="1"/>
          </p:cNvSpPr>
          <p:nvPr/>
        </p:nvSpPr>
        <p:spPr bwMode="auto">
          <a:xfrm>
            <a:off x="104298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5" name="Rectangle 33"/>
          <p:cNvSpPr>
            <a:spLocks noChangeArrowheads="1"/>
          </p:cNvSpPr>
          <p:nvPr/>
        </p:nvSpPr>
        <p:spPr bwMode="auto">
          <a:xfrm>
            <a:off x="71913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6" name="Rectangle 34"/>
          <p:cNvSpPr>
            <a:spLocks noChangeArrowheads="1"/>
          </p:cNvSpPr>
          <p:nvPr/>
        </p:nvSpPr>
        <p:spPr bwMode="auto">
          <a:xfrm>
            <a:off x="1371600" y="2995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7" name="Rectangle 35"/>
          <p:cNvSpPr>
            <a:spLocks noChangeArrowheads="1"/>
          </p:cNvSpPr>
          <p:nvPr/>
        </p:nvSpPr>
        <p:spPr bwMode="auto">
          <a:xfrm>
            <a:off x="104298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8" name="Rectangle 36"/>
          <p:cNvSpPr>
            <a:spLocks noChangeArrowheads="1"/>
          </p:cNvSpPr>
          <p:nvPr/>
        </p:nvSpPr>
        <p:spPr bwMode="auto">
          <a:xfrm>
            <a:off x="71913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29" name="Rectangle 37"/>
          <p:cNvSpPr>
            <a:spLocks noChangeArrowheads="1"/>
          </p:cNvSpPr>
          <p:nvPr/>
        </p:nvSpPr>
        <p:spPr bwMode="auto">
          <a:xfrm>
            <a:off x="1371600" y="33385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0" name="Rectangle 38"/>
          <p:cNvSpPr>
            <a:spLocks noChangeArrowheads="1"/>
          </p:cNvSpPr>
          <p:nvPr/>
        </p:nvSpPr>
        <p:spPr bwMode="auto">
          <a:xfrm>
            <a:off x="1042988" y="36814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1" name="Rectangle 39"/>
          <p:cNvSpPr>
            <a:spLocks noChangeArrowheads="1"/>
          </p:cNvSpPr>
          <p:nvPr/>
        </p:nvSpPr>
        <p:spPr bwMode="auto">
          <a:xfrm>
            <a:off x="719138" y="36814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2" name="Rectangle 40"/>
          <p:cNvSpPr>
            <a:spLocks noChangeArrowheads="1"/>
          </p:cNvSpPr>
          <p:nvPr/>
        </p:nvSpPr>
        <p:spPr bwMode="auto">
          <a:xfrm>
            <a:off x="1371600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3" name="Rectangle 41"/>
          <p:cNvSpPr>
            <a:spLocks noChangeArrowheads="1"/>
          </p:cNvSpPr>
          <p:nvPr/>
        </p:nvSpPr>
        <p:spPr bwMode="auto">
          <a:xfrm>
            <a:off x="1042988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4" name="Rectangle 42"/>
          <p:cNvSpPr>
            <a:spLocks noChangeArrowheads="1"/>
          </p:cNvSpPr>
          <p:nvPr/>
        </p:nvSpPr>
        <p:spPr bwMode="auto">
          <a:xfrm>
            <a:off x="719138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5" name="Rectangle 43"/>
          <p:cNvSpPr>
            <a:spLocks noChangeArrowheads="1"/>
          </p:cNvSpPr>
          <p:nvPr/>
        </p:nvSpPr>
        <p:spPr bwMode="auto">
          <a:xfrm>
            <a:off x="1371600" y="40195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6" name="Rectangle 44"/>
          <p:cNvSpPr>
            <a:spLocks noChangeArrowheads="1"/>
          </p:cNvSpPr>
          <p:nvPr/>
        </p:nvSpPr>
        <p:spPr bwMode="auto">
          <a:xfrm>
            <a:off x="1042988" y="4343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7" name="Rectangle 45"/>
          <p:cNvSpPr>
            <a:spLocks noChangeArrowheads="1"/>
          </p:cNvSpPr>
          <p:nvPr/>
        </p:nvSpPr>
        <p:spPr bwMode="auto">
          <a:xfrm>
            <a:off x="719138" y="4343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8" name="Rectangle 46"/>
          <p:cNvSpPr>
            <a:spLocks noChangeArrowheads="1"/>
          </p:cNvSpPr>
          <p:nvPr/>
        </p:nvSpPr>
        <p:spPr bwMode="auto">
          <a:xfrm>
            <a:off x="1371600" y="43434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39" name="Rectangle 47"/>
          <p:cNvSpPr>
            <a:spLocks noChangeArrowheads="1"/>
          </p:cNvSpPr>
          <p:nvPr/>
        </p:nvSpPr>
        <p:spPr bwMode="auto">
          <a:xfrm>
            <a:off x="170973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0" name="Rectangle 48"/>
          <p:cNvSpPr>
            <a:spLocks noChangeArrowheads="1"/>
          </p:cNvSpPr>
          <p:nvPr/>
        </p:nvSpPr>
        <p:spPr bwMode="auto">
          <a:xfrm>
            <a:off x="170973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1" name="Rectangle 49"/>
          <p:cNvSpPr>
            <a:spLocks noChangeArrowheads="1"/>
          </p:cNvSpPr>
          <p:nvPr/>
        </p:nvSpPr>
        <p:spPr bwMode="auto">
          <a:xfrm>
            <a:off x="1709738" y="36814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2" name="Rectangle 50"/>
          <p:cNvSpPr>
            <a:spLocks noChangeArrowheads="1"/>
          </p:cNvSpPr>
          <p:nvPr/>
        </p:nvSpPr>
        <p:spPr bwMode="auto">
          <a:xfrm>
            <a:off x="1709738" y="40195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3" name="Rectangle 51"/>
          <p:cNvSpPr>
            <a:spLocks noChangeArrowheads="1"/>
          </p:cNvSpPr>
          <p:nvPr/>
        </p:nvSpPr>
        <p:spPr bwMode="auto">
          <a:xfrm>
            <a:off x="1709738" y="4343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4" name="Rectangle 52"/>
          <p:cNvSpPr>
            <a:spLocks noChangeArrowheads="1"/>
          </p:cNvSpPr>
          <p:nvPr/>
        </p:nvSpPr>
        <p:spPr bwMode="auto">
          <a:xfrm>
            <a:off x="104298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5" name="Rectangle 53"/>
          <p:cNvSpPr>
            <a:spLocks noChangeArrowheads="1"/>
          </p:cNvSpPr>
          <p:nvPr/>
        </p:nvSpPr>
        <p:spPr bwMode="auto">
          <a:xfrm>
            <a:off x="71913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6" name="Rectangle 54"/>
          <p:cNvSpPr>
            <a:spLocks noChangeArrowheads="1"/>
          </p:cNvSpPr>
          <p:nvPr/>
        </p:nvSpPr>
        <p:spPr bwMode="auto">
          <a:xfrm>
            <a:off x="1371600" y="46720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7" name="Rectangle 55"/>
          <p:cNvSpPr>
            <a:spLocks noChangeArrowheads="1"/>
          </p:cNvSpPr>
          <p:nvPr/>
        </p:nvSpPr>
        <p:spPr bwMode="auto">
          <a:xfrm>
            <a:off x="104298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8" name="Rectangle 56"/>
          <p:cNvSpPr>
            <a:spLocks noChangeArrowheads="1"/>
          </p:cNvSpPr>
          <p:nvPr/>
        </p:nvSpPr>
        <p:spPr bwMode="auto">
          <a:xfrm>
            <a:off x="71913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49" name="Rectangle 57"/>
          <p:cNvSpPr>
            <a:spLocks noChangeArrowheads="1"/>
          </p:cNvSpPr>
          <p:nvPr/>
        </p:nvSpPr>
        <p:spPr bwMode="auto">
          <a:xfrm>
            <a:off x="1371600" y="50149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0" name="Rectangle 58"/>
          <p:cNvSpPr>
            <a:spLocks noChangeArrowheads="1"/>
          </p:cNvSpPr>
          <p:nvPr/>
        </p:nvSpPr>
        <p:spPr bwMode="auto">
          <a:xfrm>
            <a:off x="104298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1" name="Rectangle 59"/>
          <p:cNvSpPr>
            <a:spLocks noChangeArrowheads="1"/>
          </p:cNvSpPr>
          <p:nvPr/>
        </p:nvSpPr>
        <p:spPr bwMode="auto">
          <a:xfrm>
            <a:off x="71913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2" name="Rectangle 60"/>
          <p:cNvSpPr>
            <a:spLocks noChangeArrowheads="1"/>
          </p:cNvSpPr>
          <p:nvPr/>
        </p:nvSpPr>
        <p:spPr bwMode="auto">
          <a:xfrm>
            <a:off x="1371600" y="5357813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3" name="Rectangle 61"/>
          <p:cNvSpPr>
            <a:spLocks noChangeArrowheads="1"/>
          </p:cNvSpPr>
          <p:nvPr/>
        </p:nvSpPr>
        <p:spPr bwMode="auto">
          <a:xfrm>
            <a:off x="1042988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4" name="Rectangle 62"/>
          <p:cNvSpPr>
            <a:spLocks noChangeArrowheads="1"/>
          </p:cNvSpPr>
          <p:nvPr/>
        </p:nvSpPr>
        <p:spPr bwMode="auto">
          <a:xfrm>
            <a:off x="719138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5" name="Rectangle 63"/>
          <p:cNvSpPr>
            <a:spLocks noChangeArrowheads="1"/>
          </p:cNvSpPr>
          <p:nvPr/>
        </p:nvSpPr>
        <p:spPr bwMode="auto">
          <a:xfrm>
            <a:off x="1371600" y="569595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6" name="Rectangle 64"/>
          <p:cNvSpPr>
            <a:spLocks noChangeArrowheads="1"/>
          </p:cNvSpPr>
          <p:nvPr/>
        </p:nvSpPr>
        <p:spPr bwMode="auto">
          <a:xfrm>
            <a:off x="104298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7" name="Rectangle 65"/>
          <p:cNvSpPr>
            <a:spLocks noChangeArrowheads="1"/>
          </p:cNvSpPr>
          <p:nvPr/>
        </p:nvSpPr>
        <p:spPr bwMode="auto">
          <a:xfrm>
            <a:off x="71913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8" name="Rectangle 66"/>
          <p:cNvSpPr>
            <a:spLocks noChangeArrowheads="1"/>
          </p:cNvSpPr>
          <p:nvPr/>
        </p:nvSpPr>
        <p:spPr bwMode="auto">
          <a:xfrm>
            <a:off x="1371600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59" name="Rectangle 67"/>
          <p:cNvSpPr>
            <a:spLocks noChangeArrowheads="1"/>
          </p:cNvSpPr>
          <p:nvPr/>
        </p:nvSpPr>
        <p:spPr bwMode="auto">
          <a:xfrm>
            <a:off x="1709738" y="46720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0" name="Rectangle 68"/>
          <p:cNvSpPr>
            <a:spLocks noChangeArrowheads="1"/>
          </p:cNvSpPr>
          <p:nvPr/>
        </p:nvSpPr>
        <p:spPr bwMode="auto">
          <a:xfrm>
            <a:off x="1709738" y="50149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1" name="Rectangle 69"/>
          <p:cNvSpPr>
            <a:spLocks noChangeArrowheads="1"/>
          </p:cNvSpPr>
          <p:nvPr/>
        </p:nvSpPr>
        <p:spPr bwMode="auto">
          <a:xfrm>
            <a:off x="1709738" y="53578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2" name="Rectangle 70"/>
          <p:cNvSpPr>
            <a:spLocks noChangeArrowheads="1"/>
          </p:cNvSpPr>
          <p:nvPr/>
        </p:nvSpPr>
        <p:spPr bwMode="auto">
          <a:xfrm>
            <a:off x="1709738" y="56959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3" name="Rectangle 71"/>
          <p:cNvSpPr>
            <a:spLocks noChangeArrowheads="1"/>
          </p:cNvSpPr>
          <p:nvPr/>
        </p:nvSpPr>
        <p:spPr bwMode="auto">
          <a:xfrm>
            <a:off x="170973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4" name="Rectangle 72"/>
          <p:cNvSpPr>
            <a:spLocks noChangeArrowheads="1"/>
          </p:cNvSpPr>
          <p:nvPr/>
        </p:nvSpPr>
        <p:spPr bwMode="auto">
          <a:xfrm>
            <a:off x="2366963" y="46624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5" name="Rectangle 73"/>
          <p:cNvSpPr>
            <a:spLocks noChangeArrowheads="1"/>
          </p:cNvSpPr>
          <p:nvPr/>
        </p:nvSpPr>
        <p:spPr bwMode="auto">
          <a:xfrm>
            <a:off x="2043113" y="46624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6" name="Rectangle 74"/>
          <p:cNvSpPr>
            <a:spLocks noChangeArrowheads="1"/>
          </p:cNvSpPr>
          <p:nvPr/>
        </p:nvSpPr>
        <p:spPr bwMode="auto">
          <a:xfrm>
            <a:off x="2695575" y="46624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7" name="Rectangle 75"/>
          <p:cNvSpPr>
            <a:spLocks noChangeArrowheads="1"/>
          </p:cNvSpPr>
          <p:nvPr/>
        </p:nvSpPr>
        <p:spPr bwMode="auto">
          <a:xfrm>
            <a:off x="2366963" y="50053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8" name="Rectangle 76"/>
          <p:cNvSpPr>
            <a:spLocks noChangeArrowheads="1"/>
          </p:cNvSpPr>
          <p:nvPr/>
        </p:nvSpPr>
        <p:spPr bwMode="auto">
          <a:xfrm>
            <a:off x="2043113" y="50053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69" name="Rectangle 77"/>
          <p:cNvSpPr>
            <a:spLocks noChangeArrowheads="1"/>
          </p:cNvSpPr>
          <p:nvPr/>
        </p:nvSpPr>
        <p:spPr bwMode="auto">
          <a:xfrm>
            <a:off x="2695575" y="5005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0" name="Rectangle 78"/>
          <p:cNvSpPr>
            <a:spLocks noChangeArrowheads="1"/>
          </p:cNvSpPr>
          <p:nvPr/>
        </p:nvSpPr>
        <p:spPr bwMode="auto">
          <a:xfrm>
            <a:off x="2366963" y="53482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1" name="Rectangle 79"/>
          <p:cNvSpPr>
            <a:spLocks noChangeArrowheads="1"/>
          </p:cNvSpPr>
          <p:nvPr/>
        </p:nvSpPr>
        <p:spPr bwMode="auto">
          <a:xfrm>
            <a:off x="2043113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2" name="Rectangle 80"/>
          <p:cNvSpPr>
            <a:spLocks noChangeArrowheads="1"/>
          </p:cNvSpPr>
          <p:nvPr/>
        </p:nvSpPr>
        <p:spPr bwMode="auto">
          <a:xfrm>
            <a:off x="2695575" y="5348288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3" name="Rectangle 81"/>
          <p:cNvSpPr>
            <a:spLocks noChangeArrowheads="1"/>
          </p:cNvSpPr>
          <p:nvPr/>
        </p:nvSpPr>
        <p:spPr bwMode="auto">
          <a:xfrm>
            <a:off x="2366963" y="56864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4" name="Rectangle 82"/>
          <p:cNvSpPr>
            <a:spLocks noChangeArrowheads="1"/>
          </p:cNvSpPr>
          <p:nvPr/>
        </p:nvSpPr>
        <p:spPr bwMode="auto">
          <a:xfrm>
            <a:off x="2043113" y="56864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5" name="Rectangle 83"/>
          <p:cNvSpPr>
            <a:spLocks noChangeArrowheads="1"/>
          </p:cNvSpPr>
          <p:nvPr/>
        </p:nvSpPr>
        <p:spPr bwMode="auto">
          <a:xfrm>
            <a:off x="2695575" y="5686425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6" name="Rectangle 84"/>
          <p:cNvSpPr>
            <a:spLocks noChangeArrowheads="1"/>
          </p:cNvSpPr>
          <p:nvPr/>
        </p:nvSpPr>
        <p:spPr bwMode="auto">
          <a:xfrm>
            <a:off x="236696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7" name="Rectangle 85"/>
          <p:cNvSpPr>
            <a:spLocks noChangeArrowheads="1"/>
          </p:cNvSpPr>
          <p:nvPr/>
        </p:nvSpPr>
        <p:spPr bwMode="auto">
          <a:xfrm>
            <a:off x="204311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8" name="Rectangle 86"/>
          <p:cNvSpPr>
            <a:spLocks noChangeArrowheads="1"/>
          </p:cNvSpPr>
          <p:nvPr/>
        </p:nvSpPr>
        <p:spPr bwMode="auto">
          <a:xfrm>
            <a:off x="2695575" y="60102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79" name="Rectangle 87"/>
          <p:cNvSpPr>
            <a:spLocks noChangeArrowheads="1"/>
          </p:cNvSpPr>
          <p:nvPr/>
        </p:nvSpPr>
        <p:spPr bwMode="auto">
          <a:xfrm>
            <a:off x="3033713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0" name="Rectangle 88"/>
          <p:cNvSpPr>
            <a:spLocks noChangeArrowheads="1"/>
          </p:cNvSpPr>
          <p:nvPr/>
        </p:nvSpPr>
        <p:spPr bwMode="auto">
          <a:xfrm>
            <a:off x="3033713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1" name="Rectangle 89"/>
          <p:cNvSpPr>
            <a:spLocks noChangeArrowheads="1"/>
          </p:cNvSpPr>
          <p:nvPr/>
        </p:nvSpPr>
        <p:spPr bwMode="auto">
          <a:xfrm>
            <a:off x="3033713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2" name="Rectangle 90"/>
          <p:cNvSpPr>
            <a:spLocks noChangeArrowheads="1"/>
          </p:cNvSpPr>
          <p:nvPr/>
        </p:nvSpPr>
        <p:spPr bwMode="auto">
          <a:xfrm>
            <a:off x="3033713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3" name="Rectangle 91"/>
          <p:cNvSpPr>
            <a:spLocks noChangeArrowheads="1"/>
          </p:cNvSpPr>
          <p:nvPr/>
        </p:nvSpPr>
        <p:spPr bwMode="auto">
          <a:xfrm>
            <a:off x="303371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4" name="Rectangle 92"/>
          <p:cNvSpPr>
            <a:spLocks noChangeArrowheads="1"/>
          </p:cNvSpPr>
          <p:nvPr/>
        </p:nvSpPr>
        <p:spPr bwMode="auto">
          <a:xfrm>
            <a:off x="4395788" y="38862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5" name="Rectangle 93"/>
          <p:cNvSpPr>
            <a:spLocks noChangeArrowheads="1"/>
          </p:cNvSpPr>
          <p:nvPr/>
        </p:nvSpPr>
        <p:spPr bwMode="auto">
          <a:xfrm>
            <a:off x="4071938" y="38862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6" name="Rectangle 94"/>
          <p:cNvSpPr>
            <a:spLocks noChangeArrowheads="1"/>
          </p:cNvSpPr>
          <p:nvPr/>
        </p:nvSpPr>
        <p:spPr bwMode="auto">
          <a:xfrm>
            <a:off x="4724400" y="3886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7" name="Rectangle 95"/>
          <p:cNvSpPr>
            <a:spLocks noChangeArrowheads="1"/>
          </p:cNvSpPr>
          <p:nvPr/>
        </p:nvSpPr>
        <p:spPr bwMode="auto">
          <a:xfrm>
            <a:off x="4395788" y="42291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8" name="Rectangle 96"/>
          <p:cNvSpPr>
            <a:spLocks noChangeArrowheads="1"/>
          </p:cNvSpPr>
          <p:nvPr/>
        </p:nvSpPr>
        <p:spPr bwMode="auto">
          <a:xfrm>
            <a:off x="4071938" y="42291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89" name="Rectangle 97"/>
          <p:cNvSpPr>
            <a:spLocks noChangeArrowheads="1"/>
          </p:cNvSpPr>
          <p:nvPr/>
        </p:nvSpPr>
        <p:spPr bwMode="auto">
          <a:xfrm>
            <a:off x="4724400" y="42291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0" name="Rectangle 98"/>
          <p:cNvSpPr>
            <a:spLocks noChangeArrowheads="1"/>
          </p:cNvSpPr>
          <p:nvPr/>
        </p:nvSpPr>
        <p:spPr bwMode="auto">
          <a:xfrm>
            <a:off x="4395788" y="45720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1" name="Rectangle 99"/>
          <p:cNvSpPr>
            <a:spLocks noChangeArrowheads="1"/>
          </p:cNvSpPr>
          <p:nvPr/>
        </p:nvSpPr>
        <p:spPr bwMode="auto">
          <a:xfrm>
            <a:off x="4071938" y="4572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2" name="Rectangle 100"/>
          <p:cNvSpPr>
            <a:spLocks noChangeArrowheads="1"/>
          </p:cNvSpPr>
          <p:nvPr/>
        </p:nvSpPr>
        <p:spPr bwMode="auto">
          <a:xfrm>
            <a:off x="4724400" y="4572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3" name="Oval 101"/>
          <p:cNvSpPr>
            <a:spLocks noChangeArrowheads="1"/>
          </p:cNvSpPr>
          <p:nvPr/>
        </p:nvSpPr>
        <p:spPr bwMode="auto">
          <a:xfrm>
            <a:off x="4433888" y="42767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4" name="Rectangle 102"/>
          <p:cNvSpPr>
            <a:spLocks noChangeArrowheads="1"/>
          </p:cNvSpPr>
          <p:nvPr/>
        </p:nvSpPr>
        <p:spPr bwMode="auto">
          <a:xfrm>
            <a:off x="381000" y="2995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5" name="Rectangle 103"/>
          <p:cNvSpPr>
            <a:spLocks noChangeArrowheads="1"/>
          </p:cNvSpPr>
          <p:nvPr/>
        </p:nvSpPr>
        <p:spPr bwMode="auto">
          <a:xfrm>
            <a:off x="381000" y="33385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6" name="Rectangle 104"/>
          <p:cNvSpPr>
            <a:spLocks noChangeArrowheads="1"/>
          </p:cNvSpPr>
          <p:nvPr/>
        </p:nvSpPr>
        <p:spPr bwMode="auto">
          <a:xfrm>
            <a:off x="381000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7" name="Rectangle 105"/>
          <p:cNvSpPr>
            <a:spLocks noChangeArrowheads="1"/>
          </p:cNvSpPr>
          <p:nvPr/>
        </p:nvSpPr>
        <p:spPr bwMode="auto">
          <a:xfrm>
            <a:off x="381000" y="40195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8" name="Rectangle 106"/>
          <p:cNvSpPr>
            <a:spLocks noChangeArrowheads="1"/>
          </p:cNvSpPr>
          <p:nvPr/>
        </p:nvSpPr>
        <p:spPr bwMode="auto">
          <a:xfrm>
            <a:off x="381000" y="4343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499" name="Rectangle 107"/>
          <p:cNvSpPr>
            <a:spLocks noChangeArrowheads="1"/>
          </p:cNvSpPr>
          <p:nvPr/>
        </p:nvSpPr>
        <p:spPr bwMode="auto">
          <a:xfrm>
            <a:off x="381000" y="4672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0" name="Rectangle 108"/>
          <p:cNvSpPr>
            <a:spLocks noChangeArrowheads="1"/>
          </p:cNvSpPr>
          <p:nvPr/>
        </p:nvSpPr>
        <p:spPr bwMode="auto">
          <a:xfrm>
            <a:off x="381000" y="50149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1" name="Rectangle 109"/>
          <p:cNvSpPr>
            <a:spLocks noChangeArrowheads="1"/>
          </p:cNvSpPr>
          <p:nvPr/>
        </p:nvSpPr>
        <p:spPr bwMode="auto">
          <a:xfrm>
            <a:off x="381000" y="5357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2" name="Rectangle 110"/>
          <p:cNvSpPr>
            <a:spLocks noChangeArrowheads="1"/>
          </p:cNvSpPr>
          <p:nvPr/>
        </p:nvSpPr>
        <p:spPr bwMode="auto">
          <a:xfrm>
            <a:off x="381000" y="5695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3" name="Rectangle 111"/>
          <p:cNvSpPr>
            <a:spLocks noChangeArrowheads="1"/>
          </p:cNvSpPr>
          <p:nvPr/>
        </p:nvSpPr>
        <p:spPr bwMode="auto">
          <a:xfrm>
            <a:off x="381000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4" name="Rectangle 112"/>
          <p:cNvSpPr>
            <a:spLocks noChangeArrowheads="1"/>
          </p:cNvSpPr>
          <p:nvPr/>
        </p:nvSpPr>
        <p:spPr bwMode="auto">
          <a:xfrm>
            <a:off x="104298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5" name="Rectangle 113"/>
          <p:cNvSpPr>
            <a:spLocks noChangeArrowheads="1"/>
          </p:cNvSpPr>
          <p:nvPr/>
        </p:nvSpPr>
        <p:spPr bwMode="auto">
          <a:xfrm>
            <a:off x="71913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6" name="Rectangle 114"/>
          <p:cNvSpPr>
            <a:spLocks noChangeArrowheads="1"/>
          </p:cNvSpPr>
          <p:nvPr/>
        </p:nvSpPr>
        <p:spPr bwMode="auto">
          <a:xfrm>
            <a:off x="1371600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7" name="Rectangle 115"/>
          <p:cNvSpPr>
            <a:spLocks noChangeArrowheads="1"/>
          </p:cNvSpPr>
          <p:nvPr/>
        </p:nvSpPr>
        <p:spPr bwMode="auto">
          <a:xfrm>
            <a:off x="170973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8" name="Rectangle 116"/>
          <p:cNvSpPr>
            <a:spLocks noChangeArrowheads="1"/>
          </p:cNvSpPr>
          <p:nvPr/>
        </p:nvSpPr>
        <p:spPr bwMode="auto">
          <a:xfrm>
            <a:off x="236696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09" name="Rectangle 117"/>
          <p:cNvSpPr>
            <a:spLocks noChangeArrowheads="1"/>
          </p:cNvSpPr>
          <p:nvPr/>
        </p:nvSpPr>
        <p:spPr bwMode="auto">
          <a:xfrm>
            <a:off x="20431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0" name="Rectangle 118"/>
          <p:cNvSpPr>
            <a:spLocks noChangeArrowheads="1"/>
          </p:cNvSpPr>
          <p:nvPr/>
        </p:nvSpPr>
        <p:spPr bwMode="auto">
          <a:xfrm>
            <a:off x="2695575" y="63531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1" name="Rectangle 119"/>
          <p:cNvSpPr>
            <a:spLocks noChangeArrowheads="1"/>
          </p:cNvSpPr>
          <p:nvPr/>
        </p:nvSpPr>
        <p:spPr bwMode="auto">
          <a:xfrm>
            <a:off x="30337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2" name="Rectangle 120"/>
          <p:cNvSpPr>
            <a:spLocks noChangeArrowheads="1"/>
          </p:cNvSpPr>
          <p:nvPr/>
        </p:nvSpPr>
        <p:spPr bwMode="auto">
          <a:xfrm>
            <a:off x="381000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3" name="Oval 121"/>
          <p:cNvSpPr>
            <a:spLocks noChangeArrowheads="1"/>
          </p:cNvSpPr>
          <p:nvPr/>
        </p:nvSpPr>
        <p:spPr bwMode="auto">
          <a:xfrm>
            <a:off x="438150" y="64103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4" name="Rectangle 122"/>
          <p:cNvSpPr>
            <a:spLocks noChangeArrowheads="1"/>
          </p:cNvSpPr>
          <p:nvPr/>
        </p:nvSpPr>
        <p:spPr bwMode="auto">
          <a:xfrm>
            <a:off x="236696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5" name="Rectangle 123"/>
          <p:cNvSpPr>
            <a:spLocks noChangeArrowheads="1"/>
          </p:cNvSpPr>
          <p:nvPr/>
        </p:nvSpPr>
        <p:spPr bwMode="auto">
          <a:xfrm>
            <a:off x="20431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6" name="Rectangle 124"/>
          <p:cNvSpPr>
            <a:spLocks noChangeArrowheads="1"/>
          </p:cNvSpPr>
          <p:nvPr/>
        </p:nvSpPr>
        <p:spPr bwMode="auto">
          <a:xfrm>
            <a:off x="2695575" y="2667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7" name="Rectangle 125"/>
          <p:cNvSpPr>
            <a:spLocks noChangeArrowheads="1"/>
          </p:cNvSpPr>
          <p:nvPr/>
        </p:nvSpPr>
        <p:spPr bwMode="auto">
          <a:xfrm>
            <a:off x="30337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8" name="Rectangle 126"/>
          <p:cNvSpPr>
            <a:spLocks noChangeArrowheads="1"/>
          </p:cNvSpPr>
          <p:nvPr/>
        </p:nvSpPr>
        <p:spPr bwMode="auto">
          <a:xfrm>
            <a:off x="104298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19" name="Rectangle 127"/>
          <p:cNvSpPr>
            <a:spLocks noChangeArrowheads="1"/>
          </p:cNvSpPr>
          <p:nvPr/>
        </p:nvSpPr>
        <p:spPr bwMode="auto">
          <a:xfrm>
            <a:off x="71913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0" name="Rectangle 128"/>
          <p:cNvSpPr>
            <a:spLocks noChangeArrowheads="1"/>
          </p:cNvSpPr>
          <p:nvPr/>
        </p:nvSpPr>
        <p:spPr bwMode="auto">
          <a:xfrm>
            <a:off x="1371600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1" name="Rectangle 129"/>
          <p:cNvSpPr>
            <a:spLocks noChangeArrowheads="1"/>
          </p:cNvSpPr>
          <p:nvPr/>
        </p:nvSpPr>
        <p:spPr bwMode="auto">
          <a:xfrm>
            <a:off x="170973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2" name="Rectangle 130"/>
          <p:cNvSpPr>
            <a:spLocks noChangeArrowheads="1"/>
          </p:cNvSpPr>
          <p:nvPr/>
        </p:nvSpPr>
        <p:spPr bwMode="auto">
          <a:xfrm>
            <a:off x="381000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3" name="Rectangle 131"/>
          <p:cNvSpPr>
            <a:spLocks noChangeArrowheads="1"/>
          </p:cNvSpPr>
          <p:nvPr/>
        </p:nvSpPr>
        <p:spPr bwMode="auto">
          <a:xfrm>
            <a:off x="3367088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4" name="Rectangle 132"/>
          <p:cNvSpPr>
            <a:spLocks noChangeArrowheads="1"/>
          </p:cNvSpPr>
          <p:nvPr/>
        </p:nvSpPr>
        <p:spPr bwMode="auto">
          <a:xfrm>
            <a:off x="3367088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5" name="Rectangle 133"/>
          <p:cNvSpPr>
            <a:spLocks noChangeArrowheads="1"/>
          </p:cNvSpPr>
          <p:nvPr/>
        </p:nvSpPr>
        <p:spPr bwMode="auto">
          <a:xfrm>
            <a:off x="3367088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6" name="Rectangle 134"/>
          <p:cNvSpPr>
            <a:spLocks noChangeArrowheads="1"/>
          </p:cNvSpPr>
          <p:nvPr/>
        </p:nvSpPr>
        <p:spPr bwMode="auto">
          <a:xfrm>
            <a:off x="3367088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7" name="Rectangle 135"/>
          <p:cNvSpPr>
            <a:spLocks noChangeArrowheads="1"/>
          </p:cNvSpPr>
          <p:nvPr/>
        </p:nvSpPr>
        <p:spPr bwMode="auto">
          <a:xfrm>
            <a:off x="3367088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8" name="Rectangle 136"/>
          <p:cNvSpPr>
            <a:spLocks noChangeArrowheads="1"/>
          </p:cNvSpPr>
          <p:nvPr/>
        </p:nvSpPr>
        <p:spPr bwMode="auto">
          <a:xfrm>
            <a:off x="3367088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29" name="Rectangle 137"/>
          <p:cNvSpPr>
            <a:spLocks noChangeArrowheads="1"/>
          </p:cNvSpPr>
          <p:nvPr/>
        </p:nvSpPr>
        <p:spPr bwMode="auto">
          <a:xfrm>
            <a:off x="3367088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30" name="Rectangle 138"/>
          <p:cNvSpPr>
            <a:spLocks noChangeArrowheads="1"/>
          </p:cNvSpPr>
          <p:nvPr/>
        </p:nvSpPr>
        <p:spPr bwMode="auto">
          <a:xfrm>
            <a:off x="3367088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31" name="Rectangle 139"/>
          <p:cNvSpPr>
            <a:spLocks noChangeArrowheads="1"/>
          </p:cNvSpPr>
          <p:nvPr/>
        </p:nvSpPr>
        <p:spPr bwMode="auto">
          <a:xfrm>
            <a:off x="3367088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32" name="Rectangle 140"/>
          <p:cNvSpPr>
            <a:spLocks noChangeArrowheads="1"/>
          </p:cNvSpPr>
          <p:nvPr/>
        </p:nvSpPr>
        <p:spPr bwMode="auto">
          <a:xfrm>
            <a:off x="3367088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33" name="Rectangle 141"/>
          <p:cNvSpPr>
            <a:spLocks noChangeArrowheads="1"/>
          </p:cNvSpPr>
          <p:nvPr/>
        </p:nvSpPr>
        <p:spPr bwMode="auto">
          <a:xfrm>
            <a:off x="3367088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534" name="Rectangle 142"/>
          <p:cNvSpPr>
            <a:spLocks noChangeArrowheads="1"/>
          </p:cNvSpPr>
          <p:nvPr/>
        </p:nvSpPr>
        <p:spPr bwMode="auto">
          <a:xfrm>
            <a:off x="3367088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56" name="Rectangle 264"/>
          <p:cNvSpPr>
            <a:spLocks noChangeArrowheads="1"/>
          </p:cNvSpPr>
          <p:nvPr/>
        </p:nvSpPr>
        <p:spPr bwMode="auto">
          <a:xfrm>
            <a:off x="739616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57" name="Rectangle 265"/>
          <p:cNvSpPr>
            <a:spLocks noChangeArrowheads="1"/>
          </p:cNvSpPr>
          <p:nvPr/>
        </p:nvSpPr>
        <p:spPr bwMode="auto">
          <a:xfrm>
            <a:off x="707231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58" name="Rectangle 266"/>
          <p:cNvSpPr>
            <a:spLocks noChangeArrowheads="1"/>
          </p:cNvSpPr>
          <p:nvPr/>
        </p:nvSpPr>
        <p:spPr bwMode="auto">
          <a:xfrm>
            <a:off x="7724775" y="3005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59" name="Rectangle 267"/>
          <p:cNvSpPr>
            <a:spLocks noChangeArrowheads="1"/>
          </p:cNvSpPr>
          <p:nvPr/>
        </p:nvSpPr>
        <p:spPr bwMode="auto">
          <a:xfrm>
            <a:off x="739616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0" name="Rectangle 268"/>
          <p:cNvSpPr>
            <a:spLocks noChangeArrowheads="1"/>
          </p:cNvSpPr>
          <p:nvPr/>
        </p:nvSpPr>
        <p:spPr bwMode="auto">
          <a:xfrm>
            <a:off x="7072313" y="33480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1" name="Rectangle 269"/>
          <p:cNvSpPr>
            <a:spLocks noChangeArrowheads="1"/>
          </p:cNvSpPr>
          <p:nvPr/>
        </p:nvSpPr>
        <p:spPr bwMode="auto">
          <a:xfrm>
            <a:off x="7724775" y="33480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2" name="Rectangle 270"/>
          <p:cNvSpPr>
            <a:spLocks noChangeArrowheads="1"/>
          </p:cNvSpPr>
          <p:nvPr/>
        </p:nvSpPr>
        <p:spPr bwMode="auto">
          <a:xfrm>
            <a:off x="7396163" y="36909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3" name="Rectangle 271"/>
          <p:cNvSpPr>
            <a:spLocks noChangeArrowheads="1"/>
          </p:cNvSpPr>
          <p:nvPr/>
        </p:nvSpPr>
        <p:spPr bwMode="auto">
          <a:xfrm>
            <a:off x="7072313" y="36909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4" name="Rectangle 272"/>
          <p:cNvSpPr>
            <a:spLocks noChangeArrowheads="1"/>
          </p:cNvSpPr>
          <p:nvPr/>
        </p:nvSpPr>
        <p:spPr bwMode="auto">
          <a:xfrm>
            <a:off x="7724775" y="36909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5" name="Rectangle 273"/>
          <p:cNvSpPr>
            <a:spLocks noChangeArrowheads="1"/>
          </p:cNvSpPr>
          <p:nvPr/>
        </p:nvSpPr>
        <p:spPr bwMode="auto">
          <a:xfrm>
            <a:off x="7396163" y="40290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6" name="Rectangle 274"/>
          <p:cNvSpPr>
            <a:spLocks noChangeArrowheads="1"/>
          </p:cNvSpPr>
          <p:nvPr/>
        </p:nvSpPr>
        <p:spPr bwMode="auto">
          <a:xfrm>
            <a:off x="7072313" y="402907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7" name="Rectangle 275"/>
          <p:cNvSpPr>
            <a:spLocks noChangeArrowheads="1"/>
          </p:cNvSpPr>
          <p:nvPr/>
        </p:nvSpPr>
        <p:spPr bwMode="auto">
          <a:xfrm>
            <a:off x="7724775" y="402907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8" name="Rectangle 276"/>
          <p:cNvSpPr>
            <a:spLocks noChangeArrowheads="1"/>
          </p:cNvSpPr>
          <p:nvPr/>
        </p:nvSpPr>
        <p:spPr bwMode="auto">
          <a:xfrm>
            <a:off x="7396163" y="4352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69" name="Rectangle 277"/>
          <p:cNvSpPr>
            <a:spLocks noChangeArrowheads="1"/>
          </p:cNvSpPr>
          <p:nvPr/>
        </p:nvSpPr>
        <p:spPr bwMode="auto">
          <a:xfrm>
            <a:off x="7072313" y="4352925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0" name="Rectangle 278"/>
          <p:cNvSpPr>
            <a:spLocks noChangeArrowheads="1"/>
          </p:cNvSpPr>
          <p:nvPr/>
        </p:nvSpPr>
        <p:spPr bwMode="auto">
          <a:xfrm>
            <a:off x="7724775" y="43529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1" name="Rectangle 279"/>
          <p:cNvSpPr>
            <a:spLocks noChangeArrowheads="1"/>
          </p:cNvSpPr>
          <p:nvPr/>
        </p:nvSpPr>
        <p:spPr bwMode="auto">
          <a:xfrm>
            <a:off x="806291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2" name="Rectangle 280"/>
          <p:cNvSpPr>
            <a:spLocks noChangeArrowheads="1"/>
          </p:cNvSpPr>
          <p:nvPr/>
        </p:nvSpPr>
        <p:spPr bwMode="auto">
          <a:xfrm>
            <a:off x="806291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3" name="Rectangle 281"/>
          <p:cNvSpPr>
            <a:spLocks noChangeArrowheads="1"/>
          </p:cNvSpPr>
          <p:nvPr/>
        </p:nvSpPr>
        <p:spPr bwMode="auto">
          <a:xfrm>
            <a:off x="8062913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4" name="Rectangle 282"/>
          <p:cNvSpPr>
            <a:spLocks noChangeArrowheads="1"/>
          </p:cNvSpPr>
          <p:nvPr/>
        </p:nvSpPr>
        <p:spPr bwMode="auto">
          <a:xfrm>
            <a:off x="8062913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5" name="Rectangle 283"/>
          <p:cNvSpPr>
            <a:spLocks noChangeArrowheads="1"/>
          </p:cNvSpPr>
          <p:nvPr/>
        </p:nvSpPr>
        <p:spPr bwMode="auto">
          <a:xfrm>
            <a:off x="8062913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6" name="Rectangle 284"/>
          <p:cNvSpPr>
            <a:spLocks noChangeArrowheads="1"/>
          </p:cNvSpPr>
          <p:nvPr/>
        </p:nvSpPr>
        <p:spPr bwMode="auto">
          <a:xfrm>
            <a:off x="607218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7" name="Rectangle 285"/>
          <p:cNvSpPr>
            <a:spLocks noChangeArrowheads="1"/>
          </p:cNvSpPr>
          <p:nvPr/>
        </p:nvSpPr>
        <p:spPr bwMode="auto">
          <a:xfrm>
            <a:off x="574833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8" name="Rectangle 286"/>
          <p:cNvSpPr>
            <a:spLocks noChangeArrowheads="1"/>
          </p:cNvSpPr>
          <p:nvPr/>
        </p:nvSpPr>
        <p:spPr bwMode="auto">
          <a:xfrm>
            <a:off x="6400800" y="2995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79" name="Rectangle 287"/>
          <p:cNvSpPr>
            <a:spLocks noChangeArrowheads="1"/>
          </p:cNvSpPr>
          <p:nvPr/>
        </p:nvSpPr>
        <p:spPr bwMode="auto">
          <a:xfrm>
            <a:off x="607218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0" name="Rectangle 288"/>
          <p:cNvSpPr>
            <a:spLocks noChangeArrowheads="1"/>
          </p:cNvSpPr>
          <p:nvPr/>
        </p:nvSpPr>
        <p:spPr bwMode="auto">
          <a:xfrm>
            <a:off x="574833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1" name="Rectangle 289"/>
          <p:cNvSpPr>
            <a:spLocks noChangeArrowheads="1"/>
          </p:cNvSpPr>
          <p:nvPr/>
        </p:nvSpPr>
        <p:spPr bwMode="auto">
          <a:xfrm>
            <a:off x="6400800" y="33385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2" name="Rectangle 290"/>
          <p:cNvSpPr>
            <a:spLocks noChangeArrowheads="1"/>
          </p:cNvSpPr>
          <p:nvPr/>
        </p:nvSpPr>
        <p:spPr bwMode="auto">
          <a:xfrm>
            <a:off x="6072188" y="36814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3" name="Rectangle 291"/>
          <p:cNvSpPr>
            <a:spLocks noChangeArrowheads="1"/>
          </p:cNvSpPr>
          <p:nvPr/>
        </p:nvSpPr>
        <p:spPr bwMode="auto">
          <a:xfrm>
            <a:off x="5748338" y="36814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4" name="Rectangle 292"/>
          <p:cNvSpPr>
            <a:spLocks noChangeArrowheads="1"/>
          </p:cNvSpPr>
          <p:nvPr/>
        </p:nvSpPr>
        <p:spPr bwMode="auto">
          <a:xfrm>
            <a:off x="6400800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5" name="Rectangle 293"/>
          <p:cNvSpPr>
            <a:spLocks noChangeArrowheads="1"/>
          </p:cNvSpPr>
          <p:nvPr/>
        </p:nvSpPr>
        <p:spPr bwMode="auto">
          <a:xfrm>
            <a:off x="6072188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6" name="Rectangle 294"/>
          <p:cNvSpPr>
            <a:spLocks noChangeArrowheads="1"/>
          </p:cNvSpPr>
          <p:nvPr/>
        </p:nvSpPr>
        <p:spPr bwMode="auto">
          <a:xfrm>
            <a:off x="5748338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7" name="Rectangle 295"/>
          <p:cNvSpPr>
            <a:spLocks noChangeArrowheads="1"/>
          </p:cNvSpPr>
          <p:nvPr/>
        </p:nvSpPr>
        <p:spPr bwMode="auto">
          <a:xfrm>
            <a:off x="6400800" y="401955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8" name="Rectangle 296"/>
          <p:cNvSpPr>
            <a:spLocks noChangeArrowheads="1"/>
          </p:cNvSpPr>
          <p:nvPr/>
        </p:nvSpPr>
        <p:spPr bwMode="auto">
          <a:xfrm>
            <a:off x="6072188" y="43434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89" name="Rectangle 297"/>
          <p:cNvSpPr>
            <a:spLocks noChangeArrowheads="1"/>
          </p:cNvSpPr>
          <p:nvPr/>
        </p:nvSpPr>
        <p:spPr bwMode="auto">
          <a:xfrm>
            <a:off x="5748338" y="4343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0" name="Rectangle 298"/>
          <p:cNvSpPr>
            <a:spLocks noChangeArrowheads="1"/>
          </p:cNvSpPr>
          <p:nvPr/>
        </p:nvSpPr>
        <p:spPr bwMode="auto">
          <a:xfrm>
            <a:off x="6400800" y="4343400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1" name="Rectangle 299"/>
          <p:cNvSpPr>
            <a:spLocks noChangeArrowheads="1"/>
          </p:cNvSpPr>
          <p:nvPr/>
        </p:nvSpPr>
        <p:spPr bwMode="auto">
          <a:xfrm>
            <a:off x="673893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2" name="Rectangle 300"/>
          <p:cNvSpPr>
            <a:spLocks noChangeArrowheads="1"/>
          </p:cNvSpPr>
          <p:nvPr/>
        </p:nvSpPr>
        <p:spPr bwMode="auto">
          <a:xfrm>
            <a:off x="673893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3" name="Rectangle 301"/>
          <p:cNvSpPr>
            <a:spLocks noChangeArrowheads="1"/>
          </p:cNvSpPr>
          <p:nvPr/>
        </p:nvSpPr>
        <p:spPr bwMode="auto">
          <a:xfrm>
            <a:off x="6738938" y="36814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4" name="Rectangle 302"/>
          <p:cNvSpPr>
            <a:spLocks noChangeArrowheads="1"/>
          </p:cNvSpPr>
          <p:nvPr/>
        </p:nvSpPr>
        <p:spPr bwMode="auto">
          <a:xfrm>
            <a:off x="6738938" y="401955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5" name="Rectangle 303"/>
          <p:cNvSpPr>
            <a:spLocks noChangeArrowheads="1"/>
          </p:cNvSpPr>
          <p:nvPr/>
        </p:nvSpPr>
        <p:spPr bwMode="auto">
          <a:xfrm>
            <a:off x="6738938" y="4343400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6" name="Rectangle 304"/>
          <p:cNvSpPr>
            <a:spLocks noChangeArrowheads="1"/>
          </p:cNvSpPr>
          <p:nvPr/>
        </p:nvSpPr>
        <p:spPr bwMode="auto">
          <a:xfrm>
            <a:off x="607218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7" name="Rectangle 305"/>
          <p:cNvSpPr>
            <a:spLocks noChangeArrowheads="1"/>
          </p:cNvSpPr>
          <p:nvPr/>
        </p:nvSpPr>
        <p:spPr bwMode="auto">
          <a:xfrm>
            <a:off x="574833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8" name="Rectangle 306"/>
          <p:cNvSpPr>
            <a:spLocks noChangeArrowheads="1"/>
          </p:cNvSpPr>
          <p:nvPr/>
        </p:nvSpPr>
        <p:spPr bwMode="auto">
          <a:xfrm>
            <a:off x="6400800" y="46720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699" name="Rectangle 307"/>
          <p:cNvSpPr>
            <a:spLocks noChangeArrowheads="1"/>
          </p:cNvSpPr>
          <p:nvPr/>
        </p:nvSpPr>
        <p:spPr bwMode="auto">
          <a:xfrm>
            <a:off x="607218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0" name="Rectangle 308"/>
          <p:cNvSpPr>
            <a:spLocks noChangeArrowheads="1"/>
          </p:cNvSpPr>
          <p:nvPr/>
        </p:nvSpPr>
        <p:spPr bwMode="auto">
          <a:xfrm>
            <a:off x="574833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1" name="Rectangle 309"/>
          <p:cNvSpPr>
            <a:spLocks noChangeArrowheads="1"/>
          </p:cNvSpPr>
          <p:nvPr/>
        </p:nvSpPr>
        <p:spPr bwMode="auto">
          <a:xfrm>
            <a:off x="6400800" y="50149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2" name="Rectangle 310"/>
          <p:cNvSpPr>
            <a:spLocks noChangeArrowheads="1"/>
          </p:cNvSpPr>
          <p:nvPr/>
        </p:nvSpPr>
        <p:spPr bwMode="auto">
          <a:xfrm>
            <a:off x="607218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3" name="Rectangle 311"/>
          <p:cNvSpPr>
            <a:spLocks noChangeArrowheads="1"/>
          </p:cNvSpPr>
          <p:nvPr/>
        </p:nvSpPr>
        <p:spPr bwMode="auto">
          <a:xfrm>
            <a:off x="574833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4" name="Rectangle 312"/>
          <p:cNvSpPr>
            <a:spLocks noChangeArrowheads="1"/>
          </p:cNvSpPr>
          <p:nvPr/>
        </p:nvSpPr>
        <p:spPr bwMode="auto">
          <a:xfrm>
            <a:off x="6400800" y="53578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5" name="Rectangle 313"/>
          <p:cNvSpPr>
            <a:spLocks noChangeArrowheads="1"/>
          </p:cNvSpPr>
          <p:nvPr/>
        </p:nvSpPr>
        <p:spPr bwMode="auto">
          <a:xfrm>
            <a:off x="6072188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6" name="Rectangle 314"/>
          <p:cNvSpPr>
            <a:spLocks noChangeArrowheads="1"/>
          </p:cNvSpPr>
          <p:nvPr/>
        </p:nvSpPr>
        <p:spPr bwMode="auto">
          <a:xfrm>
            <a:off x="5748338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7" name="Rectangle 315"/>
          <p:cNvSpPr>
            <a:spLocks noChangeArrowheads="1"/>
          </p:cNvSpPr>
          <p:nvPr/>
        </p:nvSpPr>
        <p:spPr bwMode="auto">
          <a:xfrm>
            <a:off x="6400800" y="569595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8" name="Rectangle 316"/>
          <p:cNvSpPr>
            <a:spLocks noChangeArrowheads="1"/>
          </p:cNvSpPr>
          <p:nvPr/>
        </p:nvSpPr>
        <p:spPr bwMode="auto">
          <a:xfrm>
            <a:off x="607218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09" name="Rectangle 317"/>
          <p:cNvSpPr>
            <a:spLocks noChangeArrowheads="1"/>
          </p:cNvSpPr>
          <p:nvPr/>
        </p:nvSpPr>
        <p:spPr bwMode="auto">
          <a:xfrm>
            <a:off x="574833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0" name="Rectangle 318"/>
          <p:cNvSpPr>
            <a:spLocks noChangeArrowheads="1"/>
          </p:cNvSpPr>
          <p:nvPr/>
        </p:nvSpPr>
        <p:spPr bwMode="auto">
          <a:xfrm>
            <a:off x="6400800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1" name="Rectangle 319"/>
          <p:cNvSpPr>
            <a:spLocks noChangeArrowheads="1"/>
          </p:cNvSpPr>
          <p:nvPr/>
        </p:nvSpPr>
        <p:spPr bwMode="auto">
          <a:xfrm>
            <a:off x="6738938" y="46720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2" name="Rectangle 320"/>
          <p:cNvSpPr>
            <a:spLocks noChangeArrowheads="1"/>
          </p:cNvSpPr>
          <p:nvPr/>
        </p:nvSpPr>
        <p:spPr bwMode="auto">
          <a:xfrm>
            <a:off x="6738938" y="5014913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3" name="Rectangle 321"/>
          <p:cNvSpPr>
            <a:spLocks noChangeArrowheads="1"/>
          </p:cNvSpPr>
          <p:nvPr/>
        </p:nvSpPr>
        <p:spPr bwMode="auto">
          <a:xfrm>
            <a:off x="6738938" y="53578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4" name="Rectangle 322"/>
          <p:cNvSpPr>
            <a:spLocks noChangeArrowheads="1"/>
          </p:cNvSpPr>
          <p:nvPr/>
        </p:nvSpPr>
        <p:spPr bwMode="auto">
          <a:xfrm>
            <a:off x="6738938" y="569595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5" name="Rectangle 323"/>
          <p:cNvSpPr>
            <a:spLocks noChangeArrowheads="1"/>
          </p:cNvSpPr>
          <p:nvPr/>
        </p:nvSpPr>
        <p:spPr bwMode="auto">
          <a:xfrm>
            <a:off x="673893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6" name="Rectangle 324"/>
          <p:cNvSpPr>
            <a:spLocks noChangeArrowheads="1"/>
          </p:cNvSpPr>
          <p:nvPr/>
        </p:nvSpPr>
        <p:spPr bwMode="auto">
          <a:xfrm>
            <a:off x="7396163" y="46624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7" name="Rectangle 325"/>
          <p:cNvSpPr>
            <a:spLocks noChangeArrowheads="1"/>
          </p:cNvSpPr>
          <p:nvPr/>
        </p:nvSpPr>
        <p:spPr bwMode="auto">
          <a:xfrm>
            <a:off x="7072313" y="4662488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8" name="Rectangle 326"/>
          <p:cNvSpPr>
            <a:spLocks noChangeArrowheads="1"/>
          </p:cNvSpPr>
          <p:nvPr/>
        </p:nvSpPr>
        <p:spPr bwMode="auto">
          <a:xfrm>
            <a:off x="7724775" y="466248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19" name="Rectangle 327"/>
          <p:cNvSpPr>
            <a:spLocks noChangeArrowheads="1"/>
          </p:cNvSpPr>
          <p:nvPr/>
        </p:nvSpPr>
        <p:spPr bwMode="auto">
          <a:xfrm>
            <a:off x="7396163" y="500538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0" name="Rectangle 328"/>
          <p:cNvSpPr>
            <a:spLocks noChangeArrowheads="1"/>
          </p:cNvSpPr>
          <p:nvPr/>
        </p:nvSpPr>
        <p:spPr bwMode="auto">
          <a:xfrm>
            <a:off x="7072313" y="500538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1" name="Rectangle 329"/>
          <p:cNvSpPr>
            <a:spLocks noChangeArrowheads="1"/>
          </p:cNvSpPr>
          <p:nvPr/>
        </p:nvSpPr>
        <p:spPr bwMode="auto">
          <a:xfrm>
            <a:off x="7724775" y="5005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2" name="Rectangle 330"/>
          <p:cNvSpPr>
            <a:spLocks noChangeArrowheads="1"/>
          </p:cNvSpPr>
          <p:nvPr/>
        </p:nvSpPr>
        <p:spPr bwMode="auto">
          <a:xfrm>
            <a:off x="7396163" y="534828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3" name="Rectangle 331"/>
          <p:cNvSpPr>
            <a:spLocks noChangeArrowheads="1"/>
          </p:cNvSpPr>
          <p:nvPr/>
        </p:nvSpPr>
        <p:spPr bwMode="auto">
          <a:xfrm>
            <a:off x="7072313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4" name="Rectangle 332"/>
          <p:cNvSpPr>
            <a:spLocks noChangeArrowheads="1"/>
          </p:cNvSpPr>
          <p:nvPr/>
        </p:nvSpPr>
        <p:spPr bwMode="auto">
          <a:xfrm>
            <a:off x="7724775" y="534828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5" name="Rectangle 333"/>
          <p:cNvSpPr>
            <a:spLocks noChangeArrowheads="1"/>
          </p:cNvSpPr>
          <p:nvPr/>
        </p:nvSpPr>
        <p:spPr bwMode="auto">
          <a:xfrm>
            <a:off x="7396163" y="568642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6" name="Rectangle 334"/>
          <p:cNvSpPr>
            <a:spLocks noChangeArrowheads="1"/>
          </p:cNvSpPr>
          <p:nvPr/>
        </p:nvSpPr>
        <p:spPr bwMode="auto">
          <a:xfrm>
            <a:off x="7072313" y="568642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7" name="Rectangle 335"/>
          <p:cNvSpPr>
            <a:spLocks noChangeArrowheads="1"/>
          </p:cNvSpPr>
          <p:nvPr/>
        </p:nvSpPr>
        <p:spPr bwMode="auto">
          <a:xfrm>
            <a:off x="7724775" y="56864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8" name="Rectangle 336"/>
          <p:cNvSpPr>
            <a:spLocks noChangeArrowheads="1"/>
          </p:cNvSpPr>
          <p:nvPr/>
        </p:nvSpPr>
        <p:spPr bwMode="auto">
          <a:xfrm>
            <a:off x="739616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29" name="Rectangle 337"/>
          <p:cNvSpPr>
            <a:spLocks noChangeArrowheads="1"/>
          </p:cNvSpPr>
          <p:nvPr/>
        </p:nvSpPr>
        <p:spPr bwMode="auto">
          <a:xfrm>
            <a:off x="707231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0" name="Rectangle 338"/>
          <p:cNvSpPr>
            <a:spLocks noChangeArrowheads="1"/>
          </p:cNvSpPr>
          <p:nvPr/>
        </p:nvSpPr>
        <p:spPr bwMode="auto">
          <a:xfrm>
            <a:off x="7724775" y="60102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1" name="Rectangle 339"/>
          <p:cNvSpPr>
            <a:spLocks noChangeArrowheads="1"/>
          </p:cNvSpPr>
          <p:nvPr/>
        </p:nvSpPr>
        <p:spPr bwMode="auto">
          <a:xfrm>
            <a:off x="8062913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2" name="Rectangle 340"/>
          <p:cNvSpPr>
            <a:spLocks noChangeArrowheads="1"/>
          </p:cNvSpPr>
          <p:nvPr/>
        </p:nvSpPr>
        <p:spPr bwMode="auto">
          <a:xfrm>
            <a:off x="8062913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3" name="Rectangle 341"/>
          <p:cNvSpPr>
            <a:spLocks noChangeArrowheads="1"/>
          </p:cNvSpPr>
          <p:nvPr/>
        </p:nvSpPr>
        <p:spPr bwMode="auto">
          <a:xfrm>
            <a:off x="8062913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4" name="Rectangle 342"/>
          <p:cNvSpPr>
            <a:spLocks noChangeArrowheads="1"/>
          </p:cNvSpPr>
          <p:nvPr/>
        </p:nvSpPr>
        <p:spPr bwMode="auto">
          <a:xfrm>
            <a:off x="8062913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5" name="Rectangle 343"/>
          <p:cNvSpPr>
            <a:spLocks noChangeArrowheads="1"/>
          </p:cNvSpPr>
          <p:nvPr/>
        </p:nvSpPr>
        <p:spPr bwMode="auto">
          <a:xfrm>
            <a:off x="806291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6" name="Rectangle 344"/>
          <p:cNvSpPr>
            <a:spLocks noChangeArrowheads="1"/>
          </p:cNvSpPr>
          <p:nvPr/>
        </p:nvSpPr>
        <p:spPr bwMode="auto">
          <a:xfrm>
            <a:off x="5410200" y="2995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7" name="Rectangle 345"/>
          <p:cNvSpPr>
            <a:spLocks noChangeArrowheads="1"/>
          </p:cNvSpPr>
          <p:nvPr/>
        </p:nvSpPr>
        <p:spPr bwMode="auto">
          <a:xfrm>
            <a:off x="5410200" y="33385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8" name="Rectangle 346"/>
          <p:cNvSpPr>
            <a:spLocks noChangeArrowheads="1"/>
          </p:cNvSpPr>
          <p:nvPr/>
        </p:nvSpPr>
        <p:spPr bwMode="auto">
          <a:xfrm>
            <a:off x="5410200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39" name="Rectangle 347"/>
          <p:cNvSpPr>
            <a:spLocks noChangeArrowheads="1"/>
          </p:cNvSpPr>
          <p:nvPr/>
        </p:nvSpPr>
        <p:spPr bwMode="auto">
          <a:xfrm>
            <a:off x="5410200" y="40195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0" name="Rectangle 348"/>
          <p:cNvSpPr>
            <a:spLocks noChangeArrowheads="1"/>
          </p:cNvSpPr>
          <p:nvPr/>
        </p:nvSpPr>
        <p:spPr bwMode="auto">
          <a:xfrm>
            <a:off x="5410200" y="4343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1" name="Rectangle 349"/>
          <p:cNvSpPr>
            <a:spLocks noChangeArrowheads="1"/>
          </p:cNvSpPr>
          <p:nvPr/>
        </p:nvSpPr>
        <p:spPr bwMode="auto">
          <a:xfrm>
            <a:off x="5410200" y="4672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2" name="Rectangle 350"/>
          <p:cNvSpPr>
            <a:spLocks noChangeArrowheads="1"/>
          </p:cNvSpPr>
          <p:nvPr/>
        </p:nvSpPr>
        <p:spPr bwMode="auto">
          <a:xfrm>
            <a:off x="5410200" y="50149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3" name="Rectangle 351"/>
          <p:cNvSpPr>
            <a:spLocks noChangeArrowheads="1"/>
          </p:cNvSpPr>
          <p:nvPr/>
        </p:nvSpPr>
        <p:spPr bwMode="auto">
          <a:xfrm>
            <a:off x="5410200" y="5357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4" name="Rectangle 352"/>
          <p:cNvSpPr>
            <a:spLocks noChangeArrowheads="1"/>
          </p:cNvSpPr>
          <p:nvPr/>
        </p:nvSpPr>
        <p:spPr bwMode="auto">
          <a:xfrm>
            <a:off x="5410200" y="5695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5" name="Rectangle 353"/>
          <p:cNvSpPr>
            <a:spLocks noChangeArrowheads="1"/>
          </p:cNvSpPr>
          <p:nvPr/>
        </p:nvSpPr>
        <p:spPr bwMode="auto">
          <a:xfrm>
            <a:off x="5410200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6" name="Rectangle 354"/>
          <p:cNvSpPr>
            <a:spLocks noChangeArrowheads="1"/>
          </p:cNvSpPr>
          <p:nvPr/>
        </p:nvSpPr>
        <p:spPr bwMode="auto">
          <a:xfrm>
            <a:off x="607218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7" name="Rectangle 355"/>
          <p:cNvSpPr>
            <a:spLocks noChangeArrowheads="1"/>
          </p:cNvSpPr>
          <p:nvPr/>
        </p:nvSpPr>
        <p:spPr bwMode="auto">
          <a:xfrm>
            <a:off x="574833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8" name="Rectangle 356"/>
          <p:cNvSpPr>
            <a:spLocks noChangeArrowheads="1"/>
          </p:cNvSpPr>
          <p:nvPr/>
        </p:nvSpPr>
        <p:spPr bwMode="auto">
          <a:xfrm>
            <a:off x="6400800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49" name="Rectangle 357"/>
          <p:cNvSpPr>
            <a:spLocks noChangeArrowheads="1"/>
          </p:cNvSpPr>
          <p:nvPr/>
        </p:nvSpPr>
        <p:spPr bwMode="auto">
          <a:xfrm>
            <a:off x="673893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0" name="Rectangle 358"/>
          <p:cNvSpPr>
            <a:spLocks noChangeArrowheads="1"/>
          </p:cNvSpPr>
          <p:nvPr/>
        </p:nvSpPr>
        <p:spPr bwMode="auto">
          <a:xfrm>
            <a:off x="739616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1" name="Rectangle 359"/>
          <p:cNvSpPr>
            <a:spLocks noChangeArrowheads="1"/>
          </p:cNvSpPr>
          <p:nvPr/>
        </p:nvSpPr>
        <p:spPr bwMode="auto">
          <a:xfrm>
            <a:off x="70723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2" name="Rectangle 360"/>
          <p:cNvSpPr>
            <a:spLocks noChangeArrowheads="1"/>
          </p:cNvSpPr>
          <p:nvPr/>
        </p:nvSpPr>
        <p:spPr bwMode="auto">
          <a:xfrm>
            <a:off x="7724775" y="63531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3" name="Rectangle 361"/>
          <p:cNvSpPr>
            <a:spLocks noChangeArrowheads="1"/>
          </p:cNvSpPr>
          <p:nvPr/>
        </p:nvSpPr>
        <p:spPr bwMode="auto">
          <a:xfrm>
            <a:off x="80629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4" name="Rectangle 362"/>
          <p:cNvSpPr>
            <a:spLocks noChangeArrowheads="1"/>
          </p:cNvSpPr>
          <p:nvPr/>
        </p:nvSpPr>
        <p:spPr bwMode="auto">
          <a:xfrm>
            <a:off x="5410200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5" name="Oval 363"/>
          <p:cNvSpPr>
            <a:spLocks noChangeArrowheads="1"/>
          </p:cNvSpPr>
          <p:nvPr/>
        </p:nvSpPr>
        <p:spPr bwMode="auto">
          <a:xfrm>
            <a:off x="5467350" y="64103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6" name="Rectangle 364"/>
          <p:cNvSpPr>
            <a:spLocks noChangeArrowheads="1"/>
          </p:cNvSpPr>
          <p:nvPr/>
        </p:nvSpPr>
        <p:spPr bwMode="auto">
          <a:xfrm>
            <a:off x="739616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7" name="Rectangle 365"/>
          <p:cNvSpPr>
            <a:spLocks noChangeArrowheads="1"/>
          </p:cNvSpPr>
          <p:nvPr/>
        </p:nvSpPr>
        <p:spPr bwMode="auto">
          <a:xfrm>
            <a:off x="70723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8" name="Rectangle 366"/>
          <p:cNvSpPr>
            <a:spLocks noChangeArrowheads="1"/>
          </p:cNvSpPr>
          <p:nvPr/>
        </p:nvSpPr>
        <p:spPr bwMode="auto">
          <a:xfrm>
            <a:off x="7724775" y="2667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59" name="Rectangle 367"/>
          <p:cNvSpPr>
            <a:spLocks noChangeArrowheads="1"/>
          </p:cNvSpPr>
          <p:nvPr/>
        </p:nvSpPr>
        <p:spPr bwMode="auto">
          <a:xfrm>
            <a:off x="80629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0" name="Rectangle 368"/>
          <p:cNvSpPr>
            <a:spLocks noChangeArrowheads="1"/>
          </p:cNvSpPr>
          <p:nvPr/>
        </p:nvSpPr>
        <p:spPr bwMode="auto">
          <a:xfrm>
            <a:off x="607218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1" name="Rectangle 369"/>
          <p:cNvSpPr>
            <a:spLocks noChangeArrowheads="1"/>
          </p:cNvSpPr>
          <p:nvPr/>
        </p:nvSpPr>
        <p:spPr bwMode="auto">
          <a:xfrm>
            <a:off x="574833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2" name="Rectangle 370"/>
          <p:cNvSpPr>
            <a:spLocks noChangeArrowheads="1"/>
          </p:cNvSpPr>
          <p:nvPr/>
        </p:nvSpPr>
        <p:spPr bwMode="auto">
          <a:xfrm>
            <a:off x="6400800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3" name="Rectangle 371"/>
          <p:cNvSpPr>
            <a:spLocks noChangeArrowheads="1"/>
          </p:cNvSpPr>
          <p:nvPr/>
        </p:nvSpPr>
        <p:spPr bwMode="auto">
          <a:xfrm>
            <a:off x="673893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4" name="Rectangle 372"/>
          <p:cNvSpPr>
            <a:spLocks noChangeArrowheads="1"/>
          </p:cNvSpPr>
          <p:nvPr/>
        </p:nvSpPr>
        <p:spPr bwMode="auto">
          <a:xfrm>
            <a:off x="5410200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5" name="Rectangle 373"/>
          <p:cNvSpPr>
            <a:spLocks noChangeArrowheads="1"/>
          </p:cNvSpPr>
          <p:nvPr/>
        </p:nvSpPr>
        <p:spPr bwMode="auto">
          <a:xfrm>
            <a:off x="8396288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6" name="Rectangle 374"/>
          <p:cNvSpPr>
            <a:spLocks noChangeArrowheads="1"/>
          </p:cNvSpPr>
          <p:nvPr/>
        </p:nvSpPr>
        <p:spPr bwMode="auto">
          <a:xfrm>
            <a:off x="8396288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7" name="Rectangle 375"/>
          <p:cNvSpPr>
            <a:spLocks noChangeArrowheads="1"/>
          </p:cNvSpPr>
          <p:nvPr/>
        </p:nvSpPr>
        <p:spPr bwMode="auto">
          <a:xfrm>
            <a:off x="8396288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8" name="Rectangle 376"/>
          <p:cNvSpPr>
            <a:spLocks noChangeArrowheads="1"/>
          </p:cNvSpPr>
          <p:nvPr/>
        </p:nvSpPr>
        <p:spPr bwMode="auto">
          <a:xfrm>
            <a:off x="8396288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69" name="Rectangle 377"/>
          <p:cNvSpPr>
            <a:spLocks noChangeArrowheads="1"/>
          </p:cNvSpPr>
          <p:nvPr/>
        </p:nvSpPr>
        <p:spPr bwMode="auto">
          <a:xfrm>
            <a:off x="8396288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0" name="Rectangle 378"/>
          <p:cNvSpPr>
            <a:spLocks noChangeArrowheads="1"/>
          </p:cNvSpPr>
          <p:nvPr/>
        </p:nvSpPr>
        <p:spPr bwMode="auto">
          <a:xfrm>
            <a:off x="8396288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1" name="Rectangle 379"/>
          <p:cNvSpPr>
            <a:spLocks noChangeArrowheads="1"/>
          </p:cNvSpPr>
          <p:nvPr/>
        </p:nvSpPr>
        <p:spPr bwMode="auto">
          <a:xfrm>
            <a:off x="8396288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2" name="Rectangle 380"/>
          <p:cNvSpPr>
            <a:spLocks noChangeArrowheads="1"/>
          </p:cNvSpPr>
          <p:nvPr/>
        </p:nvSpPr>
        <p:spPr bwMode="auto">
          <a:xfrm>
            <a:off x="8396288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3" name="Rectangle 381"/>
          <p:cNvSpPr>
            <a:spLocks noChangeArrowheads="1"/>
          </p:cNvSpPr>
          <p:nvPr/>
        </p:nvSpPr>
        <p:spPr bwMode="auto">
          <a:xfrm>
            <a:off x="8396288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4" name="Rectangle 382"/>
          <p:cNvSpPr>
            <a:spLocks noChangeArrowheads="1"/>
          </p:cNvSpPr>
          <p:nvPr/>
        </p:nvSpPr>
        <p:spPr bwMode="auto">
          <a:xfrm>
            <a:off x="8396288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5" name="Rectangle 383"/>
          <p:cNvSpPr>
            <a:spLocks noChangeArrowheads="1"/>
          </p:cNvSpPr>
          <p:nvPr/>
        </p:nvSpPr>
        <p:spPr bwMode="auto">
          <a:xfrm>
            <a:off x="8396288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776" name="Rectangle 384"/>
          <p:cNvSpPr>
            <a:spLocks noChangeArrowheads="1"/>
          </p:cNvSpPr>
          <p:nvPr/>
        </p:nvSpPr>
        <p:spPr bwMode="auto">
          <a:xfrm>
            <a:off x="8396288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Quiz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685800" y="1600200"/>
            <a:ext cx="7696200" cy="473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How to extract edges along a given orientation using morphological operations?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Morphological noise filtering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685800" y="1600200"/>
            <a:ext cx="7696200" cy="473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An opening followed by a closing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Or, a closing followed by an opening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0"/>
          </a:p>
        </p:txBody>
      </p:sp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3200400" y="2971800"/>
          <a:ext cx="1346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2" name="Equation" r:id="rId4" imgW="1346040" imgH="342720" progId="Equation.DSMT4">
                  <p:embed/>
                </p:oleObj>
              </mc:Choice>
              <mc:Fallback>
                <p:oleObj name="Equation" r:id="rId4" imgW="134604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1800"/>
                        <a:ext cx="1346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3200400" y="3505200"/>
          <a:ext cx="1346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3" name="Equation" r:id="rId6" imgW="1346040" imgH="342720" progId="Equation.DSMT4">
                  <p:embed/>
                </p:oleObj>
              </mc:Choice>
              <mc:Fallback>
                <p:oleObj name="Equation" r:id="rId6" imgW="134604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1346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Morphological noise filtering</a:t>
            </a:r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1828800" y="22860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MATLAB 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63736"/>
            <a:ext cx="86868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Topics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Basic Morphological </a:t>
            </a:r>
            <a:r>
              <a:rPr lang="en-US" sz="2000" b="0" dirty="0" smtClean="0"/>
              <a:t>concepts</a:t>
            </a:r>
            <a:endParaRPr lang="en-US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Binary Morphological operations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b="0" dirty="0">
                <a:solidFill>
                  <a:srgbClr val="0000FF"/>
                </a:solidFill>
              </a:rPr>
              <a:t>Dilation &amp; erosion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b="0" dirty="0">
                <a:solidFill>
                  <a:srgbClr val="0000FF"/>
                </a:solidFill>
              </a:rPr>
              <a:t>Hit-or-miss transformation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b="0" dirty="0">
                <a:solidFill>
                  <a:srgbClr val="0000FF"/>
                </a:solidFill>
              </a:rPr>
              <a:t>Opening &amp; closing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Gray scale morphological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Some basic morphological operations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b="0" dirty="0">
                <a:solidFill>
                  <a:srgbClr val="0000FF"/>
                </a:solidFill>
              </a:rPr>
              <a:t>Boundary extraction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b="0" dirty="0">
                <a:solidFill>
                  <a:srgbClr val="0000FF"/>
                </a:solidFill>
              </a:rPr>
              <a:t>Region filling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b="0" dirty="0">
                <a:solidFill>
                  <a:srgbClr val="0000FF"/>
                </a:solidFill>
              </a:rPr>
              <a:t>Extraction of connected component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b="0" dirty="0">
                <a:solidFill>
                  <a:srgbClr val="0000FF"/>
                </a:solidFill>
              </a:rPr>
              <a:t>Convex hull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Skeletonization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Granularity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Morphological segmentation and watersheds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Morphological Region Filling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685800" y="1066800"/>
            <a:ext cx="76962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Task: Given a binary image </a:t>
            </a:r>
            <a:r>
              <a:rPr lang="en-US" sz="2000" b="0" i="1"/>
              <a:t>X</a:t>
            </a:r>
            <a:r>
              <a:rPr lang="en-US" sz="2000" b="0"/>
              <a:t> and a (seed) point </a:t>
            </a:r>
            <a:r>
              <a:rPr lang="en-US" sz="2000" b="0" i="1"/>
              <a:t>p</a:t>
            </a:r>
            <a:r>
              <a:rPr lang="en-US" sz="2000" b="0"/>
              <a:t>, fill the region surrounded by the pixels of </a:t>
            </a:r>
            <a:r>
              <a:rPr lang="en-US" sz="2000" b="0" i="1"/>
              <a:t>X</a:t>
            </a:r>
            <a:r>
              <a:rPr lang="en-US" sz="2000" b="0"/>
              <a:t> and contains </a:t>
            </a:r>
            <a:r>
              <a:rPr lang="en-US" sz="2000" b="0" i="1"/>
              <a:t>p</a:t>
            </a:r>
            <a:r>
              <a:rPr lang="en-US" sz="2000" b="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A: An image where only the boundary pixels are labeled 1 and others are labeled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 i="1"/>
              <a:t>A</a:t>
            </a:r>
            <a:r>
              <a:rPr lang="en-US" sz="2000" b="0" i="1" baseline="30000"/>
              <a:t>c</a:t>
            </a:r>
            <a:r>
              <a:rPr lang="en-US" sz="2000" b="0"/>
              <a:t>: The Complement of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We start with an image </a:t>
            </a:r>
            <a:r>
              <a:rPr lang="en-US" sz="2000" b="0" i="1"/>
              <a:t>X</a:t>
            </a:r>
            <a:r>
              <a:rPr lang="en-US" sz="2000" b="0" baseline="-25000"/>
              <a:t>0</a:t>
            </a:r>
            <a:r>
              <a:rPr lang="en-US" sz="2000" b="0"/>
              <a:t> where only the seed point </a:t>
            </a:r>
            <a:r>
              <a:rPr lang="en-US" sz="2000" b="0" i="1"/>
              <a:t>p</a:t>
            </a:r>
            <a:r>
              <a:rPr lang="en-US" sz="2000" b="0"/>
              <a:t> is 1 and others are 0. Then we repeat the following steps until it converges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0"/>
          </a:p>
        </p:txBody>
      </p:sp>
      <p:graphicFrame>
        <p:nvGraphicFramePr>
          <p:cNvPr id="193918" name="Object 382"/>
          <p:cNvGraphicFramePr>
            <a:graphicFrameLocks noChangeAspect="1"/>
          </p:cNvGraphicFramePr>
          <p:nvPr/>
        </p:nvGraphicFramePr>
        <p:xfrm>
          <a:off x="2286000" y="3581400"/>
          <a:ext cx="457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28" name="Equation" r:id="rId4" imgW="4572000" imgH="419040" progId="Equation.DSMT4">
                  <p:embed/>
                </p:oleObj>
              </mc:Choice>
              <mc:Fallback>
                <p:oleObj name="Equation" r:id="rId4" imgW="4572000" imgH="419040" progId="Equation.DSMT4">
                  <p:embed/>
                  <p:pic>
                    <p:nvPicPr>
                      <p:cNvPr id="0" name="Object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457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Morphological Region Filling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2366963" y="30051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2043113" y="30051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2695575" y="3005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2366963" y="33480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204311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2695575" y="33480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2366963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2043113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2695575" y="369093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2366963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2043113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2695575" y="40290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2366963" y="43529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2043113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3" name="Rectangle 19"/>
          <p:cNvSpPr>
            <a:spLocks noChangeArrowheads="1"/>
          </p:cNvSpPr>
          <p:nvPr/>
        </p:nvSpPr>
        <p:spPr bwMode="auto">
          <a:xfrm>
            <a:off x="2695575" y="43529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303371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303371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6" name="Rectangle 22"/>
          <p:cNvSpPr>
            <a:spLocks noChangeArrowheads="1"/>
          </p:cNvSpPr>
          <p:nvPr/>
        </p:nvSpPr>
        <p:spPr bwMode="auto">
          <a:xfrm>
            <a:off x="3033713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3033713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3033713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5609" name="Object 25"/>
          <p:cNvGraphicFramePr>
            <a:graphicFrameLocks noChangeAspect="1"/>
          </p:cNvGraphicFramePr>
          <p:nvPr/>
        </p:nvGraphicFramePr>
        <p:xfrm>
          <a:off x="3716338" y="41529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3" name="Equation" r:id="rId4" imgW="266400" imgH="279360" progId="Equation.DSMT4">
                  <p:embed/>
                </p:oleObj>
              </mc:Choice>
              <mc:Fallback>
                <p:oleObj name="Equation" r:id="rId4" imgW="266400" imgH="27936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41529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10" name="Object 26"/>
          <p:cNvGraphicFramePr>
            <a:graphicFrameLocks noChangeAspect="1"/>
          </p:cNvGraphicFramePr>
          <p:nvPr/>
        </p:nvGraphicFramePr>
        <p:xfrm>
          <a:off x="5105400" y="4267200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4" name="Equation" r:id="rId6" imgW="203040" imgH="164880" progId="Equation.DSMT4">
                  <p:embed/>
                </p:oleObj>
              </mc:Choice>
              <mc:Fallback>
                <p:oleObj name="Equation" r:id="rId6" imgW="203040" imgH="164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67200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104298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71913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3" name="Rectangle 29"/>
          <p:cNvSpPr>
            <a:spLocks noChangeArrowheads="1"/>
          </p:cNvSpPr>
          <p:nvPr/>
        </p:nvSpPr>
        <p:spPr bwMode="auto">
          <a:xfrm>
            <a:off x="1371600" y="29956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4" name="Rectangle 30"/>
          <p:cNvSpPr>
            <a:spLocks noChangeArrowheads="1"/>
          </p:cNvSpPr>
          <p:nvPr/>
        </p:nvSpPr>
        <p:spPr bwMode="auto">
          <a:xfrm>
            <a:off x="1042988" y="33385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5" name="Rectangle 31"/>
          <p:cNvSpPr>
            <a:spLocks noChangeArrowheads="1"/>
          </p:cNvSpPr>
          <p:nvPr/>
        </p:nvSpPr>
        <p:spPr bwMode="auto">
          <a:xfrm>
            <a:off x="71913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6" name="Rectangle 32"/>
          <p:cNvSpPr>
            <a:spLocks noChangeArrowheads="1"/>
          </p:cNvSpPr>
          <p:nvPr/>
        </p:nvSpPr>
        <p:spPr bwMode="auto">
          <a:xfrm>
            <a:off x="1371600" y="33385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7" name="Rectangle 33"/>
          <p:cNvSpPr>
            <a:spLocks noChangeArrowheads="1"/>
          </p:cNvSpPr>
          <p:nvPr/>
        </p:nvSpPr>
        <p:spPr bwMode="auto">
          <a:xfrm>
            <a:off x="1042988" y="36814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8" name="Rectangle 34"/>
          <p:cNvSpPr>
            <a:spLocks noChangeArrowheads="1"/>
          </p:cNvSpPr>
          <p:nvPr/>
        </p:nvSpPr>
        <p:spPr bwMode="auto">
          <a:xfrm>
            <a:off x="719138" y="36814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9" name="Rectangle 35"/>
          <p:cNvSpPr>
            <a:spLocks noChangeArrowheads="1"/>
          </p:cNvSpPr>
          <p:nvPr/>
        </p:nvSpPr>
        <p:spPr bwMode="auto">
          <a:xfrm>
            <a:off x="1371600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0" name="Rectangle 36"/>
          <p:cNvSpPr>
            <a:spLocks noChangeArrowheads="1"/>
          </p:cNvSpPr>
          <p:nvPr/>
        </p:nvSpPr>
        <p:spPr bwMode="auto">
          <a:xfrm>
            <a:off x="1042988" y="401955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1" name="Rectangle 37"/>
          <p:cNvSpPr>
            <a:spLocks noChangeArrowheads="1"/>
          </p:cNvSpPr>
          <p:nvPr/>
        </p:nvSpPr>
        <p:spPr bwMode="auto">
          <a:xfrm>
            <a:off x="719138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2" name="Rectangle 38"/>
          <p:cNvSpPr>
            <a:spLocks noChangeArrowheads="1"/>
          </p:cNvSpPr>
          <p:nvPr/>
        </p:nvSpPr>
        <p:spPr bwMode="auto">
          <a:xfrm>
            <a:off x="1371600" y="40195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3" name="Rectangle 39"/>
          <p:cNvSpPr>
            <a:spLocks noChangeArrowheads="1"/>
          </p:cNvSpPr>
          <p:nvPr/>
        </p:nvSpPr>
        <p:spPr bwMode="auto">
          <a:xfrm>
            <a:off x="1042988" y="4343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4" name="Rectangle 40"/>
          <p:cNvSpPr>
            <a:spLocks noChangeArrowheads="1"/>
          </p:cNvSpPr>
          <p:nvPr/>
        </p:nvSpPr>
        <p:spPr bwMode="auto">
          <a:xfrm>
            <a:off x="719138" y="4343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5" name="Rectangle 41"/>
          <p:cNvSpPr>
            <a:spLocks noChangeArrowheads="1"/>
          </p:cNvSpPr>
          <p:nvPr/>
        </p:nvSpPr>
        <p:spPr bwMode="auto">
          <a:xfrm>
            <a:off x="1371600" y="43434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6" name="Rectangle 42"/>
          <p:cNvSpPr>
            <a:spLocks noChangeArrowheads="1"/>
          </p:cNvSpPr>
          <p:nvPr/>
        </p:nvSpPr>
        <p:spPr bwMode="auto">
          <a:xfrm>
            <a:off x="1709738" y="29956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7" name="Rectangle 43"/>
          <p:cNvSpPr>
            <a:spLocks noChangeArrowheads="1"/>
          </p:cNvSpPr>
          <p:nvPr/>
        </p:nvSpPr>
        <p:spPr bwMode="auto">
          <a:xfrm>
            <a:off x="170973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8" name="Rectangle 44"/>
          <p:cNvSpPr>
            <a:spLocks noChangeArrowheads="1"/>
          </p:cNvSpPr>
          <p:nvPr/>
        </p:nvSpPr>
        <p:spPr bwMode="auto">
          <a:xfrm>
            <a:off x="1709738" y="36814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9" name="Rectangle 45"/>
          <p:cNvSpPr>
            <a:spLocks noChangeArrowheads="1"/>
          </p:cNvSpPr>
          <p:nvPr/>
        </p:nvSpPr>
        <p:spPr bwMode="auto">
          <a:xfrm>
            <a:off x="1709738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0" name="Rectangle 46"/>
          <p:cNvSpPr>
            <a:spLocks noChangeArrowheads="1"/>
          </p:cNvSpPr>
          <p:nvPr/>
        </p:nvSpPr>
        <p:spPr bwMode="auto">
          <a:xfrm>
            <a:off x="1709738" y="43434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1" name="Rectangle 47"/>
          <p:cNvSpPr>
            <a:spLocks noChangeArrowheads="1"/>
          </p:cNvSpPr>
          <p:nvPr/>
        </p:nvSpPr>
        <p:spPr bwMode="auto">
          <a:xfrm>
            <a:off x="104298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2" name="Rectangle 48"/>
          <p:cNvSpPr>
            <a:spLocks noChangeArrowheads="1"/>
          </p:cNvSpPr>
          <p:nvPr/>
        </p:nvSpPr>
        <p:spPr bwMode="auto">
          <a:xfrm>
            <a:off x="71913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3" name="Rectangle 49"/>
          <p:cNvSpPr>
            <a:spLocks noChangeArrowheads="1"/>
          </p:cNvSpPr>
          <p:nvPr/>
        </p:nvSpPr>
        <p:spPr bwMode="auto">
          <a:xfrm>
            <a:off x="1371600" y="4672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4" name="Rectangle 50"/>
          <p:cNvSpPr>
            <a:spLocks noChangeArrowheads="1"/>
          </p:cNvSpPr>
          <p:nvPr/>
        </p:nvSpPr>
        <p:spPr bwMode="auto">
          <a:xfrm>
            <a:off x="104298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5" name="Rectangle 51"/>
          <p:cNvSpPr>
            <a:spLocks noChangeArrowheads="1"/>
          </p:cNvSpPr>
          <p:nvPr/>
        </p:nvSpPr>
        <p:spPr bwMode="auto">
          <a:xfrm>
            <a:off x="71913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6" name="Rectangle 52"/>
          <p:cNvSpPr>
            <a:spLocks noChangeArrowheads="1"/>
          </p:cNvSpPr>
          <p:nvPr/>
        </p:nvSpPr>
        <p:spPr bwMode="auto">
          <a:xfrm>
            <a:off x="1371600" y="50149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7" name="Rectangle 53"/>
          <p:cNvSpPr>
            <a:spLocks noChangeArrowheads="1"/>
          </p:cNvSpPr>
          <p:nvPr/>
        </p:nvSpPr>
        <p:spPr bwMode="auto">
          <a:xfrm>
            <a:off x="104298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8" name="Rectangle 54"/>
          <p:cNvSpPr>
            <a:spLocks noChangeArrowheads="1"/>
          </p:cNvSpPr>
          <p:nvPr/>
        </p:nvSpPr>
        <p:spPr bwMode="auto">
          <a:xfrm>
            <a:off x="71913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9" name="Rectangle 55"/>
          <p:cNvSpPr>
            <a:spLocks noChangeArrowheads="1"/>
          </p:cNvSpPr>
          <p:nvPr/>
        </p:nvSpPr>
        <p:spPr bwMode="auto">
          <a:xfrm>
            <a:off x="1371600" y="5357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0" name="Rectangle 56"/>
          <p:cNvSpPr>
            <a:spLocks noChangeArrowheads="1"/>
          </p:cNvSpPr>
          <p:nvPr/>
        </p:nvSpPr>
        <p:spPr bwMode="auto">
          <a:xfrm>
            <a:off x="1042988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1" name="Rectangle 57"/>
          <p:cNvSpPr>
            <a:spLocks noChangeArrowheads="1"/>
          </p:cNvSpPr>
          <p:nvPr/>
        </p:nvSpPr>
        <p:spPr bwMode="auto">
          <a:xfrm>
            <a:off x="719138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2" name="Rectangle 58"/>
          <p:cNvSpPr>
            <a:spLocks noChangeArrowheads="1"/>
          </p:cNvSpPr>
          <p:nvPr/>
        </p:nvSpPr>
        <p:spPr bwMode="auto">
          <a:xfrm>
            <a:off x="1371600" y="5695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3" name="Rectangle 59"/>
          <p:cNvSpPr>
            <a:spLocks noChangeArrowheads="1"/>
          </p:cNvSpPr>
          <p:nvPr/>
        </p:nvSpPr>
        <p:spPr bwMode="auto">
          <a:xfrm>
            <a:off x="104298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4" name="Rectangle 60"/>
          <p:cNvSpPr>
            <a:spLocks noChangeArrowheads="1"/>
          </p:cNvSpPr>
          <p:nvPr/>
        </p:nvSpPr>
        <p:spPr bwMode="auto">
          <a:xfrm>
            <a:off x="71913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5" name="Rectangle 61"/>
          <p:cNvSpPr>
            <a:spLocks noChangeArrowheads="1"/>
          </p:cNvSpPr>
          <p:nvPr/>
        </p:nvSpPr>
        <p:spPr bwMode="auto">
          <a:xfrm>
            <a:off x="1371600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6" name="Rectangle 62"/>
          <p:cNvSpPr>
            <a:spLocks noChangeArrowheads="1"/>
          </p:cNvSpPr>
          <p:nvPr/>
        </p:nvSpPr>
        <p:spPr bwMode="auto">
          <a:xfrm>
            <a:off x="170973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7" name="Rectangle 63"/>
          <p:cNvSpPr>
            <a:spLocks noChangeArrowheads="1"/>
          </p:cNvSpPr>
          <p:nvPr/>
        </p:nvSpPr>
        <p:spPr bwMode="auto">
          <a:xfrm>
            <a:off x="170973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8" name="Rectangle 64"/>
          <p:cNvSpPr>
            <a:spLocks noChangeArrowheads="1"/>
          </p:cNvSpPr>
          <p:nvPr/>
        </p:nvSpPr>
        <p:spPr bwMode="auto">
          <a:xfrm>
            <a:off x="170973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9" name="Rectangle 65"/>
          <p:cNvSpPr>
            <a:spLocks noChangeArrowheads="1"/>
          </p:cNvSpPr>
          <p:nvPr/>
        </p:nvSpPr>
        <p:spPr bwMode="auto">
          <a:xfrm>
            <a:off x="1709738" y="569595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0" name="Rectangle 66"/>
          <p:cNvSpPr>
            <a:spLocks noChangeArrowheads="1"/>
          </p:cNvSpPr>
          <p:nvPr/>
        </p:nvSpPr>
        <p:spPr bwMode="auto">
          <a:xfrm>
            <a:off x="1709738" y="60198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1" name="Rectangle 67"/>
          <p:cNvSpPr>
            <a:spLocks noChangeArrowheads="1"/>
          </p:cNvSpPr>
          <p:nvPr/>
        </p:nvSpPr>
        <p:spPr bwMode="auto">
          <a:xfrm>
            <a:off x="2366963" y="46624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2" name="Rectangle 68"/>
          <p:cNvSpPr>
            <a:spLocks noChangeArrowheads="1"/>
          </p:cNvSpPr>
          <p:nvPr/>
        </p:nvSpPr>
        <p:spPr bwMode="auto">
          <a:xfrm>
            <a:off x="2043113" y="46624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3" name="Rectangle 69"/>
          <p:cNvSpPr>
            <a:spLocks noChangeArrowheads="1"/>
          </p:cNvSpPr>
          <p:nvPr/>
        </p:nvSpPr>
        <p:spPr bwMode="auto">
          <a:xfrm>
            <a:off x="2695575" y="46624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4" name="Rectangle 70"/>
          <p:cNvSpPr>
            <a:spLocks noChangeArrowheads="1"/>
          </p:cNvSpPr>
          <p:nvPr/>
        </p:nvSpPr>
        <p:spPr bwMode="auto">
          <a:xfrm>
            <a:off x="2366963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5" name="Rectangle 71"/>
          <p:cNvSpPr>
            <a:spLocks noChangeArrowheads="1"/>
          </p:cNvSpPr>
          <p:nvPr/>
        </p:nvSpPr>
        <p:spPr bwMode="auto">
          <a:xfrm>
            <a:off x="2043113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6" name="Rectangle 72"/>
          <p:cNvSpPr>
            <a:spLocks noChangeArrowheads="1"/>
          </p:cNvSpPr>
          <p:nvPr/>
        </p:nvSpPr>
        <p:spPr bwMode="auto">
          <a:xfrm>
            <a:off x="2695575" y="5005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7" name="Rectangle 73"/>
          <p:cNvSpPr>
            <a:spLocks noChangeArrowheads="1"/>
          </p:cNvSpPr>
          <p:nvPr/>
        </p:nvSpPr>
        <p:spPr bwMode="auto">
          <a:xfrm>
            <a:off x="2366963" y="53482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8" name="Rectangle 74"/>
          <p:cNvSpPr>
            <a:spLocks noChangeArrowheads="1"/>
          </p:cNvSpPr>
          <p:nvPr/>
        </p:nvSpPr>
        <p:spPr bwMode="auto">
          <a:xfrm>
            <a:off x="2043113" y="53482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9" name="Rectangle 75"/>
          <p:cNvSpPr>
            <a:spLocks noChangeArrowheads="1"/>
          </p:cNvSpPr>
          <p:nvPr/>
        </p:nvSpPr>
        <p:spPr bwMode="auto">
          <a:xfrm>
            <a:off x="2695575" y="53482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60" name="Rectangle 76"/>
          <p:cNvSpPr>
            <a:spLocks noChangeArrowheads="1"/>
          </p:cNvSpPr>
          <p:nvPr/>
        </p:nvSpPr>
        <p:spPr bwMode="auto">
          <a:xfrm>
            <a:off x="2366963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61" name="Rectangle 77"/>
          <p:cNvSpPr>
            <a:spLocks noChangeArrowheads="1"/>
          </p:cNvSpPr>
          <p:nvPr/>
        </p:nvSpPr>
        <p:spPr bwMode="auto">
          <a:xfrm>
            <a:off x="2043113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62" name="Rectangle 78"/>
          <p:cNvSpPr>
            <a:spLocks noChangeArrowheads="1"/>
          </p:cNvSpPr>
          <p:nvPr/>
        </p:nvSpPr>
        <p:spPr bwMode="auto">
          <a:xfrm>
            <a:off x="2695575" y="56864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63" name="Rectangle 79"/>
          <p:cNvSpPr>
            <a:spLocks noChangeArrowheads="1"/>
          </p:cNvSpPr>
          <p:nvPr/>
        </p:nvSpPr>
        <p:spPr bwMode="auto">
          <a:xfrm>
            <a:off x="2366963" y="60102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64" name="Rectangle 80"/>
          <p:cNvSpPr>
            <a:spLocks noChangeArrowheads="1"/>
          </p:cNvSpPr>
          <p:nvPr/>
        </p:nvSpPr>
        <p:spPr bwMode="auto">
          <a:xfrm>
            <a:off x="2043113" y="60102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65" name="Rectangle 81"/>
          <p:cNvSpPr>
            <a:spLocks noChangeArrowheads="1"/>
          </p:cNvSpPr>
          <p:nvPr/>
        </p:nvSpPr>
        <p:spPr bwMode="auto">
          <a:xfrm>
            <a:off x="2695575" y="60102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66" name="Rectangle 82"/>
          <p:cNvSpPr>
            <a:spLocks noChangeArrowheads="1"/>
          </p:cNvSpPr>
          <p:nvPr/>
        </p:nvSpPr>
        <p:spPr bwMode="auto">
          <a:xfrm>
            <a:off x="3033713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67" name="Rectangle 83"/>
          <p:cNvSpPr>
            <a:spLocks noChangeArrowheads="1"/>
          </p:cNvSpPr>
          <p:nvPr/>
        </p:nvSpPr>
        <p:spPr bwMode="auto">
          <a:xfrm>
            <a:off x="3033713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68" name="Rectangle 84"/>
          <p:cNvSpPr>
            <a:spLocks noChangeArrowheads="1"/>
          </p:cNvSpPr>
          <p:nvPr/>
        </p:nvSpPr>
        <p:spPr bwMode="auto">
          <a:xfrm>
            <a:off x="3033713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69" name="Rectangle 85"/>
          <p:cNvSpPr>
            <a:spLocks noChangeArrowheads="1"/>
          </p:cNvSpPr>
          <p:nvPr/>
        </p:nvSpPr>
        <p:spPr bwMode="auto">
          <a:xfrm>
            <a:off x="3033713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70" name="Rectangle 86"/>
          <p:cNvSpPr>
            <a:spLocks noChangeArrowheads="1"/>
          </p:cNvSpPr>
          <p:nvPr/>
        </p:nvSpPr>
        <p:spPr bwMode="auto">
          <a:xfrm>
            <a:off x="303371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71" name="Rectangle 87"/>
          <p:cNvSpPr>
            <a:spLocks noChangeArrowheads="1"/>
          </p:cNvSpPr>
          <p:nvPr/>
        </p:nvSpPr>
        <p:spPr bwMode="auto">
          <a:xfrm>
            <a:off x="4395788" y="38862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72" name="Rectangle 88"/>
          <p:cNvSpPr>
            <a:spLocks noChangeArrowheads="1"/>
          </p:cNvSpPr>
          <p:nvPr/>
        </p:nvSpPr>
        <p:spPr bwMode="auto">
          <a:xfrm>
            <a:off x="4071938" y="38862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73" name="Rectangle 89"/>
          <p:cNvSpPr>
            <a:spLocks noChangeArrowheads="1"/>
          </p:cNvSpPr>
          <p:nvPr/>
        </p:nvSpPr>
        <p:spPr bwMode="auto">
          <a:xfrm>
            <a:off x="4724400" y="3886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74" name="Rectangle 90"/>
          <p:cNvSpPr>
            <a:spLocks noChangeArrowheads="1"/>
          </p:cNvSpPr>
          <p:nvPr/>
        </p:nvSpPr>
        <p:spPr bwMode="auto">
          <a:xfrm>
            <a:off x="4395788" y="42291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75" name="Rectangle 91"/>
          <p:cNvSpPr>
            <a:spLocks noChangeArrowheads="1"/>
          </p:cNvSpPr>
          <p:nvPr/>
        </p:nvSpPr>
        <p:spPr bwMode="auto">
          <a:xfrm>
            <a:off x="4071938" y="42291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76" name="Rectangle 92"/>
          <p:cNvSpPr>
            <a:spLocks noChangeArrowheads="1"/>
          </p:cNvSpPr>
          <p:nvPr/>
        </p:nvSpPr>
        <p:spPr bwMode="auto">
          <a:xfrm>
            <a:off x="4724400" y="42291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77" name="Rectangle 93"/>
          <p:cNvSpPr>
            <a:spLocks noChangeArrowheads="1"/>
          </p:cNvSpPr>
          <p:nvPr/>
        </p:nvSpPr>
        <p:spPr bwMode="auto">
          <a:xfrm>
            <a:off x="4395788" y="45720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78" name="Rectangle 94"/>
          <p:cNvSpPr>
            <a:spLocks noChangeArrowheads="1"/>
          </p:cNvSpPr>
          <p:nvPr/>
        </p:nvSpPr>
        <p:spPr bwMode="auto">
          <a:xfrm>
            <a:off x="4071938" y="4572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79" name="Rectangle 95"/>
          <p:cNvSpPr>
            <a:spLocks noChangeArrowheads="1"/>
          </p:cNvSpPr>
          <p:nvPr/>
        </p:nvSpPr>
        <p:spPr bwMode="auto">
          <a:xfrm>
            <a:off x="4724400" y="4572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80" name="Oval 96"/>
          <p:cNvSpPr>
            <a:spLocks noChangeArrowheads="1"/>
          </p:cNvSpPr>
          <p:nvPr/>
        </p:nvSpPr>
        <p:spPr bwMode="auto">
          <a:xfrm>
            <a:off x="4433888" y="42767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81" name="Rectangle 97"/>
          <p:cNvSpPr>
            <a:spLocks noChangeArrowheads="1"/>
          </p:cNvSpPr>
          <p:nvPr/>
        </p:nvSpPr>
        <p:spPr bwMode="auto">
          <a:xfrm>
            <a:off x="381000" y="2995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82" name="Rectangle 98"/>
          <p:cNvSpPr>
            <a:spLocks noChangeArrowheads="1"/>
          </p:cNvSpPr>
          <p:nvPr/>
        </p:nvSpPr>
        <p:spPr bwMode="auto">
          <a:xfrm>
            <a:off x="381000" y="33385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83" name="Rectangle 99"/>
          <p:cNvSpPr>
            <a:spLocks noChangeArrowheads="1"/>
          </p:cNvSpPr>
          <p:nvPr/>
        </p:nvSpPr>
        <p:spPr bwMode="auto">
          <a:xfrm>
            <a:off x="381000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84" name="Rectangle 100"/>
          <p:cNvSpPr>
            <a:spLocks noChangeArrowheads="1"/>
          </p:cNvSpPr>
          <p:nvPr/>
        </p:nvSpPr>
        <p:spPr bwMode="auto">
          <a:xfrm>
            <a:off x="381000" y="40195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85" name="Rectangle 101"/>
          <p:cNvSpPr>
            <a:spLocks noChangeArrowheads="1"/>
          </p:cNvSpPr>
          <p:nvPr/>
        </p:nvSpPr>
        <p:spPr bwMode="auto">
          <a:xfrm>
            <a:off x="381000" y="4343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86" name="Rectangle 102"/>
          <p:cNvSpPr>
            <a:spLocks noChangeArrowheads="1"/>
          </p:cNvSpPr>
          <p:nvPr/>
        </p:nvSpPr>
        <p:spPr bwMode="auto">
          <a:xfrm>
            <a:off x="381000" y="4672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87" name="Rectangle 103"/>
          <p:cNvSpPr>
            <a:spLocks noChangeArrowheads="1"/>
          </p:cNvSpPr>
          <p:nvPr/>
        </p:nvSpPr>
        <p:spPr bwMode="auto">
          <a:xfrm>
            <a:off x="381000" y="50149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88" name="Rectangle 104"/>
          <p:cNvSpPr>
            <a:spLocks noChangeArrowheads="1"/>
          </p:cNvSpPr>
          <p:nvPr/>
        </p:nvSpPr>
        <p:spPr bwMode="auto">
          <a:xfrm>
            <a:off x="381000" y="5357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89" name="Rectangle 105"/>
          <p:cNvSpPr>
            <a:spLocks noChangeArrowheads="1"/>
          </p:cNvSpPr>
          <p:nvPr/>
        </p:nvSpPr>
        <p:spPr bwMode="auto">
          <a:xfrm>
            <a:off x="381000" y="5695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90" name="Rectangle 106"/>
          <p:cNvSpPr>
            <a:spLocks noChangeArrowheads="1"/>
          </p:cNvSpPr>
          <p:nvPr/>
        </p:nvSpPr>
        <p:spPr bwMode="auto">
          <a:xfrm>
            <a:off x="381000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91" name="Rectangle 107"/>
          <p:cNvSpPr>
            <a:spLocks noChangeArrowheads="1"/>
          </p:cNvSpPr>
          <p:nvPr/>
        </p:nvSpPr>
        <p:spPr bwMode="auto">
          <a:xfrm>
            <a:off x="104298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92" name="Rectangle 108"/>
          <p:cNvSpPr>
            <a:spLocks noChangeArrowheads="1"/>
          </p:cNvSpPr>
          <p:nvPr/>
        </p:nvSpPr>
        <p:spPr bwMode="auto">
          <a:xfrm>
            <a:off x="71913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93" name="Rectangle 109"/>
          <p:cNvSpPr>
            <a:spLocks noChangeArrowheads="1"/>
          </p:cNvSpPr>
          <p:nvPr/>
        </p:nvSpPr>
        <p:spPr bwMode="auto">
          <a:xfrm>
            <a:off x="1371600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94" name="Rectangle 110"/>
          <p:cNvSpPr>
            <a:spLocks noChangeArrowheads="1"/>
          </p:cNvSpPr>
          <p:nvPr/>
        </p:nvSpPr>
        <p:spPr bwMode="auto">
          <a:xfrm>
            <a:off x="170973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95" name="Rectangle 111"/>
          <p:cNvSpPr>
            <a:spLocks noChangeArrowheads="1"/>
          </p:cNvSpPr>
          <p:nvPr/>
        </p:nvSpPr>
        <p:spPr bwMode="auto">
          <a:xfrm>
            <a:off x="236696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96" name="Rectangle 112"/>
          <p:cNvSpPr>
            <a:spLocks noChangeArrowheads="1"/>
          </p:cNvSpPr>
          <p:nvPr/>
        </p:nvSpPr>
        <p:spPr bwMode="auto">
          <a:xfrm>
            <a:off x="20431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97" name="Rectangle 113"/>
          <p:cNvSpPr>
            <a:spLocks noChangeArrowheads="1"/>
          </p:cNvSpPr>
          <p:nvPr/>
        </p:nvSpPr>
        <p:spPr bwMode="auto">
          <a:xfrm>
            <a:off x="2695575" y="63531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98" name="Rectangle 114"/>
          <p:cNvSpPr>
            <a:spLocks noChangeArrowheads="1"/>
          </p:cNvSpPr>
          <p:nvPr/>
        </p:nvSpPr>
        <p:spPr bwMode="auto">
          <a:xfrm>
            <a:off x="30337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99" name="Rectangle 115"/>
          <p:cNvSpPr>
            <a:spLocks noChangeArrowheads="1"/>
          </p:cNvSpPr>
          <p:nvPr/>
        </p:nvSpPr>
        <p:spPr bwMode="auto">
          <a:xfrm>
            <a:off x="381000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00" name="Oval 116"/>
          <p:cNvSpPr>
            <a:spLocks noChangeArrowheads="1"/>
          </p:cNvSpPr>
          <p:nvPr/>
        </p:nvSpPr>
        <p:spPr bwMode="auto">
          <a:xfrm>
            <a:off x="438150" y="64103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01" name="Rectangle 117"/>
          <p:cNvSpPr>
            <a:spLocks noChangeArrowheads="1"/>
          </p:cNvSpPr>
          <p:nvPr/>
        </p:nvSpPr>
        <p:spPr bwMode="auto">
          <a:xfrm>
            <a:off x="236696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02" name="Rectangle 118"/>
          <p:cNvSpPr>
            <a:spLocks noChangeArrowheads="1"/>
          </p:cNvSpPr>
          <p:nvPr/>
        </p:nvSpPr>
        <p:spPr bwMode="auto">
          <a:xfrm>
            <a:off x="20431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03" name="Rectangle 119"/>
          <p:cNvSpPr>
            <a:spLocks noChangeArrowheads="1"/>
          </p:cNvSpPr>
          <p:nvPr/>
        </p:nvSpPr>
        <p:spPr bwMode="auto">
          <a:xfrm>
            <a:off x="2695575" y="2667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04" name="Rectangle 120"/>
          <p:cNvSpPr>
            <a:spLocks noChangeArrowheads="1"/>
          </p:cNvSpPr>
          <p:nvPr/>
        </p:nvSpPr>
        <p:spPr bwMode="auto">
          <a:xfrm>
            <a:off x="30337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05" name="Rectangle 121"/>
          <p:cNvSpPr>
            <a:spLocks noChangeArrowheads="1"/>
          </p:cNvSpPr>
          <p:nvPr/>
        </p:nvSpPr>
        <p:spPr bwMode="auto">
          <a:xfrm>
            <a:off x="104298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06" name="Rectangle 122"/>
          <p:cNvSpPr>
            <a:spLocks noChangeArrowheads="1"/>
          </p:cNvSpPr>
          <p:nvPr/>
        </p:nvSpPr>
        <p:spPr bwMode="auto">
          <a:xfrm>
            <a:off x="71913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07" name="Rectangle 123"/>
          <p:cNvSpPr>
            <a:spLocks noChangeArrowheads="1"/>
          </p:cNvSpPr>
          <p:nvPr/>
        </p:nvSpPr>
        <p:spPr bwMode="auto">
          <a:xfrm>
            <a:off x="1371600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08" name="Rectangle 124"/>
          <p:cNvSpPr>
            <a:spLocks noChangeArrowheads="1"/>
          </p:cNvSpPr>
          <p:nvPr/>
        </p:nvSpPr>
        <p:spPr bwMode="auto">
          <a:xfrm>
            <a:off x="170973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09" name="Rectangle 125"/>
          <p:cNvSpPr>
            <a:spLocks noChangeArrowheads="1"/>
          </p:cNvSpPr>
          <p:nvPr/>
        </p:nvSpPr>
        <p:spPr bwMode="auto">
          <a:xfrm>
            <a:off x="381000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10" name="Rectangle 126"/>
          <p:cNvSpPr>
            <a:spLocks noChangeArrowheads="1"/>
          </p:cNvSpPr>
          <p:nvPr/>
        </p:nvSpPr>
        <p:spPr bwMode="auto">
          <a:xfrm>
            <a:off x="3367088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11" name="Rectangle 127"/>
          <p:cNvSpPr>
            <a:spLocks noChangeArrowheads="1"/>
          </p:cNvSpPr>
          <p:nvPr/>
        </p:nvSpPr>
        <p:spPr bwMode="auto">
          <a:xfrm>
            <a:off x="3367088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12" name="Rectangle 128"/>
          <p:cNvSpPr>
            <a:spLocks noChangeArrowheads="1"/>
          </p:cNvSpPr>
          <p:nvPr/>
        </p:nvSpPr>
        <p:spPr bwMode="auto">
          <a:xfrm>
            <a:off x="3367088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13" name="Rectangle 129"/>
          <p:cNvSpPr>
            <a:spLocks noChangeArrowheads="1"/>
          </p:cNvSpPr>
          <p:nvPr/>
        </p:nvSpPr>
        <p:spPr bwMode="auto">
          <a:xfrm>
            <a:off x="3367088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14" name="Rectangle 130"/>
          <p:cNvSpPr>
            <a:spLocks noChangeArrowheads="1"/>
          </p:cNvSpPr>
          <p:nvPr/>
        </p:nvSpPr>
        <p:spPr bwMode="auto">
          <a:xfrm>
            <a:off x="3367088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15" name="Rectangle 131"/>
          <p:cNvSpPr>
            <a:spLocks noChangeArrowheads="1"/>
          </p:cNvSpPr>
          <p:nvPr/>
        </p:nvSpPr>
        <p:spPr bwMode="auto">
          <a:xfrm>
            <a:off x="3367088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16" name="Rectangle 132"/>
          <p:cNvSpPr>
            <a:spLocks noChangeArrowheads="1"/>
          </p:cNvSpPr>
          <p:nvPr/>
        </p:nvSpPr>
        <p:spPr bwMode="auto">
          <a:xfrm>
            <a:off x="3367088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17" name="Rectangle 133"/>
          <p:cNvSpPr>
            <a:spLocks noChangeArrowheads="1"/>
          </p:cNvSpPr>
          <p:nvPr/>
        </p:nvSpPr>
        <p:spPr bwMode="auto">
          <a:xfrm>
            <a:off x="3367088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18" name="Rectangle 134"/>
          <p:cNvSpPr>
            <a:spLocks noChangeArrowheads="1"/>
          </p:cNvSpPr>
          <p:nvPr/>
        </p:nvSpPr>
        <p:spPr bwMode="auto">
          <a:xfrm>
            <a:off x="3367088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19" name="Rectangle 135"/>
          <p:cNvSpPr>
            <a:spLocks noChangeArrowheads="1"/>
          </p:cNvSpPr>
          <p:nvPr/>
        </p:nvSpPr>
        <p:spPr bwMode="auto">
          <a:xfrm>
            <a:off x="3367088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20" name="Rectangle 136"/>
          <p:cNvSpPr>
            <a:spLocks noChangeArrowheads="1"/>
          </p:cNvSpPr>
          <p:nvPr/>
        </p:nvSpPr>
        <p:spPr bwMode="auto">
          <a:xfrm>
            <a:off x="3367088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21" name="Rectangle 137"/>
          <p:cNvSpPr>
            <a:spLocks noChangeArrowheads="1"/>
          </p:cNvSpPr>
          <p:nvPr/>
        </p:nvSpPr>
        <p:spPr bwMode="auto">
          <a:xfrm>
            <a:off x="3367088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22" name="Rectangle 138"/>
          <p:cNvSpPr>
            <a:spLocks noChangeArrowheads="1"/>
          </p:cNvSpPr>
          <p:nvPr/>
        </p:nvSpPr>
        <p:spPr bwMode="auto">
          <a:xfrm>
            <a:off x="7367588" y="30051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23" name="Rectangle 139"/>
          <p:cNvSpPr>
            <a:spLocks noChangeArrowheads="1"/>
          </p:cNvSpPr>
          <p:nvPr/>
        </p:nvSpPr>
        <p:spPr bwMode="auto">
          <a:xfrm>
            <a:off x="7043738" y="30051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24" name="Rectangle 140"/>
          <p:cNvSpPr>
            <a:spLocks noChangeArrowheads="1"/>
          </p:cNvSpPr>
          <p:nvPr/>
        </p:nvSpPr>
        <p:spPr bwMode="auto">
          <a:xfrm>
            <a:off x="7696200" y="300513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25" name="Rectangle 141"/>
          <p:cNvSpPr>
            <a:spLocks noChangeArrowheads="1"/>
          </p:cNvSpPr>
          <p:nvPr/>
        </p:nvSpPr>
        <p:spPr bwMode="auto">
          <a:xfrm>
            <a:off x="7367588" y="33480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26" name="Rectangle 142"/>
          <p:cNvSpPr>
            <a:spLocks noChangeArrowheads="1"/>
          </p:cNvSpPr>
          <p:nvPr/>
        </p:nvSpPr>
        <p:spPr bwMode="auto">
          <a:xfrm>
            <a:off x="7043738" y="33480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27" name="Rectangle 143"/>
          <p:cNvSpPr>
            <a:spLocks noChangeArrowheads="1"/>
          </p:cNvSpPr>
          <p:nvPr/>
        </p:nvSpPr>
        <p:spPr bwMode="auto">
          <a:xfrm>
            <a:off x="7696200" y="334803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28" name="Rectangle 144"/>
          <p:cNvSpPr>
            <a:spLocks noChangeArrowheads="1"/>
          </p:cNvSpPr>
          <p:nvPr/>
        </p:nvSpPr>
        <p:spPr bwMode="auto">
          <a:xfrm>
            <a:off x="7367588" y="36909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29" name="Rectangle 145"/>
          <p:cNvSpPr>
            <a:spLocks noChangeArrowheads="1"/>
          </p:cNvSpPr>
          <p:nvPr/>
        </p:nvSpPr>
        <p:spPr bwMode="auto">
          <a:xfrm>
            <a:off x="7043738" y="36909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30" name="Rectangle 146"/>
          <p:cNvSpPr>
            <a:spLocks noChangeArrowheads="1"/>
          </p:cNvSpPr>
          <p:nvPr/>
        </p:nvSpPr>
        <p:spPr bwMode="auto">
          <a:xfrm>
            <a:off x="7696200" y="36909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31" name="Rectangle 147"/>
          <p:cNvSpPr>
            <a:spLocks noChangeArrowheads="1"/>
          </p:cNvSpPr>
          <p:nvPr/>
        </p:nvSpPr>
        <p:spPr bwMode="auto">
          <a:xfrm>
            <a:off x="7367588" y="40290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32" name="Rectangle 148"/>
          <p:cNvSpPr>
            <a:spLocks noChangeArrowheads="1"/>
          </p:cNvSpPr>
          <p:nvPr/>
        </p:nvSpPr>
        <p:spPr bwMode="auto">
          <a:xfrm>
            <a:off x="7043738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33" name="Rectangle 149"/>
          <p:cNvSpPr>
            <a:spLocks noChangeArrowheads="1"/>
          </p:cNvSpPr>
          <p:nvPr/>
        </p:nvSpPr>
        <p:spPr bwMode="auto">
          <a:xfrm>
            <a:off x="7696200" y="40290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34" name="Rectangle 150"/>
          <p:cNvSpPr>
            <a:spLocks noChangeArrowheads="1"/>
          </p:cNvSpPr>
          <p:nvPr/>
        </p:nvSpPr>
        <p:spPr bwMode="auto">
          <a:xfrm>
            <a:off x="7367588" y="43529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35" name="Rectangle 151"/>
          <p:cNvSpPr>
            <a:spLocks noChangeArrowheads="1"/>
          </p:cNvSpPr>
          <p:nvPr/>
        </p:nvSpPr>
        <p:spPr bwMode="auto">
          <a:xfrm>
            <a:off x="7043738" y="43529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36" name="Rectangle 152"/>
          <p:cNvSpPr>
            <a:spLocks noChangeArrowheads="1"/>
          </p:cNvSpPr>
          <p:nvPr/>
        </p:nvSpPr>
        <p:spPr bwMode="auto">
          <a:xfrm>
            <a:off x="7696200" y="43529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37" name="Rectangle 153"/>
          <p:cNvSpPr>
            <a:spLocks noChangeArrowheads="1"/>
          </p:cNvSpPr>
          <p:nvPr/>
        </p:nvSpPr>
        <p:spPr bwMode="auto">
          <a:xfrm>
            <a:off x="8034338" y="30051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38" name="Rectangle 154"/>
          <p:cNvSpPr>
            <a:spLocks noChangeArrowheads="1"/>
          </p:cNvSpPr>
          <p:nvPr/>
        </p:nvSpPr>
        <p:spPr bwMode="auto">
          <a:xfrm>
            <a:off x="8034338" y="33480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39" name="Rectangle 155"/>
          <p:cNvSpPr>
            <a:spLocks noChangeArrowheads="1"/>
          </p:cNvSpPr>
          <p:nvPr/>
        </p:nvSpPr>
        <p:spPr bwMode="auto">
          <a:xfrm>
            <a:off x="8034338" y="36909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40" name="Rectangle 156"/>
          <p:cNvSpPr>
            <a:spLocks noChangeArrowheads="1"/>
          </p:cNvSpPr>
          <p:nvPr/>
        </p:nvSpPr>
        <p:spPr bwMode="auto">
          <a:xfrm>
            <a:off x="8034338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41" name="Rectangle 157"/>
          <p:cNvSpPr>
            <a:spLocks noChangeArrowheads="1"/>
          </p:cNvSpPr>
          <p:nvPr/>
        </p:nvSpPr>
        <p:spPr bwMode="auto">
          <a:xfrm>
            <a:off x="8034338" y="43529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42" name="Rectangle 158"/>
          <p:cNvSpPr>
            <a:spLocks noChangeArrowheads="1"/>
          </p:cNvSpPr>
          <p:nvPr/>
        </p:nvSpPr>
        <p:spPr bwMode="auto">
          <a:xfrm>
            <a:off x="6043613" y="29956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43" name="Rectangle 159"/>
          <p:cNvSpPr>
            <a:spLocks noChangeArrowheads="1"/>
          </p:cNvSpPr>
          <p:nvPr/>
        </p:nvSpPr>
        <p:spPr bwMode="auto">
          <a:xfrm>
            <a:off x="5719763" y="29956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44" name="Rectangle 160"/>
          <p:cNvSpPr>
            <a:spLocks noChangeArrowheads="1"/>
          </p:cNvSpPr>
          <p:nvPr/>
        </p:nvSpPr>
        <p:spPr bwMode="auto">
          <a:xfrm>
            <a:off x="6372225" y="29956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45" name="Rectangle 161"/>
          <p:cNvSpPr>
            <a:spLocks noChangeArrowheads="1"/>
          </p:cNvSpPr>
          <p:nvPr/>
        </p:nvSpPr>
        <p:spPr bwMode="auto">
          <a:xfrm>
            <a:off x="6043613" y="33385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46" name="Rectangle 162"/>
          <p:cNvSpPr>
            <a:spLocks noChangeArrowheads="1"/>
          </p:cNvSpPr>
          <p:nvPr/>
        </p:nvSpPr>
        <p:spPr bwMode="auto">
          <a:xfrm>
            <a:off x="5719763" y="33385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47" name="Rectangle 163"/>
          <p:cNvSpPr>
            <a:spLocks noChangeArrowheads="1"/>
          </p:cNvSpPr>
          <p:nvPr/>
        </p:nvSpPr>
        <p:spPr bwMode="auto">
          <a:xfrm>
            <a:off x="6372225" y="33385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48" name="Rectangle 164"/>
          <p:cNvSpPr>
            <a:spLocks noChangeArrowheads="1"/>
          </p:cNvSpPr>
          <p:nvPr/>
        </p:nvSpPr>
        <p:spPr bwMode="auto">
          <a:xfrm>
            <a:off x="6043613" y="36814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49" name="Rectangle 165"/>
          <p:cNvSpPr>
            <a:spLocks noChangeArrowheads="1"/>
          </p:cNvSpPr>
          <p:nvPr/>
        </p:nvSpPr>
        <p:spPr bwMode="auto">
          <a:xfrm>
            <a:off x="5719763" y="36814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50" name="Rectangle 166"/>
          <p:cNvSpPr>
            <a:spLocks noChangeArrowheads="1"/>
          </p:cNvSpPr>
          <p:nvPr/>
        </p:nvSpPr>
        <p:spPr bwMode="auto">
          <a:xfrm>
            <a:off x="6372225" y="36814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51" name="Rectangle 167"/>
          <p:cNvSpPr>
            <a:spLocks noChangeArrowheads="1"/>
          </p:cNvSpPr>
          <p:nvPr/>
        </p:nvSpPr>
        <p:spPr bwMode="auto">
          <a:xfrm>
            <a:off x="6043613" y="40195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52" name="Rectangle 168"/>
          <p:cNvSpPr>
            <a:spLocks noChangeArrowheads="1"/>
          </p:cNvSpPr>
          <p:nvPr/>
        </p:nvSpPr>
        <p:spPr bwMode="auto">
          <a:xfrm>
            <a:off x="5719763" y="401955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53" name="Rectangle 169"/>
          <p:cNvSpPr>
            <a:spLocks noChangeArrowheads="1"/>
          </p:cNvSpPr>
          <p:nvPr/>
        </p:nvSpPr>
        <p:spPr bwMode="auto">
          <a:xfrm>
            <a:off x="6372225" y="401955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54" name="Rectangle 170"/>
          <p:cNvSpPr>
            <a:spLocks noChangeArrowheads="1"/>
          </p:cNvSpPr>
          <p:nvPr/>
        </p:nvSpPr>
        <p:spPr bwMode="auto">
          <a:xfrm>
            <a:off x="6043613" y="43434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55" name="Rectangle 171"/>
          <p:cNvSpPr>
            <a:spLocks noChangeArrowheads="1"/>
          </p:cNvSpPr>
          <p:nvPr/>
        </p:nvSpPr>
        <p:spPr bwMode="auto">
          <a:xfrm>
            <a:off x="5719763" y="43434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56" name="Rectangle 172"/>
          <p:cNvSpPr>
            <a:spLocks noChangeArrowheads="1"/>
          </p:cNvSpPr>
          <p:nvPr/>
        </p:nvSpPr>
        <p:spPr bwMode="auto">
          <a:xfrm>
            <a:off x="6372225" y="43434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57" name="Rectangle 173"/>
          <p:cNvSpPr>
            <a:spLocks noChangeArrowheads="1"/>
          </p:cNvSpPr>
          <p:nvPr/>
        </p:nvSpPr>
        <p:spPr bwMode="auto">
          <a:xfrm>
            <a:off x="6710363" y="29956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58" name="Rectangle 174"/>
          <p:cNvSpPr>
            <a:spLocks noChangeArrowheads="1"/>
          </p:cNvSpPr>
          <p:nvPr/>
        </p:nvSpPr>
        <p:spPr bwMode="auto">
          <a:xfrm>
            <a:off x="6710363" y="33385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59" name="Rectangle 175"/>
          <p:cNvSpPr>
            <a:spLocks noChangeArrowheads="1"/>
          </p:cNvSpPr>
          <p:nvPr/>
        </p:nvSpPr>
        <p:spPr bwMode="auto">
          <a:xfrm>
            <a:off x="6710363" y="36814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60" name="Rectangle 176"/>
          <p:cNvSpPr>
            <a:spLocks noChangeArrowheads="1"/>
          </p:cNvSpPr>
          <p:nvPr/>
        </p:nvSpPr>
        <p:spPr bwMode="auto">
          <a:xfrm>
            <a:off x="6710363" y="401955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61" name="Rectangle 177"/>
          <p:cNvSpPr>
            <a:spLocks noChangeArrowheads="1"/>
          </p:cNvSpPr>
          <p:nvPr/>
        </p:nvSpPr>
        <p:spPr bwMode="auto">
          <a:xfrm>
            <a:off x="6710363" y="43434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62" name="Rectangle 178"/>
          <p:cNvSpPr>
            <a:spLocks noChangeArrowheads="1"/>
          </p:cNvSpPr>
          <p:nvPr/>
        </p:nvSpPr>
        <p:spPr bwMode="auto">
          <a:xfrm>
            <a:off x="6043613" y="46720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63" name="Rectangle 179"/>
          <p:cNvSpPr>
            <a:spLocks noChangeArrowheads="1"/>
          </p:cNvSpPr>
          <p:nvPr/>
        </p:nvSpPr>
        <p:spPr bwMode="auto">
          <a:xfrm>
            <a:off x="5719763" y="46720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64" name="Rectangle 180"/>
          <p:cNvSpPr>
            <a:spLocks noChangeArrowheads="1"/>
          </p:cNvSpPr>
          <p:nvPr/>
        </p:nvSpPr>
        <p:spPr bwMode="auto">
          <a:xfrm>
            <a:off x="6372225" y="46720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65" name="Rectangle 181"/>
          <p:cNvSpPr>
            <a:spLocks noChangeArrowheads="1"/>
          </p:cNvSpPr>
          <p:nvPr/>
        </p:nvSpPr>
        <p:spPr bwMode="auto">
          <a:xfrm>
            <a:off x="6043613" y="50149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66" name="Rectangle 182"/>
          <p:cNvSpPr>
            <a:spLocks noChangeArrowheads="1"/>
          </p:cNvSpPr>
          <p:nvPr/>
        </p:nvSpPr>
        <p:spPr bwMode="auto">
          <a:xfrm>
            <a:off x="5719763" y="50149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67" name="Rectangle 183"/>
          <p:cNvSpPr>
            <a:spLocks noChangeArrowheads="1"/>
          </p:cNvSpPr>
          <p:nvPr/>
        </p:nvSpPr>
        <p:spPr bwMode="auto">
          <a:xfrm>
            <a:off x="6372225" y="50149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68" name="Rectangle 184"/>
          <p:cNvSpPr>
            <a:spLocks noChangeArrowheads="1"/>
          </p:cNvSpPr>
          <p:nvPr/>
        </p:nvSpPr>
        <p:spPr bwMode="auto">
          <a:xfrm>
            <a:off x="6043613" y="53578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69" name="Rectangle 185"/>
          <p:cNvSpPr>
            <a:spLocks noChangeArrowheads="1"/>
          </p:cNvSpPr>
          <p:nvPr/>
        </p:nvSpPr>
        <p:spPr bwMode="auto">
          <a:xfrm>
            <a:off x="5719763" y="53578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70" name="Rectangle 186"/>
          <p:cNvSpPr>
            <a:spLocks noChangeArrowheads="1"/>
          </p:cNvSpPr>
          <p:nvPr/>
        </p:nvSpPr>
        <p:spPr bwMode="auto">
          <a:xfrm>
            <a:off x="6372225" y="53578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71" name="Rectangle 187"/>
          <p:cNvSpPr>
            <a:spLocks noChangeArrowheads="1"/>
          </p:cNvSpPr>
          <p:nvPr/>
        </p:nvSpPr>
        <p:spPr bwMode="auto">
          <a:xfrm>
            <a:off x="6043613" y="569595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72" name="Rectangle 188"/>
          <p:cNvSpPr>
            <a:spLocks noChangeArrowheads="1"/>
          </p:cNvSpPr>
          <p:nvPr/>
        </p:nvSpPr>
        <p:spPr bwMode="auto">
          <a:xfrm>
            <a:off x="5719763" y="569595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73" name="Rectangle 189"/>
          <p:cNvSpPr>
            <a:spLocks noChangeArrowheads="1"/>
          </p:cNvSpPr>
          <p:nvPr/>
        </p:nvSpPr>
        <p:spPr bwMode="auto">
          <a:xfrm>
            <a:off x="6372225" y="569595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74" name="Rectangle 190"/>
          <p:cNvSpPr>
            <a:spLocks noChangeArrowheads="1"/>
          </p:cNvSpPr>
          <p:nvPr/>
        </p:nvSpPr>
        <p:spPr bwMode="auto">
          <a:xfrm>
            <a:off x="6043613" y="60198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75" name="Rectangle 191"/>
          <p:cNvSpPr>
            <a:spLocks noChangeArrowheads="1"/>
          </p:cNvSpPr>
          <p:nvPr/>
        </p:nvSpPr>
        <p:spPr bwMode="auto">
          <a:xfrm>
            <a:off x="5719763" y="60198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76" name="Rectangle 192"/>
          <p:cNvSpPr>
            <a:spLocks noChangeArrowheads="1"/>
          </p:cNvSpPr>
          <p:nvPr/>
        </p:nvSpPr>
        <p:spPr bwMode="auto">
          <a:xfrm>
            <a:off x="6372225" y="60198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77" name="Rectangle 193"/>
          <p:cNvSpPr>
            <a:spLocks noChangeArrowheads="1"/>
          </p:cNvSpPr>
          <p:nvPr/>
        </p:nvSpPr>
        <p:spPr bwMode="auto">
          <a:xfrm>
            <a:off x="6710363" y="46720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78" name="Rectangle 194"/>
          <p:cNvSpPr>
            <a:spLocks noChangeArrowheads="1"/>
          </p:cNvSpPr>
          <p:nvPr/>
        </p:nvSpPr>
        <p:spPr bwMode="auto">
          <a:xfrm>
            <a:off x="6710363" y="50149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79" name="Rectangle 195"/>
          <p:cNvSpPr>
            <a:spLocks noChangeArrowheads="1"/>
          </p:cNvSpPr>
          <p:nvPr/>
        </p:nvSpPr>
        <p:spPr bwMode="auto">
          <a:xfrm>
            <a:off x="6710363" y="53578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80" name="Rectangle 196"/>
          <p:cNvSpPr>
            <a:spLocks noChangeArrowheads="1"/>
          </p:cNvSpPr>
          <p:nvPr/>
        </p:nvSpPr>
        <p:spPr bwMode="auto">
          <a:xfrm>
            <a:off x="6710363" y="56959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81" name="Rectangle 197"/>
          <p:cNvSpPr>
            <a:spLocks noChangeArrowheads="1"/>
          </p:cNvSpPr>
          <p:nvPr/>
        </p:nvSpPr>
        <p:spPr bwMode="auto">
          <a:xfrm>
            <a:off x="6710363" y="60198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82" name="Rectangle 198"/>
          <p:cNvSpPr>
            <a:spLocks noChangeArrowheads="1"/>
          </p:cNvSpPr>
          <p:nvPr/>
        </p:nvSpPr>
        <p:spPr bwMode="auto">
          <a:xfrm>
            <a:off x="7367588" y="46624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83" name="Rectangle 199"/>
          <p:cNvSpPr>
            <a:spLocks noChangeArrowheads="1"/>
          </p:cNvSpPr>
          <p:nvPr/>
        </p:nvSpPr>
        <p:spPr bwMode="auto">
          <a:xfrm>
            <a:off x="7043738" y="46624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84" name="Rectangle 200"/>
          <p:cNvSpPr>
            <a:spLocks noChangeArrowheads="1"/>
          </p:cNvSpPr>
          <p:nvPr/>
        </p:nvSpPr>
        <p:spPr bwMode="auto">
          <a:xfrm>
            <a:off x="7696200" y="46624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85" name="Rectangle 201"/>
          <p:cNvSpPr>
            <a:spLocks noChangeArrowheads="1"/>
          </p:cNvSpPr>
          <p:nvPr/>
        </p:nvSpPr>
        <p:spPr bwMode="auto">
          <a:xfrm>
            <a:off x="7367588" y="50053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86" name="Rectangle 202"/>
          <p:cNvSpPr>
            <a:spLocks noChangeArrowheads="1"/>
          </p:cNvSpPr>
          <p:nvPr/>
        </p:nvSpPr>
        <p:spPr bwMode="auto">
          <a:xfrm>
            <a:off x="7043738" y="50053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87" name="Rectangle 203"/>
          <p:cNvSpPr>
            <a:spLocks noChangeArrowheads="1"/>
          </p:cNvSpPr>
          <p:nvPr/>
        </p:nvSpPr>
        <p:spPr bwMode="auto">
          <a:xfrm>
            <a:off x="7696200" y="50053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88" name="Rectangle 204"/>
          <p:cNvSpPr>
            <a:spLocks noChangeArrowheads="1"/>
          </p:cNvSpPr>
          <p:nvPr/>
        </p:nvSpPr>
        <p:spPr bwMode="auto">
          <a:xfrm>
            <a:off x="7367588" y="53482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89" name="Rectangle 205"/>
          <p:cNvSpPr>
            <a:spLocks noChangeArrowheads="1"/>
          </p:cNvSpPr>
          <p:nvPr/>
        </p:nvSpPr>
        <p:spPr bwMode="auto">
          <a:xfrm>
            <a:off x="7043738" y="53482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90" name="Rectangle 206"/>
          <p:cNvSpPr>
            <a:spLocks noChangeArrowheads="1"/>
          </p:cNvSpPr>
          <p:nvPr/>
        </p:nvSpPr>
        <p:spPr bwMode="auto">
          <a:xfrm>
            <a:off x="7696200" y="53482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91" name="Rectangle 207"/>
          <p:cNvSpPr>
            <a:spLocks noChangeArrowheads="1"/>
          </p:cNvSpPr>
          <p:nvPr/>
        </p:nvSpPr>
        <p:spPr bwMode="auto">
          <a:xfrm>
            <a:off x="7367588" y="56864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92" name="Rectangle 208"/>
          <p:cNvSpPr>
            <a:spLocks noChangeArrowheads="1"/>
          </p:cNvSpPr>
          <p:nvPr/>
        </p:nvSpPr>
        <p:spPr bwMode="auto">
          <a:xfrm>
            <a:off x="7043738" y="56864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93" name="Rectangle 209"/>
          <p:cNvSpPr>
            <a:spLocks noChangeArrowheads="1"/>
          </p:cNvSpPr>
          <p:nvPr/>
        </p:nvSpPr>
        <p:spPr bwMode="auto">
          <a:xfrm>
            <a:off x="7696200" y="56864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94" name="Rectangle 210"/>
          <p:cNvSpPr>
            <a:spLocks noChangeArrowheads="1"/>
          </p:cNvSpPr>
          <p:nvPr/>
        </p:nvSpPr>
        <p:spPr bwMode="auto">
          <a:xfrm>
            <a:off x="7367588" y="60102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95" name="Rectangle 211"/>
          <p:cNvSpPr>
            <a:spLocks noChangeArrowheads="1"/>
          </p:cNvSpPr>
          <p:nvPr/>
        </p:nvSpPr>
        <p:spPr bwMode="auto">
          <a:xfrm>
            <a:off x="7043738" y="60102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96" name="Rectangle 212"/>
          <p:cNvSpPr>
            <a:spLocks noChangeArrowheads="1"/>
          </p:cNvSpPr>
          <p:nvPr/>
        </p:nvSpPr>
        <p:spPr bwMode="auto">
          <a:xfrm>
            <a:off x="7696200" y="60102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97" name="Rectangle 213"/>
          <p:cNvSpPr>
            <a:spLocks noChangeArrowheads="1"/>
          </p:cNvSpPr>
          <p:nvPr/>
        </p:nvSpPr>
        <p:spPr bwMode="auto">
          <a:xfrm>
            <a:off x="8034338" y="46624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98" name="Rectangle 214"/>
          <p:cNvSpPr>
            <a:spLocks noChangeArrowheads="1"/>
          </p:cNvSpPr>
          <p:nvPr/>
        </p:nvSpPr>
        <p:spPr bwMode="auto">
          <a:xfrm>
            <a:off x="8034338" y="50053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799" name="Rectangle 215"/>
          <p:cNvSpPr>
            <a:spLocks noChangeArrowheads="1"/>
          </p:cNvSpPr>
          <p:nvPr/>
        </p:nvSpPr>
        <p:spPr bwMode="auto">
          <a:xfrm>
            <a:off x="8034338" y="53482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00" name="Rectangle 216"/>
          <p:cNvSpPr>
            <a:spLocks noChangeArrowheads="1"/>
          </p:cNvSpPr>
          <p:nvPr/>
        </p:nvSpPr>
        <p:spPr bwMode="auto">
          <a:xfrm>
            <a:off x="8034338" y="56864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01" name="Rectangle 217"/>
          <p:cNvSpPr>
            <a:spLocks noChangeArrowheads="1"/>
          </p:cNvSpPr>
          <p:nvPr/>
        </p:nvSpPr>
        <p:spPr bwMode="auto">
          <a:xfrm>
            <a:off x="8034338" y="60102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02" name="Rectangle 218"/>
          <p:cNvSpPr>
            <a:spLocks noChangeArrowheads="1"/>
          </p:cNvSpPr>
          <p:nvPr/>
        </p:nvSpPr>
        <p:spPr bwMode="auto">
          <a:xfrm>
            <a:off x="5381625" y="29956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03" name="Rectangle 219"/>
          <p:cNvSpPr>
            <a:spLocks noChangeArrowheads="1"/>
          </p:cNvSpPr>
          <p:nvPr/>
        </p:nvSpPr>
        <p:spPr bwMode="auto">
          <a:xfrm>
            <a:off x="5381625" y="33385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04" name="Rectangle 220"/>
          <p:cNvSpPr>
            <a:spLocks noChangeArrowheads="1"/>
          </p:cNvSpPr>
          <p:nvPr/>
        </p:nvSpPr>
        <p:spPr bwMode="auto">
          <a:xfrm>
            <a:off x="5381625" y="36814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05" name="Rectangle 221"/>
          <p:cNvSpPr>
            <a:spLocks noChangeArrowheads="1"/>
          </p:cNvSpPr>
          <p:nvPr/>
        </p:nvSpPr>
        <p:spPr bwMode="auto">
          <a:xfrm>
            <a:off x="5381625" y="401955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06" name="Rectangle 222"/>
          <p:cNvSpPr>
            <a:spLocks noChangeArrowheads="1"/>
          </p:cNvSpPr>
          <p:nvPr/>
        </p:nvSpPr>
        <p:spPr bwMode="auto">
          <a:xfrm>
            <a:off x="5381625" y="43434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07" name="Rectangle 223"/>
          <p:cNvSpPr>
            <a:spLocks noChangeArrowheads="1"/>
          </p:cNvSpPr>
          <p:nvPr/>
        </p:nvSpPr>
        <p:spPr bwMode="auto">
          <a:xfrm>
            <a:off x="5381625" y="46720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08" name="Rectangle 224"/>
          <p:cNvSpPr>
            <a:spLocks noChangeArrowheads="1"/>
          </p:cNvSpPr>
          <p:nvPr/>
        </p:nvSpPr>
        <p:spPr bwMode="auto">
          <a:xfrm>
            <a:off x="5381625" y="50149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09" name="Rectangle 225"/>
          <p:cNvSpPr>
            <a:spLocks noChangeArrowheads="1"/>
          </p:cNvSpPr>
          <p:nvPr/>
        </p:nvSpPr>
        <p:spPr bwMode="auto">
          <a:xfrm>
            <a:off x="5381625" y="53578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10" name="Rectangle 226"/>
          <p:cNvSpPr>
            <a:spLocks noChangeArrowheads="1"/>
          </p:cNvSpPr>
          <p:nvPr/>
        </p:nvSpPr>
        <p:spPr bwMode="auto">
          <a:xfrm>
            <a:off x="5381625" y="569595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11" name="Rectangle 227"/>
          <p:cNvSpPr>
            <a:spLocks noChangeArrowheads="1"/>
          </p:cNvSpPr>
          <p:nvPr/>
        </p:nvSpPr>
        <p:spPr bwMode="auto">
          <a:xfrm>
            <a:off x="5381625" y="60198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12" name="Rectangle 228"/>
          <p:cNvSpPr>
            <a:spLocks noChangeArrowheads="1"/>
          </p:cNvSpPr>
          <p:nvPr/>
        </p:nvSpPr>
        <p:spPr bwMode="auto">
          <a:xfrm>
            <a:off x="6043613" y="63627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13" name="Rectangle 229"/>
          <p:cNvSpPr>
            <a:spLocks noChangeArrowheads="1"/>
          </p:cNvSpPr>
          <p:nvPr/>
        </p:nvSpPr>
        <p:spPr bwMode="auto">
          <a:xfrm>
            <a:off x="5719763" y="63627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14" name="Rectangle 230"/>
          <p:cNvSpPr>
            <a:spLocks noChangeArrowheads="1"/>
          </p:cNvSpPr>
          <p:nvPr/>
        </p:nvSpPr>
        <p:spPr bwMode="auto">
          <a:xfrm>
            <a:off x="6372225" y="63627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15" name="Rectangle 231"/>
          <p:cNvSpPr>
            <a:spLocks noChangeArrowheads="1"/>
          </p:cNvSpPr>
          <p:nvPr/>
        </p:nvSpPr>
        <p:spPr bwMode="auto">
          <a:xfrm>
            <a:off x="6710363" y="63627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16" name="Rectangle 232"/>
          <p:cNvSpPr>
            <a:spLocks noChangeArrowheads="1"/>
          </p:cNvSpPr>
          <p:nvPr/>
        </p:nvSpPr>
        <p:spPr bwMode="auto">
          <a:xfrm>
            <a:off x="7367588" y="63531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17" name="Rectangle 233"/>
          <p:cNvSpPr>
            <a:spLocks noChangeArrowheads="1"/>
          </p:cNvSpPr>
          <p:nvPr/>
        </p:nvSpPr>
        <p:spPr bwMode="auto">
          <a:xfrm>
            <a:off x="7043738" y="63531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18" name="Rectangle 234"/>
          <p:cNvSpPr>
            <a:spLocks noChangeArrowheads="1"/>
          </p:cNvSpPr>
          <p:nvPr/>
        </p:nvSpPr>
        <p:spPr bwMode="auto">
          <a:xfrm>
            <a:off x="7696200" y="63531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19" name="Rectangle 235"/>
          <p:cNvSpPr>
            <a:spLocks noChangeArrowheads="1"/>
          </p:cNvSpPr>
          <p:nvPr/>
        </p:nvSpPr>
        <p:spPr bwMode="auto">
          <a:xfrm>
            <a:off x="8034338" y="63531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20" name="Rectangle 236"/>
          <p:cNvSpPr>
            <a:spLocks noChangeArrowheads="1"/>
          </p:cNvSpPr>
          <p:nvPr/>
        </p:nvSpPr>
        <p:spPr bwMode="auto">
          <a:xfrm>
            <a:off x="5381625" y="63627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21" name="Oval 237"/>
          <p:cNvSpPr>
            <a:spLocks noChangeArrowheads="1"/>
          </p:cNvSpPr>
          <p:nvPr/>
        </p:nvSpPr>
        <p:spPr bwMode="auto">
          <a:xfrm>
            <a:off x="5438775" y="64103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22" name="Rectangle 238"/>
          <p:cNvSpPr>
            <a:spLocks noChangeArrowheads="1"/>
          </p:cNvSpPr>
          <p:nvPr/>
        </p:nvSpPr>
        <p:spPr bwMode="auto">
          <a:xfrm>
            <a:off x="7367588" y="26670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23" name="Rectangle 239"/>
          <p:cNvSpPr>
            <a:spLocks noChangeArrowheads="1"/>
          </p:cNvSpPr>
          <p:nvPr/>
        </p:nvSpPr>
        <p:spPr bwMode="auto">
          <a:xfrm>
            <a:off x="7043738" y="26670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24" name="Rectangle 240"/>
          <p:cNvSpPr>
            <a:spLocks noChangeArrowheads="1"/>
          </p:cNvSpPr>
          <p:nvPr/>
        </p:nvSpPr>
        <p:spPr bwMode="auto">
          <a:xfrm>
            <a:off x="7696200" y="26670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25" name="Rectangle 241"/>
          <p:cNvSpPr>
            <a:spLocks noChangeArrowheads="1"/>
          </p:cNvSpPr>
          <p:nvPr/>
        </p:nvSpPr>
        <p:spPr bwMode="auto">
          <a:xfrm>
            <a:off x="8034338" y="26670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26" name="Rectangle 242"/>
          <p:cNvSpPr>
            <a:spLocks noChangeArrowheads="1"/>
          </p:cNvSpPr>
          <p:nvPr/>
        </p:nvSpPr>
        <p:spPr bwMode="auto">
          <a:xfrm>
            <a:off x="6043613" y="26574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27" name="Rectangle 243"/>
          <p:cNvSpPr>
            <a:spLocks noChangeArrowheads="1"/>
          </p:cNvSpPr>
          <p:nvPr/>
        </p:nvSpPr>
        <p:spPr bwMode="auto">
          <a:xfrm>
            <a:off x="5719763" y="26574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28" name="Rectangle 244"/>
          <p:cNvSpPr>
            <a:spLocks noChangeArrowheads="1"/>
          </p:cNvSpPr>
          <p:nvPr/>
        </p:nvSpPr>
        <p:spPr bwMode="auto">
          <a:xfrm>
            <a:off x="6372225" y="26574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29" name="Rectangle 245"/>
          <p:cNvSpPr>
            <a:spLocks noChangeArrowheads="1"/>
          </p:cNvSpPr>
          <p:nvPr/>
        </p:nvSpPr>
        <p:spPr bwMode="auto">
          <a:xfrm>
            <a:off x="6710363" y="26574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30" name="Rectangle 246"/>
          <p:cNvSpPr>
            <a:spLocks noChangeArrowheads="1"/>
          </p:cNvSpPr>
          <p:nvPr/>
        </p:nvSpPr>
        <p:spPr bwMode="auto">
          <a:xfrm>
            <a:off x="5381625" y="26574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31" name="Rectangle 247"/>
          <p:cNvSpPr>
            <a:spLocks noChangeArrowheads="1"/>
          </p:cNvSpPr>
          <p:nvPr/>
        </p:nvSpPr>
        <p:spPr bwMode="auto">
          <a:xfrm>
            <a:off x="8367713" y="30051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32" name="Rectangle 248"/>
          <p:cNvSpPr>
            <a:spLocks noChangeArrowheads="1"/>
          </p:cNvSpPr>
          <p:nvPr/>
        </p:nvSpPr>
        <p:spPr bwMode="auto">
          <a:xfrm>
            <a:off x="8367713" y="33480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33" name="Rectangle 249"/>
          <p:cNvSpPr>
            <a:spLocks noChangeArrowheads="1"/>
          </p:cNvSpPr>
          <p:nvPr/>
        </p:nvSpPr>
        <p:spPr bwMode="auto">
          <a:xfrm>
            <a:off x="8367713" y="36909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34" name="Rectangle 250"/>
          <p:cNvSpPr>
            <a:spLocks noChangeArrowheads="1"/>
          </p:cNvSpPr>
          <p:nvPr/>
        </p:nvSpPr>
        <p:spPr bwMode="auto">
          <a:xfrm>
            <a:off x="8367713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35" name="Rectangle 251"/>
          <p:cNvSpPr>
            <a:spLocks noChangeArrowheads="1"/>
          </p:cNvSpPr>
          <p:nvPr/>
        </p:nvSpPr>
        <p:spPr bwMode="auto">
          <a:xfrm>
            <a:off x="8367713" y="43529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36" name="Rectangle 252"/>
          <p:cNvSpPr>
            <a:spLocks noChangeArrowheads="1"/>
          </p:cNvSpPr>
          <p:nvPr/>
        </p:nvSpPr>
        <p:spPr bwMode="auto">
          <a:xfrm>
            <a:off x="8367713" y="46624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37" name="Rectangle 253"/>
          <p:cNvSpPr>
            <a:spLocks noChangeArrowheads="1"/>
          </p:cNvSpPr>
          <p:nvPr/>
        </p:nvSpPr>
        <p:spPr bwMode="auto">
          <a:xfrm>
            <a:off x="8367713" y="50053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38" name="Rectangle 254"/>
          <p:cNvSpPr>
            <a:spLocks noChangeArrowheads="1"/>
          </p:cNvSpPr>
          <p:nvPr/>
        </p:nvSpPr>
        <p:spPr bwMode="auto">
          <a:xfrm>
            <a:off x="8367713" y="53482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39" name="Rectangle 255"/>
          <p:cNvSpPr>
            <a:spLocks noChangeArrowheads="1"/>
          </p:cNvSpPr>
          <p:nvPr/>
        </p:nvSpPr>
        <p:spPr bwMode="auto">
          <a:xfrm>
            <a:off x="8367713" y="56864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40" name="Rectangle 256"/>
          <p:cNvSpPr>
            <a:spLocks noChangeArrowheads="1"/>
          </p:cNvSpPr>
          <p:nvPr/>
        </p:nvSpPr>
        <p:spPr bwMode="auto">
          <a:xfrm>
            <a:off x="8367713" y="60102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41" name="Rectangle 257"/>
          <p:cNvSpPr>
            <a:spLocks noChangeArrowheads="1"/>
          </p:cNvSpPr>
          <p:nvPr/>
        </p:nvSpPr>
        <p:spPr bwMode="auto">
          <a:xfrm>
            <a:off x="8367713" y="63531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42" name="Rectangle 258"/>
          <p:cNvSpPr>
            <a:spLocks noChangeArrowheads="1"/>
          </p:cNvSpPr>
          <p:nvPr/>
        </p:nvSpPr>
        <p:spPr bwMode="auto">
          <a:xfrm>
            <a:off x="8367713" y="26670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43" name="Text Box 259"/>
          <p:cNvSpPr txBox="1">
            <a:spLocks noChangeArrowheads="1"/>
          </p:cNvSpPr>
          <p:nvPr/>
        </p:nvSpPr>
        <p:spPr bwMode="auto">
          <a:xfrm>
            <a:off x="304800" y="2133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/>
              <a:t>A</a:t>
            </a:r>
          </a:p>
        </p:txBody>
      </p:sp>
      <p:sp>
        <p:nvSpPr>
          <p:cNvPr id="195844" name="Text Box 260"/>
          <p:cNvSpPr txBox="1">
            <a:spLocks noChangeArrowheads="1"/>
          </p:cNvSpPr>
          <p:nvPr/>
        </p:nvSpPr>
        <p:spPr bwMode="auto">
          <a:xfrm>
            <a:off x="5562600" y="205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/>
              <a:t>A</a:t>
            </a:r>
            <a:r>
              <a:rPr lang="en-US" b="0" i="1" baseline="30000"/>
              <a:t>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026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Morphological Region Filling</a:t>
            </a:r>
          </a:p>
        </p:txBody>
      </p:sp>
      <p:sp>
        <p:nvSpPr>
          <p:cNvPr id="197635" name="Rectangle 1027"/>
          <p:cNvSpPr>
            <a:spLocks noChangeArrowheads="1"/>
          </p:cNvSpPr>
          <p:nvPr/>
        </p:nvSpPr>
        <p:spPr bwMode="auto">
          <a:xfrm>
            <a:off x="685800" y="1066800"/>
            <a:ext cx="76962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The boundary of an object A denoted by </a:t>
            </a:r>
            <a:r>
              <a:rPr lang="en-US" sz="2000" b="0">
                <a:cs typeface="Times New Roman" pitchFamily="18" charset="0"/>
              </a:rPr>
              <a:t>δ(A) can be obtained by first eroding the object and then subtracting the eroded image from the original image.</a:t>
            </a:r>
            <a:endParaRPr lang="en-US" sz="2000" b="0"/>
          </a:p>
        </p:txBody>
      </p:sp>
      <p:graphicFrame>
        <p:nvGraphicFramePr>
          <p:cNvPr id="197636" name="Object 1028"/>
          <p:cNvGraphicFramePr>
            <a:graphicFrameLocks noChangeAspect="1"/>
          </p:cNvGraphicFramePr>
          <p:nvPr/>
        </p:nvGraphicFramePr>
        <p:xfrm>
          <a:off x="3581400" y="2133600"/>
          <a:ext cx="203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19" name="Equation" r:id="rId4" imgW="2031840" imgH="342720" progId="Equation.DSMT4">
                  <p:embed/>
                </p:oleObj>
              </mc:Choice>
              <mc:Fallback>
                <p:oleObj name="Equation" r:id="rId4" imgW="2031840" imgH="34272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203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7" name="Rectangle 1029"/>
          <p:cNvSpPr>
            <a:spLocks noChangeArrowheads="1"/>
          </p:cNvSpPr>
          <p:nvPr/>
        </p:nvSpPr>
        <p:spPr bwMode="auto">
          <a:xfrm>
            <a:off x="2366963" y="30051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8" name="Rectangle 1030"/>
          <p:cNvSpPr>
            <a:spLocks noChangeArrowheads="1"/>
          </p:cNvSpPr>
          <p:nvPr/>
        </p:nvSpPr>
        <p:spPr bwMode="auto">
          <a:xfrm>
            <a:off x="2043113" y="30051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9" name="Rectangle 1031"/>
          <p:cNvSpPr>
            <a:spLocks noChangeArrowheads="1"/>
          </p:cNvSpPr>
          <p:nvPr/>
        </p:nvSpPr>
        <p:spPr bwMode="auto">
          <a:xfrm>
            <a:off x="2695575" y="3005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0" name="Rectangle 1032"/>
          <p:cNvSpPr>
            <a:spLocks noChangeArrowheads="1"/>
          </p:cNvSpPr>
          <p:nvPr/>
        </p:nvSpPr>
        <p:spPr bwMode="auto">
          <a:xfrm>
            <a:off x="2366963" y="334803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1" name="Rectangle 1033"/>
          <p:cNvSpPr>
            <a:spLocks noChangeArrowheads="1"/>
          </p:cNvSpPr>
          <p:nvPr/>
        </p:nvSpPr>
        <p:spPr bwMode="auto">
          <a:xfrm>
            <a:off x="204311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2" name="Rectangle 1034"/>
          <p:cNvSpPr>
            <a:spLocks noChangeArrowheads="1"/>
          </p:cNvSpPr>
          <p:nvPr/>
        </p:nvSpPr>
        <p:spPr bwMode="auto">
          <a:xfrm>
            <a:off x="2695575" y="33480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3" name="Rectangle 1035"/>
          <p:cNvSpPr>
            <a:spLocks noChangeArrowheads="1"/>
          </p:cNvSpPr>
          <p:nvPr/>
        </p:nvSpPr>
        <p:spPr bwMode="auto">
          <a:xfrm>
            <a:off x="2366963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4" name="Rectangle 1036"/>
          <p:cNvSpPr>
            <a:spLocks noChangeArrowheads="1"/>
          </p:cNvSpPr>
          <p:nvPr/>
        </p:nvSpPr>
        <p:spPr bwMode="auto">
          <a:xfrm>
            <a:off x="2043113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5" name="Rectangle 1037"/>
          <p:cNvSpPr>
            <a:spLocks noChangeArrowheads="1"/>
          </p:cNvSpPr>
          <p:nvPr/>
        </p:nvSpPr>
        <p:spPr bwMode="auto">
          <a:xfrm>
            <a:off x="2695575" y="369093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6" name="Rectangle 1038"/>
          <p:cNvSpPr>
            <a:spLocks noChangeArrowheads="1"/>
          </p:cNvSpPr>
          <p:nvPr/>
        </p:nvSpPr>
        <p:spPr bwMode="auto">
          <a:xfrm>
            <a:off x="2366963" y="40290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7" name="Rectangle 1039"/>
          <p:cNvSpPr>
            <a:spLocks noChangeArrowheads="1"/>
          </p:cNvSpPr>
          <p:nvPr/>
        </p:nvSpPr>
        <p:spPr bwMode="auto">
          <a:xfrm>
            <a:off x="2043113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8" name="Rectangle 1040"/>
          <p:cNvSpPr>
            <a:spLocks noChangeArrowheads="1"/>
          </p:cNvSpPr>
          <p:nvPr/>
        </p:nvSpPr>
        <p:spPr bwMode="auto">
          <a:xfrm>
            <a:off x="2695575" y="40290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9" name="Rectangle 1041"/>
          <p:cNvSpPr>
            <a:spLocks noChangeArrowheads="1"/>
          </p:cNvSpPr>
          <p:nvPr/>
        </p:nvSpPr>
        <p:spPr bwMode="auto">
          <a:xfrm>
            <a:off x="2366963" y="43529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0" name="Rectangle 1042"/>
          <p:cNvSpPr>
            <a:spLocks noChangeArrowheads="1"/>
          </p:cNvSpPr>
          <p:nvPr/>
        </p:nvSpPr>
        <p:spPr bwMode="auto">
          <a:xfrm>
            <a:off x="2043113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1" name="Rectangle 1043"/>
          <p:cNvSpPr>
            <a:spLocks noChangeArrowheads="1"/>
          </p:cNvSpPr>
          <p:nvPr/>
        </p:nvSpPr>
        <p:spPr bwMode="auto">
          <a:xfrm>
            <a:off x="2695575" y="43529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2" name="Rectangle 1044"/>
          <p:cNvSpPr>
            <a:spLocks noChangeArrowheads="1"/>
          </p:cNvSpPr>
          <p:nvPr/>
        </p:nvSpPr>
        <p:spPr bwMode="auto">
          <a:xfrm>
            <a:off x="303371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3" name="Rectangle 1045"/>
          <p:cNvSpPr>
            <a:spLocks noChangeArrowheads="1"/>
          </p:cNvSpPr>
          <p:nvPr/>
        </p:nvSpPr>
        <p:spPr bwMode="auto">
          <a:xfrm>
            <a:off x="303371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4" name="Rectangle 1046"/>
          <p:cNvSpPr>
            <a:spLocks noChangeArrowheads="1"/>
          </p:cNvSpPr>
          <p:nvPr/>
        </p:nvSpPr>
        <p:spPr bwMode="auto">
          <a:xfrm>
            <a:off x="3033713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5" name="Rectangle 1047"/>
          <p:cNvSpPr>
            <a:spLocks noChangeArrowheads="1"/>
          </p:cNvSpPr>
          <p:nvPr/>
        </p:nvSpPr>
        <p:spPr bwMode="auto">
          <a:xfrm>
            <a:off x="3033713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6" name="Rectangle 1048"/>
          <p:cNvSpPr>
            <a:spLocks noChangeArrowheads="1"/>
          </p:cNvSpPr>
          <p:nvPr/>
        </p:nvSpPr>
        <p:spPr bwMode="auto">
          <a:xfrm>
            <a:off x="3033713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7657" name="Object 1049"/>
          <p:cNvGraphicFramePr>
            <a:graphicFrameLocks noChangeAspect="1"/>
          </p:cNvGraphicFramePr>
          <p:nvPr/>
        </p:nvGraphicFramePr>
        <p:xfrm>
          <a:off x="3716338" y="41529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20" name="Equation" r:id="rId6" imgW="266400" imgH="279360" progId="Equation.DSMT4">
                  <p:embed/>
                </p:oleObj>
              </mc:Choice>
              <mc:Fallback>
                <p:oleObj name="Equation" r:id="rId6" imgW="266400" imgH="279360" progId="Equation.DSMT4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415290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58" name="Object 1050"/>
          <p:cNvGraphicFramePr>
            <a:graphicFrameLocks noChangeAspect="1"/>
          </p:cNvGraphicFramePr>
          <p:nvPr/>
        </p:nvGraphicFramePr>
        <p:xfrm>
          <a:off x="5105400" y="4267200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21" name="Equation" r:id="rId8" imgW="203040" imgH="164880" progId="Equation.DSMT4">
                  <p:embed/>
                </p:oleObj>
              </mc:Choice>
              <mc:Fallback>
                <p:oleObj name="Equation" r:id="rId8" imgW="203040" imgH="164880" progId="Equation.DSMT4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67200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9" name="Rectangle 1051"/>
          <p:cNvSpPr>
            <a:spLocks noChangeArrowheads="1"/>
          </p:cNvSpPr>
          <p:nvPr/>
        </p:nvSpPr>
        <p:spPr bwMode="auto">
          <a:xfrm>
            <a:off x="104298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0" name="Rectangle 1052"/>
          <p:cNvSpPr>
            <a:spLocks noChangeArrowheads="1"/>
          </p:cNvSpPr>
          <p:nvPr/>
        </p:nvSpPr>
        <p:spPr bwMode="auto">
          <a:xfrm>
            <a:off x="719138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1" name="Rectangle 1053"/>
          <p:cNvSpPr>
            <a:spLocks noChangeArrowheads="1"/>
          </p:cNvSpPr>
          <p:nvPr/>
        </p:nvSpPr>
        <p:spPr bwMode="auto">
          <a:xfrm>
            <a:off x="1371600" y="29956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2" name="Rectangle 1054"/>
          <p:cNvSpPr>
            <a:spLocks noChangeArrowheads="1"/>
          </p:cNvSpPr>
          <p:nvPr/>
        </p:nvSpPr>
        <p:spPr bwMode="auto">
          <a:xfrm>
            <a:off x="1042988" y="33385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3" name="Rectangle 1055"/>
          <p:cNvSpPr>
            <a:spLocks noChangeArrowheads="1"/>
          </p:cNvSpPr>
          <p:nvPr/>
        </p:nvSpPr>
        <p:spPr bwMode="auto">
          <a:xfrm>
            <a:off x="71913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4" name="Rectangle 1056"/>
          <p:cNvSpPr>
            <a:spLocks noChangeArrowheads="1"/>
          </p:cNvSpPr>
          <p:nvPr/>
        </p:nvSpPr>
        <p:spPr bwMode="auto">
          <a:xfrm>
            <a:off x="1371600" y="33385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5" name="Rectangle 1057"/>
          <p:cNvSpPr>
            <a:spLocks noChangeArrowheads="1"/>
          </p:cNvSpPr>
          <p:nvPr/>
        </p:nvSpPr>
        <p:spPr bwMode="auto">
          <a:xfrm>
            <a:off x="1042988" y="36814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6" name="Rectangle 1058"/>
          <p:cNvSpPr>
            <a:spLocks noChangeArrowheads="1"/>
          </p:cNvSpPr>
          <p:nvPr/>
        </p:nvSpPr>
        <p:spPr bwMode="auto">
          <a:xfrm>
            <a:off x="719138" y="36814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7" name="Rectangle 1059"/>
          <p:cNvSpPr>
            <a:spLocks noChangeArrowheads="1"/>
          </p:cNvSpPr>
          <p:nvPr/>
        </p:nvSpPr>
        <p:spPr bwMode="auto">
          <a:xfrm>
            <a:off x="1371600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8" name="Rectangle 1060"/>
          <p:cNvSpPr>
            <a:spLocks noChangeArrowheads="1"/>
          </p:cNvSpPr>
          <p:nvPr/>
        </p:nvSpPr>
        <p:spPr bwMode="auto">
          <a:xfrm>
            <a:off x="1042988" y="401955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9" name="Rectangle 1061"/>
          <p:cNvSpPr>
            <a:spLocks noChangeArrowheads="1"/>
          </p:cNvSpPr>
          <p:nvPr/>
        </p:nvSpPr>
        <p:spPr bwMode="auto">
          <a:xfrm>
            <a:off x="719138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70" name="Rectangle 1062"/>
          <p:cNvSpPr>
            <a:spLocks noChangeArrowheads="1"/>
          </p:cNvSpPr>
          <p:nvPr/>
        </p:nvSpPr>
        <p:spPr bwMode="auto">
          <a:xfrm>
            <a:off x="1371600" y="40195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71" name="Rectangle 1063"/>
          <p:cNvSpPr>
            <a:spLocks noChangeArrowheads="1"/>
          </p:cNvSpPr>
          <p:nvPr/>
        </p:nvSpPr>
        <p:spPr bwMode="auto">
          <a:xfrm>
            <a:off x="1042988" y="4343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72" name="Rectangle 1064"/>
          <p:cNvSpPr>
            <a:spLocks noChangeArrowheads="1"/>
          </p:cNvSpPr>
          <p:nvPr/>
        </p:nvSpPr>
        <p:spPr bwMode="auto">
          <a:xfrm>
            <a:off x="719138" y="4343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73" name="Rectangle 1065"/>
          <p:cNvSpPr>
            <a:spLocks noChangeArrowheads="1"/>
          </p:cNvSpPr>
          <p:nvPr/>
        </p:nvSpPr>
        <p:spPr bwMode="auto">
          <a:xfrm>
            <a:off x="1371600" y="43434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74" name="Rectangle 1066"/>
          <p:cNvSpPr>
            <a:spLocks noChangeArrowheads="1"/>
          </p:cNvSpPr>
          <p:nvPr/>
        </p:nvSpPr>
        <p:spPr bwMode="auto">
          <a:xfrm>
            <a:off x="1709738" y="29956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75" name="Rectangle 1067"/>
          <p:cNvSpPr>
            <a:spLocks noChangeArrowheads="1"/>
          </p:cNvSpPr>
          <p:nvPr/>
        </p:nvSpPr>
        <p:spPr bwMode="auto">
          <a:xfrm>
            <a:off x="1709738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76" name="Rectangle 1068"/>
          <p:cNvSpPr>
            <a:spLocks noChangeArrowheads="1"/>
          </p:cNvSpPr>
          <p:nvPr/>
        </p:nvSpPr>
        <p:spPr bwMode="auto">
          <a:xfrm>
            <a:off x="1709738" y="36814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77" name="Rectangle 1069"/>
          <p:cNvSpPr>
            <a:spLocks noChangeArrowheads="1"/>
          </p:cNvSpPr>
          <p:nvPr/>
        </p:nvSpPr>
        <p:spPr bwMode="auto">
          <a:xfrm>
            <a:off x="1709738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78" name="Rectangle 1070"/>
          <p:cNvSpPr>
            <a:spLocks noChangeArrowheads="1"/>
          </p:cNvSpPr>
          <p:nvPr/>
        </p:nvSpPr>
        <p:spPr bwMode="auto">
          <a:xfrm>
            <a:off x="1709738" y="43434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79" name="Rectangle 1071"/>
          <p:cNvSpPr>
            <a:spLocks noChangeArrowheads="1"/>
          </p:cNvSpPr>
          <p:nvPr/>
        </p:nvSpPr>
        <p:spPr bwMode="auto">
          <a:xfrm>
            <a:off x="104298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80" name="Rectangle 1072"/>
          <p:cNvSpPr>
            <a:spLocks noChangeArrowheads="1"/>
          </p:cNvSpPr>
          <p:nvPr/>
        </p:nvSpPr>
        <p:spPr bwMode="auto">
          <a:xfrm>
            <a:off x="71913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81" name="Rectangle 1073"/>
          <p:cNvSpPr>
            <a:spLocks noChangeArrowheads="1"/>
          </p:cNvSpPr>
          <p:nvPr/>
        </p:nvSpPr>
        <p:spPr bwMode="auto">
          <a:xfrm>
            <a:off x="1371600" y="4672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82" name="Rectangle 1074"/>
          <p:cNvSpPr>
            <a:spLocks noChangeArrowheads="1"/>
          </p:cNvSpPr>
          <p:nvPr/>
        </p:nvSpPr>
        <p:spPr bwMode="auto">
          <a:xfrm>
            <a:off x="104298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83" name="Rectangle 1075"/>
          <p:cNvSpPr>
            <a:spLocks noChangeArrowheads="1"/>
          </p:cNvSpPr>
          <p:nvPr/>
        </p:nvSpPr>
        <p:spPr bwMode="auto">
          <a:xfrm>
            <a:off x="71913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84" name="Rectangle 1076"/>
          <p:cNvSpPr>
            <a:spLocks noChangeArrowheads="1"/>
          </p:cNvSpPr>
          <p:nvPr/>
        </p:nvSpPr>
        <p:spPr bwMode="auto">
          <a:xfrm>
            <a:off x="1371600" y="50149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85" name="Rectangle 1077"/>
          <p:cNvSpPr>
            <a:spLocks noChangeArrowheads="1"/>
          </p:cNvSpPr>
          <p:nvPr/>
        </p:nvSpPr>
        <p:spPr bwMode="auto">
          <a:xfrm>
            <a:off x="104298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86" name="Rectangle 1078"/>
          <p:cNvSpPr>
            <a:spLocks noChangeArrowheads="1"/>
          </p:cNvSpPr>
          <p:nvPr/>
        </p:nvSpPr>
        <p:spPr bwMode="auto">
          <a:xfrm>
            <a:off x="71913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87" name="Rectangle 1079"/>
          <p:cNvSpPr>
            <a:spLocks noChangeArrowheads="1"/>
          </p:cNvSpPr>
          <p:nvPr/>
        </p:nvSpPr>
        <p:spPr bwMode="auto">
          <a:xfrm>
            <a:off x="1371600" y="5357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88" name="Rectangle 1080"/>
          <p:cNvSpPr>
            <a:spLocks noChangeArrowheads="1"/>
          </p:cNvSpPr>
          <p:nvPr/>
        </p:nvSpPr>
        <p:spPr bwMode="auto">
          <a:xfrm>
            <a:off x="1042988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89" name="Rectangle 1081"/>
          <p:cNvSpPr>
            <a:spLocks noChangeArrowheads="1"/>
          </p:cNvSpPr>
          <p:nvPr/>
        </p:nvSpPr>
        <p:spPr bwMode="auto">
          <a:xfrm>
            <a:off x="719138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0" name="Rectangle 1082"/>
          <p:cNvSpPr>
            <a:spLocks noChangeArrowheads="1"/>
          </p:cNvSpPr>
          <p:nvPr/>
        </p:nvSpPr>
        <p:spPr bwMode="auto">
          <a:xfrm>
            <a:off x="1371600" y="5695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1" name="Rectangle 1083"/>
          <p:cNvSpPr>
            <a:spLocks noChangeArrowheads="1"/>
          </p:cNvSpPr>
          <p:nvPr/>
        </p:nvSpPr>
        <p:spPr bwMode="auto">
          <a:xfrm>
            <a:off x="104298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2" name="Rectangle 1084"/>
          <p:cNvSpPr>
            <a:spLocks noChangeArrowheads="1"/>
          </p:cNvSpPr>
          <p:nvPr/>
        </p:nvSpPr>
        <p:spPr bwMode="auto">
          <a:xfrm>
            <a:off x="719138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3" name="Rectangle 1085"/>
          <p:cNvSpPr>
            <a:spLocks noChangeArrowheads="1"/>
          </p:cNvSpPr>
          <p:nvPr/>
        </p:nvSpPr>
        <p:spPr bwMode="auto">
          <a:xfrm>
            <a:off x="1371600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4" name="Rectangle 1086"/>
          <p:cNvSpPr>
            <a:spLocks noChangeArrowheads="1"/>
          </p:cNvSpPr>
          <p:nvPr/>
        </p:nvSpPr>
        <p:spPr bwMode="auto">
          <a:xfrm>
            <a:off x="1709738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5" name="Rectangle 1087"/>
          <p:cNvSpPr>
            <a:spLocks noChangeArrowheads="1"/>
          </p:cNvSpPr>
          <p:nvPr/>
        </p:nvSpPr>
        <p:spPr bwMode="auto">
          <a:xfrm>
            <a:off x="1709738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6" name="Rectangle 1088"/>
          <p:cNvSpPr>
            <a:spLocks noChangeArrowheads="1"/>
          </p:cNvSpPr>
          <p:nvPr/>
        </p:nvSpPr>
        <p:spPr bwMode="auto">
          <a:xfrm>
            <a:off x="1709738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7" name="Rectangle 1089"/>
          <p:cNvSpPr>
            <a:spLocks noChangeArrowheads="1"/>
          </p:cNvSpPr>
          <p:nvPr/>
        </p:nvSpPr>
        <p:spPr bwMode="auto">
          <a:xfrm>
            <a:off x="1709738" y="569595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8" name="Rectangle 1090"/>
          <p:cNvSpPr>
            <a:spLocks noChangeArrowheads="1"/>
          </p:cNvSpPr>
          <p:nvPr/>
        </p:nvSpPr>
        <p:spPr bwMode="auto">
          <a:xfrm>
            <a:off x="1709738" y="60198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9" name="Rectangle 1091"/>
          <p:cNvSpPr>
            <a:spLocks noChangeArrowheads="1"/>
          </p:cNvSpPr>
          <p:nvPr/>
        </p:nvSpPr>
        <p:spPr bwMode="auto">
          <a:xfrm>
            <a:off x="2366963" y="46624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00" name="Rectangle 1092"/>
          <p:cNvSpPr>
            <a:spLocks noChangeArrowheads="1"/>
          </p:cNvSpPr>
          <p:nvPr/>
        </p:nvSpPr>
        <p:spPr bwMode="auto">
          <a:xfrm>
            <a:off x="2043113" y="46624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01" name="Rectangle 1093"/>
          <p:cNvSpPr>
            <a:spLocks noChangeArrowheads="1"/>
          </p:cNvSpPr>
          <p:nvPr/>
        </p:nvSpPr>
        <p:spPr bwMode="auto">
          <a:xfrm>
            <a:off x="2695575" y="46624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02" name="Rectangle 1094"/>
          <p:cNvSpPr>
            <a:spLocks noChangeArrowheads="1"/>
          </p:cNvSpPr>
          <p:nvPr/>
        </p:nvSpPr>
        <p:spPr bwMode="auto">
          <a:xfrm>
            <a:off x="2366963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03" name="Rectangle 1095"/>
          <p:cNvSpPr>
            <a:spLocks noChangeArrowheads="1"/>
          </p:cNvSpPr>
          <p:nvPr/>
        </p:nvSpPr>
        <p:spPr bwMode="auto">
          <a:xfrm>
            <a:off x="2043113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04" name="Rectangle 1096"/>
          <p:cNvSpPr>
            <a:spLocks noChangeArrowheads="1"/>
          </p:cNvSpPr>
          <p:nvPr/>
        </p:nvSpPr>
        <p:spPr bwMode="auto">
          <a:xfrm>
            <a:off x="2695575" y="5005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05" name="Rectangle 1097"/>
          <p:cNvSpPr>
            <a:spLocks noChangeArrowheads="1"/>
          </p:cNvSpPr>
          <p:nvPr/>
        </p:nvSpPr>
        <p:spPr bwMode="auto">
          <a:xfrm>
            <a:off x="2366963" y="53482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06" name="Rectangle 1098"/>
          <p:cNvSpPr>
            <a:spLocks noChangeArrowheads="1"/>
          </p:cNvSpPr>
          <p:nvPr/>
        </p:nvSpPr>
        <p:spPr bwMode="auto">
          <a:xfrm>
            <a:off x="2043113" y="53482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07" name="Rectangle 1099"/>
          <p:cNvSpPr>
            <a:spLocks noChangeArrowheads="1"/>
          </p:cNvSpPr>
          <p:nvPr/>
        </p:nvSpPr>
        <p:spPr bwMode="auto">
          <a:xfrm>
            <a:off x="2695575" y="53482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08" name="Rectangle 1100"/>
          <p:cNvSpPr>
            <a:spLocks noChangeArrowheads="1"/>
          </p:cNvSpPr>
          <p:nvPr/>
        </p:nvSpPr>
        <p:spPr bwMode="auto">
          <a:xfrm>
            <a:off x="2366963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09" name="Rectangle 1101"/>
          <p:cNvSpPr>
            <a:spLocks noChangeArrowheads="1"/>
          </p:cNvSpPr>
          <p:nvPr/>
        </p:nvSpPr>
        <p:spPr bwMode="auto">
          <a:xfrm>
            <a:off x="2043113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10" name="Rectangle 1102"/>
          <p:cNvSpPr>
            <a:spLocks noChangeArrowheads="1"/>
          </p:cNvSpPr>
          <p:nvPr/>
        </p:nvSpPr>
        <p:spPr bwMode="auto">
          <a:xfrm>
            <a:off x="2695575" y="56864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11" name="Rectangle 1103"/>
          <p:cNvSpPr>
            <a:spLocks noChangeArrowheads="1"/>
          </p:cNvSpPr>
          <p:nvPr/>
        </p:nvSpPr>
        <p:spPr bwMode="auto">
          <a:xfrm>
            <a:off x="2366963" y="60102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12" name="Rectangle 1104"/>
          <p:cNvSpPr>
            <a:spLocks noChangeArrowheads="1"/>
          </p:cNvSpPr>
          <p:nvPr/>
        </p:nvSpPr>
        <p:spPr bwMode="auto">
          <a:xfrm>
            <a:off x="2043113" y="60102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13" name="Rectangle 1105"/>
          <p:cNvSpPr>
            <a:spLocks noChangeArrowheads="1"/>
          </p:cNvSpPr>
          <p:nvPr/>
        </p:nvSpPr>
        <p:spPr bwMode="auto">
          <a:xfrm>
            <a:off x="2695575" y="60102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14" name="Rectangle 1106"/>
          <p:cNvSpPr>
            <a:spLocks noChangeArrowheads="1"/>
          </p:cNvSpPr>
          <p:nvPr/>
        </p:nvSpPr>
        <p:spPr bwMode="auto">
          <a:xfrm>
            <a:off x="3033713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15" name="Rectangle 1107"/>
          <p:cNvSpPr>
            <a:spLocks noChangeArrowheads="1"/>
          </p:cNvSpPr>
          <p:nvPr/>
        </p:nvSpPr>
        <p:spPr bwMode="auto">
          <a:xfrm>
            <a:off x="3033713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16" name="Rectangle 1108"/>
          <p:cNvSpPr>
            <a:spLocks noChangeArrowheads="1"/>
          </p:cNvSpPr>
          <p:nvPr/>
        </p:nvSpPr>
        <p:spPr bwMode="auto">
          <a:xfrm>
            <a:off x="3033713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17" name="Rectangle 1109"/>
          <p:cNvSpPr>
            <a:spLocks noChangeArrowheads="1"/>
          </p:cNvSpPr>
          <p:nvPr/>
        </p:nvSpPr>
        <p:spPr bwMode="auto">
          <a:xfrm>
            <a:off x="3033713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18" name="Rectangle 1110"/>
          <p:cNvSpPr>
            <a:spLocks noChangeArrowheads="1"/>
          </p:cNvSpPr>
          <p:nvPr/>
        </p:nvSpPr>
        <p:spPr bwMode="auto">
          <a:xfrm>
            <a:off x="303371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19" name="Rectangle 1111"/>
          <p:cNvSpPr>
            <a:spLocks noChangeArrowheads="1"/>
          </p:cNvSpPr>
          <p:nvPr/>
        </p:nvSpPr>
        <p:spPr bwMode="auto">
          <a:xfrm>
            <a:off x="4395788" y="38862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20" name="Rectangle 1112"/>
          <p:cNvSpPr>
            <a:spLocks noChangeArrowheads="1"/>
          </p:cNvSpPr>
          <p:nvPr/>
        </p:nvSpPr>
        <p:spPr bwMode="auto">
          <a:xfrm>
            <a:off x="4071938" y="38862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21" name="Rectangle 1113"/>
          <p:cNvSpPr>
            <a:spLocks noChangeArrowheads="1"/>
          </p:cNvSpPr>
          <p:nvPr/>
        </p:nvSpPr>
        <p:spPr bwMode="auto">
          <a:xfrm>
            <a:off x="4724400" y="38862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22" name="Rectangle 1114"/>
          <p:cNvSpPr>
            <a:spLocks noChangeArrowheads="1"/>
          </p:cNvSpPr>
          <p:nvPr/>
        </p:nvSpPr>
        <p:spPr bwMode="auto">
          <a:xfrm>
            <a:off x="4395788" y="42291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23" name="Rectangle 1115"/>
          <p:cNvSpPr>
            <a:spLocks noChangeArrowheads="1"/>
          </p:cNvSpPr>
          <p:nvPr/>
        </p:nvSpPr>
        <p:spPr bwMode="auto">
          <a:xfrm>
            <a:off x="4071938" y="42291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24" name="Rectangle 1116"/>
          <p:cNvSpPr>
            <a:spLocks noChangeArrowheads="1"/>
          </p:cNvSpPr>
          <p:nvPr/>
        </p:nvSpPr>
        <p:spPr bwMode="auto">
          <a:xfrm>
            <a:off x="4724400" y="42291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25" name="Rectangle 1117"/>
          <p:cNvSpPr>
            <a:spLocks noChangeArrowheads="1"/>
          </p:cNvSpPr>
          <p:nvPr/>
        </p:nvSpPr>
        <p:spPr bwMode="auto">
          <a:xfrm>
            <a:off x="4395788" y="4572000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26" name="Rectangle 1118"/>
          <p:cNvSpPr>
            <a:spLocks noChangeArrowheads="1"/>
          </p:cNvSpPr>
          <p:nvPr/>
        </p:nvSpPr>
        <p:spPr bwMode="auto">
          <a:xfrm>
            <a:off x="4071938" y="4572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27" name="Rectangle 1119"/>
          <p:cNvSpPr>
            <a:spLocks noChangeArrowheads="1"/>
          </p:cNvSpPr>
          <p:nvPr/>
        </p:nvSpPr>
        <p:spPr bwMode="auto">
          <a:xfrm>
            <a:off x="4724400" y="4572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28" name="Oval 1120"/>
          <p:cNvSpPr>
            <a:spLocks noChangeArrowheads="1"/>
          </p:cNvSpPr>
          <p:nvPr/>
        </p:nvSpPr>
        <p:spPr bwMode="auto">
          <a:xfrm>
            <a:off x="4433888" y="42767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29" name="Rectangle 1121"/>
          <p:cNvSpPr>
            <a:spLocks noChangeArrowheads="1"/>
          </p:cNvSpPr>
          <p:nvPr/>
        </p:nvSpPr>
        <p:spPr bwMode="auto">
          <a:xfrm>
            <a:off x="381000" y="2995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0" name="Rectangle 1122"/>
          <p:cNvSpPr>
            <a:spLocks noChangeArrowheads="1"/>
          </p:cNvSpPr>
          <p:nvPr/>
        </p:nvSpPr>
        <p:spPr bwMode="auto">
          <a:xfrm>
            <a:off x="381000" y="33385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1" name="Rectangle 1123"/>
          <p:cNvSpPr>
            <a:spLocks noChangeArrowheads="1"/>
          </p:cNvSpPr>
          <p:nvPr/>
        </p:nvSpPr>
        <p:spPr bwMode="auto">
          <a:xfrm>
            <a:off x="381000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2" name="Rectangle 1124"/>
          <p:cNvSpPr>
            <a:spLocks noChangeArrowheads="1"/>
          </p:cNvSpPr>
          <p:nvPr/>
        </p:nvSpPr>
        <p:spPr bwMode="auto">
          <a:xfrm>
            <a:off x="381000" y="40195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3" name="Rectangle 1125"/>
          <p:cNvSpPr>
            <a:spLocks noChangeArrowheads="1"/>
          </p:cNvSpPr>
          <p:nvPr/>
        </p:nvSpPr>
        <p:spPr bwMode="auto">
          <a:xfrm>
            <a:off x="381000" y="4343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4" name="Rectangle 1126"/>
          <p:cNvSpPr>
            <a:spLocks noChangeArrowheads="1"/>
          </p:cNvSpPr>
          <p:nvPr/>
        </p:nvSpPr>
        <p:spPr bwMode="auto">
          <a:xfrm>
            <a:off x="381000" y="4672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5" name="Rectangle 1127"/>
          <p:cNvSpPr>
            <a:spLocks noChangeArrowheads="1"/>
          </p:cNvSpPr>
          <p:nvPr/>
        </p:nvSpPr>
        <p:spPr bwMode="auto">
          <a:xfrm>
            <a:off x="381000" y="50149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6" name="Rectangle 1128"/>
          <p:cNvSpPr>
            <a:spLocks noChangeArrowheads="1"/>
          </p:cNvSpPr>
          <p:nvPr/>
        </p:nvSpPr>
        <p:spPr bwMode="auto">
          <a:xfrm>
            <a:off x="381000" y="5357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7" name="Rectangle 1129"/>
          <p:cNvSpPr>
            <a:spLocks noChangeArrowheads="1"/>
          </p:cNvSpPr>
          <p:nvPr/>
        </p:nvSpPr>
        <p:spPr bwMode="auto">
          <a:xfrm>
            <a:off x="381000" y="5695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8" name="Rectangle 1130"/>
          <p:cNvSpPr>
            <a:spLocks noChangeArrowheads="1"/>
          </p:cNvSpPr>
          <p:nvPr/>
        </p:nvSpPr>
        <p:spPr bwMode="auto">
          <a:xfrm>
            <a:off x="381000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9" name="Rectangle 1131"/>
          <p:cNvSpPr>
            <a:spLocks noChangeArrowheads="1"/>
          </p:cNvSpPr>
          <p:nvPr/>
        </p:nvSpPr>
        <p:spPr bwMode="auto">
          <a:xfrm>
            <a:off x="104298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40" name="Rectangle 1132"/>
          <p:cNvSpPr>
            <a:spLocks noChangeArrowheads="1"/>
          </p:cNvSpPr>
          <p:nvPr/>
        </p:nvSpPr>
        <p:spPr bwMode="auto">
          <a:xfrm>
            <a:off x="71913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41" name="Rectangle 1133"/>
          <p:cNvSpPr>
            <a:spLocks noChangeArrowheads="1"/>
          </p:cNvSpPr>
          <p:nvPr/>
        </p:nvSpPr>
        <p:spPr bwMode="auto">
          <a:xfrm>
            <a:off x="1371600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42" name="Rectangle 1134"/>
          <p:cNvSpPr>
            <a:spLocks noChangeArrowheads="1"/>
          </p:cNvSpPr>
          <p:nvPr/>
        </p:nvSpPr>
        <p:spPr bwMode="auto">
          <a:xfrm>
            <a:off x="1709738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43" name="Rectangle 1135"/>
          <p:cNvSpPr>
            <a:spLocks noChangeArrowheads="1"/>
          </p:cNvSpPr>
          <p:nvPr/>
        </p:nvSpPr>
        <p:spPr bwMode="auto">
          <a:xfrm>
            <a:off x="236696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44" name="Rectangle 1136"/>
          <p:cNvSpPr>
            <a:spLocks noChangeArrowheads="1"/>
          </p:cNvSpPr>
          <p:nvPr/>
        </p:nvSpPr>
        <p:spPr bwMode="auto">
          <a:xfrm>
            <a:off x="20431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45" name="Rectangle 1137"/>
          <p:cNvSpPr>
            <a:spLocks noChangeArrowheads="1"/>
          </p:cNvSpPr>
          <p:nvPr/>
        </p:nvSpPr>
        <p:spPr bwMode="auto">
          <a:xfrm>
            <a:off x="2695575" y="63531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46" name="Rectangle 1138"/>
          <p:cNvSpPr>
            <a:spLocks noChangeArrowheads="1"/>
          </p:cNvSpPr>
          <p:nvPr/>
        </p:nvSpPr>
        <p:spPr bwMode="auto">
          <a:xfrm>
            <a:off x="30337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47" name="Rectangle 1139"/>
          <p:cNvSpPr>
            <a:spLocks noChangeArrowheads="1"/>
          </p:cNvSpPr>
          <p:nvPr/>
        </p:nvSpPr>
        <p:spPr bwMode="auto">
          <a:xfrm>
            <a:off x="381000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48" name="Oval 1140"/>
          <p:cNvSpPr>
            <a:spLocks noChangeArrowheads="1"/>
          </p:cNvSpPr>
          <p:nvPr/>
        </p:nvSpPr>
        <p:spPr bwMode="auto">
          <a:xfrm>
            <a:off x="438150" y="64103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49" name="Rectangle 1141"/>
          <p:cNvSpPr>
            <a:spLocks noChangeArrowheads="1"/>
          </p:cNvSpPr>
          <p:nvPr/>
        </p:nvSpPr>
        <p:spPr bwMode="auto">
          <a:xfrm>
            <a:off x="236696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50" name="Rectangle 1142"/>
          <p:cNvSpPr>
            <a:spLocks noChangeArrowheads="1"/>
          </p:cNvSpPr>
          <p:nvPr/>
        </p:nvSpPr>
        <p:spPr bwMode="auto">
          <a:xfrm>
            <a:off x="20431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51" name="Rectangle 1143"/>
          <p:cNvSpPr>
            <a:spLocks noChangeArrowheads="1"/>
          </p:cNvSpPr>
          <p:nvPr/>
        </p:nvSpPr>
        <p:spPr bwMode="auto">
          <a:xfrm>
            <a:off x="2695575" y="2667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52" name="Rectangle 1144"/>
          <p:cNvSpPr>
            <a:spLocks noChangeArrowheads="1"/>
          </p:cNvSpPr>
          <p:nvPr/>
        </p:nvSpPr>
        <p:spPr bwMode="auto">
          <a:xfrm>
            <a:off x="30337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53" name="Rectangle 1145"/>
          <p:cNvSpPr>
            <a:spLocks noChangeArrowheads="1"/>
          </p:cNvSpPr>
          <p:nvPr/>
        </p:nvSpPr>
        <p:spPr bwMode="auto">
          <a:xfrm>
            <a:off x="104298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54" name="Rectangle 1146"/>
          <p:cNvSpPr>
            <a:spLocks noChangeArrowheads="1"/>
          </p:cNvSpPr>
          <p:nvPr/>
        </p:nvSpPr>
        <p:spPr bwMode="auto">
          <a:xfrm>
            <a:off x="71913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55" name="Rectangle 1147"/>
          <p:cNvSpPr>
            <a:spLocks noChangeArrowheads="1"/>
          </p:cNvSpPr>
          <p:nvPr/>
        </p:nvSpPr>
        <p:spPr bwMode="auto">
          <a:xfrm>
            <a:off x="1371600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56" name="Rectangle 1148"/>
          <p:cNvSpPr>
            <a:spLocks noChangeArrowheads="1"/>
          </p:cNvSpPr>
          <p:nvPr/>
        </p:nvSpPr>
        <p:spPr bwMode="auto">
          <a:xfrm>
            <a:off x="1709738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57" name="Rectangle 1149"/>
          <p:cNvSpPr>
            <a:spLocks noChangeArrowheads="1"/>
          </p:cNvSpPr>
          <p:nvPr/>
        </p:nvSpPr>
        <p:spPr bwMode="auto">
          <a:xfrm>
            <a:off x="381000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58" name="Rectangle 1150"/>
          <p:cNvSpPr>
            <a:spLocks noChangeArrowheads="1"/>
          </p:cNvSpPr>
          <p:nvPr/>
        </p:nvSpPr>
        <p:spPr bwMode="auto">
          <a:xfrm>
            <a:off x="3367088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59" name="Rectangle 1151"/>
          <p:cNvSpPr>
            <a:spLocks noChangeArrowheads="1"/>
          </p:cNvSpPr>
          <p:nvPr/>
        </p:nvSpPr>
        <p:spPr bwMode="auto">
          <a:xfrm>
            <a:off x="3367088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60" name="Rectangle 1152"/>
          <p:cNvSpPr>
            <a:spLocks noChangeArrowheads="1"/>
          </p:cNvSpPr>
          <p:nvPr/>
        </p:nvSpPr>
        <p:spPr bwMode="auto">
          <a:xfrm>
            <a:off x="3367088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61" name="Rectangle 1153"/>
          <p:cNvSpPr>
            <a:spLocks noChangeArrowheads="1"/>
          </p:cNvSpPr>
          <p:nvPr/>
        </p:nvSpPr>
        <p:spPr bwMode="auto">
          <a:xfrm>
            <a:off x="3367088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62" name="Rectangle 1154"/>
          <p:cNvSpPr>
            <a:spLocks noChangeArrowheads="1"/>
          </p:cNvSpPr>
          <p:nvPr/>
        </p:nvSpPr>
        <p:spPr bwMode="auto">
          <a:xfrm>
            <a:off x="3367088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63" name="Rectangle 1155"/>
          <p:cNvSpPr>
            <a:spLocks noChangeArrowheads="1"/>
          </p:cNvSpPr>
          <p:nvPr/>
        </p:nvSpPr>
        <p:spPr bwMode="auto">
          <a:xfrm>
            <a:off x="3367088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64" name="Rectangle 1156"/>
          <p:cNvSpPr>
            <a:spLocks noChangeArrowheads="1"/>
          </p:cNvSpPr>
          <p:nvPr/>
        </p:nvSpPr>
        <p:spPr bwMode="auto">
          <a:xfrm>
            <a:off x="3367088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65" name="Rectangle 1157"/>
          <p:cNvSpPr>
            <a:spLocks noChangeArrowheads="1"/>
          </p:cNvSpPr>
          <p:nvPr/>
        </p:nvSpPr>
        <p:spPr bwMode="auto">
          <a:xfrm>
            <a:off x="3367088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66" name="Rectangle 1158"/>
          <p:cNvSpPr>
            <a:spLocks noChangeArrowheads="1"/>
          </p:cNvSpPr>
          <p:nvPr/>
        </p:nvSpPr>
        <p:spPr bwMode="auto">
          <a:xfrm>
            <a:off x="3367088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67" name="Rectangle 1159"/>
          <p:cNvSpPr>
            <a:spLocks noChangeArrowheads="1"/>
          </p:cNvSpPr>
          <p:nvPr/>
        </p:nvSpPr>
        <p:spPr bwMode="auto">
          <a:xfrm>
            <a:off x="3367088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68" name="Rectangle 1160"/>
          <p:cNvSpPr>
            <a:spLocks noChangeArrowheads="1"/>
          </p:cNvSpPr>
          <p:nvPr/>
        </p:nvSpPr>
        <p:spPr bwMode="auto">
          <a:xfrm>
            <a:off x="3367088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69" name="Rectangle 1161"/>
          <p:cNvSpPr>
            <a:spLocks noChangeArrowheads="1"/>
          </p:cNvSpPr>
          <p:nvPr/>
        </p:nvSpPr>
        <p:spPr bwMode="auto">
          <a:xfrm>
            <a:off x="3367088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70" name="Rectangle 1162"/>
          <p:cNvSpPr>
            <a:spLocks noChangeArrowheads="1"/>
          </p:cNvSpPr>
          <p:nvPr/>
        </p:nvSpPr>
        <p:spPr bwMode="auto">
          <a:xfrm>
            <a:off x="7367588" y="30051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71" name="Rectangle 1163"/>
          <p:cNvSpPr>
            <a:spLocks noChangeArrowheads="1"/>
          </p:cNvSpPr>
          <p:nvPr/>
        </p:nvSpPr>
        <p:spPr bwMode="auto">
          <a:xfrm>
            <a:off x="7043738" y="30051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72" name="Rectangle 1164"/>
          <p:cNvSpPr>
            <a:spLocks noChangeArrowheads="1"/>
          </p:cNvSpPr>
          <p:nvPr/>
        </p:nvSpPr>
        <p:spPr bwMode="auto">
          <a:xfrm>
            <a:off x="7696200" y="30051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73" name="Rectangle 1165"/>
          <p:cNvSpPr>
            <a:spLocks noChangeArrowheads="1"/>
          </p:cNvSpPr>
          <p:nvPr/>
        </p:nvSpPr>
        <p:spPr bwMode="auto">
          <a:xfrm>
            <a:off x="7367588" y="33480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74" name="Rectangle 1166"/>
          <p:cNvSpPr>
            <a:spLocks noChangeArrowheads="1"/>
          </p:cNvSpPr>
          <p:nvPr/>
        </p:nvSpPr>
        <p:spPr bwMode="auto">
          <a:xfrm>
            <a:off x="7043738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75" name="Rectangle 1167"/>
          <p:cNvSpPr>
            <a:spLocks noChangeArrowheads="1"/>
          </p:cNvSpPr>
          <p:nvPr/>
        </p:nvSpPr>
        <p:spPr bwMode="auto">
          <a:xfrm>
            <a:off x="7696200" y="33480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76" name="Rectangle 1168"/>
          <p:cNvSpPr>
            <a:spLocks noChangeArrowheads="1"/>
          </p:cNvSpPr>
          <p:nvPr/>
        </p:nvSpPr>
        <p:spPr bwMode="auto">
          <a:xfrm>
            <a:off x="7367588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77" name="Rectangle 1169"/>
          <p:cNvSpPr>
            <a:spLocks noChangeArrowheads="1"/>
          </p:cNvSpPr>
          <p:nvPr/>
        </p:nvSpPr>
        <p:spPr bwMode="auto">
          <a:xfrm>
            <a:off x="7043738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78" name="Rectangle 1170"/>
          <p:cNvSpPr>
            <a:spLocks noChangeArrowheads="1"/>
          </p:cNvSpPr>
          <p:nvPr/>
        </p:nvSpPr>
        <p:spPr bwMode="auto">
          <a:xfrm>
            <a:off x="7696200" y="36909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79" name="Rectangle 1171"/>
          <p:cNvSpPr>
            <a:spLocks noChangeArrowheads="1"/>
          </p:cNvSpPr>
          <p:nvPr/>
        </p:nvSpPr>
        <p:spPr bwMode="auto">
          <a:xfrm>
            <a:off x="7367588" y="402907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80" name="Rectangle 1172"/>
          <p:cNvSpPr>
            <a:spLocks noChangeArrowheads="1"/>
          </p:cNvSpPr>
          <p:nvPr/>
        </p:nvSpPr>
        <p:spPr bwMode="auto">
          <a:xfrm>
            <a:off x="7043738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81" name="Rectangle 1173"/>
          <p:cNvSpPr>
            <a:spLocks noChangeArrowheads="1"/>
          </p:cNvSpPr>
          <p:nvPr/>
        </p:nvSpPr>
        <p:spPr bwMode="auto">
          <a:xfrm>
            <a:off x="7696200" y="40290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82" name="Rectangle 1174"/>
          <p:cNvSpPr>
            <a:spLocks noChangeArrowheads="1"/>
          </p:cNvSpPr>
          <p:nvPr/>
        </p:nvSpPr>
        <p:spPr bwMode="auto">
          <a:xfrm>
            <a:off x="7367588" y="435292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83" name="Rectangle 1175"/>
          <p:cNvSpPr>
            <a:spLocks noChangeArrowheads="1"/>
          </p:cNvSpPr>
          <p:nvPr/>
        </p:nvSpPr>
        <p:spPr bwMode="auto">
          <a:xfrm>
            <a:off x="7043738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84" name="Rectangle 1176"/>
          <p:cNvSpPr>
            <a:spLocks noChangeArrowheads="1"/>
          </p:cNvSpPr>
          <p:nvPr/>
        </p:nvSpPr>
        <p:spPr bwMode="auto">
          <a:xfrm>
            <a:off x="7696200" y="43529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85" name="Rectangle 1177"/>
          <p:cNvSpPr>
            <a:spLocks noChangeArrowheads="1"/>
          </p:cNvSpPr>
          <p:nvPr/>
        </p:nvSpPr>
        <p:spPr bwMode="auto">
          <a:xfrm>
            <a:off x="8034338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86" name="Rectangle 1178"/>
          <p:cNvSpPr>
            <a:spLocks noChangeArrowheads="1"/>
          </p:cNvSpPr>
          <p:nvPr/>
        </p:nvSpPr>
        <p:spPr bwMode="auto">
          <a:xfrm>
            <a:off x="8034338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87" name="Rectangle 1179"/>
          <p:cNvSpPr>
            <a:spLocks noChangeArrowheads="1"/>
          </p:cNvSpPr>
          <p:nvPr/>
        </p:nvSpPr>
        <p:spPr bwMode="auto">
          <a:xfrm>
            <a:off x="8034338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88" name="Rectangle 1180"/>
          <p:cNvSpPr>
            <a:spLocks noChangeArrowheads="1"/>
          </p:cNvSpPr>
          <p:nvPr/>
        </p:nvSpPr>
        <p:spPr bwMode="auto">
          <a:xfrm>
            <a:off x="8034338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89" name="Rectangle 1181"/>
          <p:cNvSpPr>
            <a:spLocks noChangeArrowheads="1"/>
          </p:cNvSpPr>
          <p:nvPr/>
        </p:nvSpPr>
        <p:spPr bwMode="auto">
          <a:xfrm>
            <a:off x="8034338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90" name="Rectangle 1182"/>
          <p:cNvSpPr>
            <a:spLocks noChangeArrowheads="1"/>
          </p:cNvSpPr>
          <p:nvPr/>
        </p:nvSpPr>
        <p:spPr bwMode="auto">
          <a:xfrm>
            <a:off x="6043613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91" name="Rectangle 1183"/>
          <p:cNvSpPr>
            <a:spLocks noChangeArrowheads="1"/>
          </p:cNvSpPr>
          <p:nvPr/>
        </p:nvSpPr>
        <p:spPr bwMode="auto">
          <a:xfrm>
            <a:off x="5719763" y="29956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92" name="Rectangle 1184"/>
          <p:cNvSpPr>
            <a:spLocks noChangeArrowheads="1"/>
          </p:cNvSpPr>
          <p:nvPr/>
        </p:nvSpPr>
        <p:spPr bwMode="auto">
          <a:xfrm>
            <a:off x="6372225" y="29956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93" name="Rectangle 1185"/>
          <p:cNvSpPr>
            <a:spLocks noChangeArrowheads="1"/>
          </p:cNvSpPr>
          <p:nvPr/>
        </p:nvSpPr>
        <p:spPr bwMode="auto">
          <a:xfrm>
            <a:off x="6043613" y="33385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94" name="Rectangle 1186"/>
          <p:cNvSpPr>
            <a:spLocks noChangeArrowheads="1"/>
          </p:cNvSpPr>
          <p:nvPr/>
        </p:nvSpPr>
        <p:spPr bwMode="auto">
          <a:xfrm>
            <a:off x="5719763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95" name="Rectangle 1187"/>
          <p:cNvSpPr>
            <a:spLocks noChangeArrowheads="1"/>
          </p:cNvSpPr>
          <p:nvPr/>
        </p:nvSpPr>
        <p:spPr bwMode="auto">
          <a:xfrm>
            <a:off x="6372225" y="333851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96" name="Rectangle 1188"/>
          <p:cNvSpPr>
            <a:spLocks noChangeArrowheads="1"/>
          </p:cNvSpPr>
          <p:nvPr/>
        </p:nvSpPr>
        <p:spPr bwMode="auto">
          <a:xfrm>
            <a:off x="6043613" y="36814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97" name="Rectangle 1189"/>
          <p:cNvSpPr>
            <a:spLocks noChangeArrowheads="1"/>
          </p:cNvSpPr>
          <p:nvPr/>
        </p:nvSpPr>
        <p:spPr bwMode="auto">
          <a:xfrm>
            <a:off x="5719763" y="36814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98" name="Rectangle 1190"/>
          <p:cNvSpPr>
            <a:spLocks noChangeArrowheads="1"/>
          </p:cNvSpPr>
          <p:nvPr/>
        </p:nvSpPr>
        <p:spPr bwMode="auto">
          <a:xfrm>
            <a:off x="6372225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99" name="Rectangle 1191"/>
          <p:cNvSpPr>
            <a:spLocks noChangeArrowheads="1"/>
          </p:cNvSpPr>
          <p:nvPr/>
        </p:nvSpPr>
        <p:spPr bwMode="auto">
          <a:xfrm>
            <a:off x="6043613" y="401955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00" name="Rectangle 1192"/>
          <p:cNvSpPr>
            <a:spLocks noChangeArrowheads="1"/>
          </p:cNvSpPr>
          <p:nvPr/>
        </p:nvSpPr>
        <p:spPr bwMode="auto">
          <a:xfrm>
            <a:off x="5719763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01" name="Rectangle 1193"/>
          <p:cNvSpPr>
            <a:spLocks noChangeArrowheads="1"/>
          </p:cNvSpPr>
          <p:nvPr/>
        </p:nvSpPr>
        <p:spPr bwMode="auto">
          <a:xfrm>
            <a:off x="6372225" y="40195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02" name="Rectangle 1194"/>
          <p:cNvSpPr>
            <a:spLocks noChangeArrowheads="1"/>
          </p:cNvSpPr>
          <p:nvPr/>
        </p:nvSpPr>
        <p:spPr bwMode="auto">
          <a:xfrm>
            <a:off x="6043613" y="4343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03" name="Rectangle 1195"/>
          <p:cNvSpPr>
            <a:spLocks noChangeArrowheads="1"/>
          </p:cNvSpPr>
          <p:nvPr/>
        </p:nvSpPr>
        <p:spPr bwMode="auto">
          <a:xfrm>
            <a:off x="5719763" y="43434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04" name="Rectangle 1196"/>
          <p:cNvSpPr>
            <a:spLocks noChangeArrowheads="1"/>
          </p:cNvSpPr>
          <p:nvPr/>
        </p:nvSpPr>
        <p:spPr bwMode="auto">
          <a:xfrm>
            <a:off x="6372225" y="43434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05" name="Rectangle 1197"/>
          <p:cNvSpPr>
            <a:spLocks noChangeArrowheads="1"/>
          </p:cNvSpPr>
          <p:nvPr/>
        </p:nvSpPr>
        <p:spPr bwMode="auto">
          <a:xfrm>
            <a:off x="6710363" y="299561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06" name="Rectangle 1198"/>
          <p:cNvSpPr>
            <a:spLocks noChangeArrowheads="1"/>
          </p:cNvSpPr>
          <p:nvPr/>
        </p:nvSpPr>
        <p:spPr bwMode="auto">
          <a:xfrm>
            <a:off x="6710363" y="33385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07" name="Rectangle 1199"/>
          <p:cNvSpPr>
            <a:spLocks noChangeArrowheads="1"/>
          </p:cNvSpPr>
          <p:nvPr/>
        </p:nvSpPr>
        <p:spPr bwMode="auto">
          <a:xfrm>
            <a:off x="6710363" y="368141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08" name="Rectangle 1200"/>
          <p:cNvSpPr>
            <a:spLocks noChangeArrowheads="1"/>
          </p:cNvSpPr>
          <p:nvPr/>
        </p:nvSpPr>
        <p:spPr bwMode="auto">
          <a:xfrm>
            <a:off x="6710363" y="40195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09" name="Rectangle 1201"/>
          <p:cNvSpPr>
            <a:spLocks noChangeArrowheads="1"/>
          </p:cNvSpPr>
          <p:nvPr/>
        </p:nvSpPr>
        <p:spPr bwMode="auto">
          <a:xfrm>
            <a:off x="6710363" y="43434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10" name="Rectangle 1202"/>
          <p:cNvSpPr>
            <a:spLocks noChangeArrowheads="1"/>
          </p:cNvSpPr>
          <p:nvPr/>
        </p:nvSpPr>
        <p:spPr bwMode="auto">
          <a:xfrm>
            <a:off x="6043613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11" name="Rectangle 1203"/>
          <p:cNvSpPr>
            <a:spLocks noChangeArrowheads="1"/>
          </p:cNvSpPr>
          <p:nvPr/>
        </p:nvSpPr>
        <p:spPr bwMode="auto">
          <a:xfrm>
            <a:off x="5719763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12" name="Rectangle 1204"/>
          <p:cNvSpPr>
            <a:spLocks noChangeArrowheads="1"/>
          </p:cNvSpPr>
          <p:nvPr/>
        </p:nvSpPr>
        <p:spPr bwMode="auto">
          <a:xfrm>
            <a:off x="6372225" y="4672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13" name="Rectangle 1205"/>
          <p:cNvSpPr>
            <a:spLocks noChangeArrowheads="1"/>
          </p:cNvSpPr>
          <p:nvPr/>
        </p:nvSpPr>
        <p:spPr bwMode="auto">
          <a:xfrm>
            <a:off x="6043613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14" name="Rectangle 1206"/>
          <p:cNvSpPr>
            <a:spLocks noChangeArrowheads="1"/>
          </p:cNvSpPr>
          <p:nvPr/>
        </p:nvSpPr>
        <p:spPr bwMode="auto">
          <a:xfrm>
            <a:off x="5719763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15" name="Rectangle 1207"/>
          <p:cNvSpPr>
            <a:spLocks noChangeArrowheads="1"/>
          </p:cNvSpPr>
          <p:nvPr/>
        </p:nvSpPr>
        <p:spPr bwMode="auto">
          <a:xfrm>
            <a:off x="6372225" y="50149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16" name="Rectangle 1208"/>
          <p:cNvSpPr>
            <a:spLocks noChangeArrowheads="1"/>
          </p:cNvSpPr>
          <p:nvPr/>
        </p:nvSpPr>
        <p:spPr bwMode="auto">
          <a:xfrm>
            <a:off x="6043613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17" name="Rectangle 1209"/>
          <p:cNvSpPr>
            <a:spLocks noChangeArrowheads="1"/>
          </p:cNvSpPr>
          <p:nvPr/>
        </p:nvSpPr>
        <p:spPr bwMode="auto">
          <a:xfrm>
            <a:off x="5719763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18" name="Rectangle 1210"/>
          <p:cNvSpPr>
            <a:spLocks noChangeArrowheads="1"/>
          </p:cNvSpPr>
          <p:nvPr/>
        </p:nvSpPr>
        <p:spPr bwMode="auto">
          <a:xfrm>
            <a:off x="6372225" y="5357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19" name="Rectangle 1211"/>
          <p:cNvSpPr>
            <a:spLocks noChangeArrowheads="1"/>
          </p:cNvSpPr>
          <p:nvPr/>
        </p:nvSpPr>
        <p:spPr bwMode="auto">
          <a:xfrm>
            <a:off x="6043613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20" name="Rectangle 1212"/>
          <p:cNvSpPr>
            <a:spLocks noChangeArrowheads="1"/>
          </p:cNvSpPr>
          <p:nvPr/>
        </p:nvSpPr>
        <p:spPr bwMode="auto">
          <a:xfrm>
            <a:off x="5719763" y="569595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21" name="Rectangle 1213"/>
          <p:cNvSpPr>
            <a:spLocks noChangeArrowheads="1"/>
          </p:cNvSpPr>
          <p:nvPr/>
        </p:nvSpPr>
        <p:spPr bwMode="auto">
          <a:xfrm>
            <a:off x="6372225" y="5695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22" name="Rectangle 1214"/>
          <p:cNvSpPr>
            <a:spLocks noChangeArrowheads="1"/>
          </p:cNvSpPr>
          <p:nvPr/>
        </p:nvSpPr>
        <p:spPr bwMode="auto">
          <a:xfrm>
            <a:off x="6043613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23" name="Rectangle 1215"/>
          <p:cNvSpPr>
            <a:spLocks noChangeArrowheads="1"/>
          </p:cNvSpPr>
          <p:nvPr/>
        </p:nvSpPr>
        <p:spPr bwMode="auto">
          <a:xfrm>
            <a:off x="5719763" y="60198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24" name="Rectangle 1216"/>
          <p:cNvSpPr>
            <a:spLocks noChangeArrowheads="1"/>
          </p:cNvSpPr>
          <p:nvPr/>
        </p:nvSpPr>
        <p:spPr bwMode="auto">
          <a:xfrm>
            <a:off x="6372225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25" name="Rectangle 1217"/>
          <p:cNvSpPr>
            <a:spLocks noChangeArrowheads="1"/>
          </p:cNvSpPr>
          <p:nvPr/>
        </p:nvSpPr>
        <p:spPr bwMode="auto">
          <a:xfrm>
            <a:off x="6710363" y="46720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26" name="Rectangle 1218"/>
          <p:cNvSpPr>
            <a:spLocks noChangeArrowheads="1"/>
          </p:cNvSpPr>
          <p:nvPr/>
        </p:nvSpPr>
        <p:spPr bwMode="auto">
          <a:xfrm>
            <a:off x="6710363" y="50149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27" name="Rectangle 1219"/>
          <p:cNvSpPr>
            <a:spLocks noChangeArrowheads="1"/>
          </p:cNvSpPr>
          <p:nvPr/>
        </p:nvSpPr>
        <p:spPr bwMode="auto">
          <a:xfrm>
            <a:off x="6710363" y="535781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28" name="Rectangle 1220"/>
          <p:cNvSpPr>
            <a:spLocks noChangeArrowheads="1"/>
          </p:cNvSpPr>
          <p:nvPr/>
        </p:nvSpPr>
        <p:spPr bwMode="auto">
          <a:xfrm>
            <a:off x="6710363" y="569595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29" name="Rectangle 1221"/>
          <p:cNvSpPr>
            <a:spLocks noChangeArrowheads="1"/>
          </p:cNvSpPr>
          <p:nvPr/>
        </p:nvSpPr>
        <p:spPr bwMode="auto">
          <a:xfrm>
            <a:off x="6710363" y="60198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0" name="Rectangle 1222"/>
          <p:cNvSpPr>
            <a:spLocks noChangeArrowheads="1"/>
          </p:cNvSpPr>
          <p:nvPr/>
        </p:nvSpPr>
        <p:spPr bwMode="auto">
          <a:xfrm>
            <a:off x="7367588" y="466248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1" name="Rectangle 1223"/>
          <p:cNvSpPr>
            <a:spLocks noChangeArrowheads="1"/>
          </p:cNvSpPr>
          <p:nvPr/>
        </p:nvSpPr>
        <p:spPr bwMode="auto">
          <a:xfrm>
            <a:off x="7043738" y="466248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2" name="Rectangle 1224"/>
          <p:cNvSpPr>
            <a:spLocks noChangeArrowheads="1"/>
          </p:cNvSpPr>
          <p:nvPr/>
        </p:nvSpPr>
        <p:spPr bwMode="auto">
          <a:xfrm>
            <a:off x="7696200" y="46624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3" name="Rectangle 1225"/>
          <p:cNvSpPr>
            <a:spLocks noChangeArrowheads="1"/>
          </p:cNvSpPr>
          <p:nvPr/>
        </p:nvSpPr>
        <p:spPr bwMode="auto">
          <a:xfrm>
            <a:off x="7367588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4" name="Rectangle 1226"/>
          <p:cNvSpPr>
            <a:spLocks noChangeArrowheads="1"/>
          </p:cNvSpPr>
          <p:nvPr/>
        </p:nvSpPr>
        <p:spPr bwMode="auto">
          <a:xfrm>
            <a:off x="7043738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5" name="Rectangle 1227"/>
          <p:cNvSpPr>
            <a:spLocks noChangeArrowheads="1"/>
          </p:cNvSpPr>
          <p:nvPr/>
        </p:nvSpPr>
        <p:spPr bwMode="auto">
          <a:xfrm>
            <a:off x="7696200" y="50053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6" name="Rectangle 1228"/>
          <p:cNvSpPr>
            <a:spLocks noChangeArrowheads="1"/>
          </p:cNvSpPr>
          <p:nvPr/>
        </p:nvSpPr>
        <p:spPr bwMode="auto">
          <a:xfrm>
            <a:off x="7367588" y="534828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7" name="Rectangle 1229"/>
          <p:cNvSpPr>
            <a:spLocks noChangeArrowheads="1"/>
          </p:cNvSpPr>
          <p:nvPr/>
        </p:nvSpPr>
        <p:spPr bwMode="auto">
          <a:xfrm>
            <a:off x="7043738" y="534828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8" name="Rectangle 1230"/>
          <p:cNvSpPr>
            <a:spLocks noChangeArrowheads="1"/>
          </p:cNvSpPr>
          <p:nvPr/>
        </p:nvSpPr>
        <p:spPr bwMode="auto">
          <a:xfrm>
            <a:off x="7696200" y="534828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9" name="Rectangle 1231"/>
          <p:cNvSpPr>
            <a:spLocks noChangeArrowheads="1"/>
          </p:cNvSpPr>
          <p:nvPr/>
        </p:nvSpPr>
        <p:spPr bwMode="auto">
          <a:xfrm>
            <a:off x="7367588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0" name="Rectangle 1232"/>
          <p:cNvSpPr>
            <a:spLocks noChangeArrowheads="1"/>
          </p:cNvSpPr>
          <p:nvPr/>
        </p:nvSpPr>
        <p:spPr bwMode="auto">
          <a:xfrm>
            <a:off x="7043738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1" name="Rectangle 1233"/>
          <p:cNvSpPr>
            <a:spLocks noChangeArrowheads="1"/>
          </p:cNvSpPr>
          <p:nvPr/>
        </p:nvSpPr>
        <p:spPr bwMode="auto">
          <a:xfrm>
            <a:off x="7696200" y="56864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2" name="Rectangle 1234"/>
          <p:cNvSpPr>
            <a:spLocks noChangeArrowheads="1"/>
          </p:cNvSpPr>
          <p:nvPr/>
        </p:nvSpPr>
        <p:spPr bwMode="auto">
          <a:xfrm>
            <a:off x="7367588" y="601027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3" name="Rectangle 1235"/>
          <p:cNvSpPr>
            <a:spLocks noChangeArrowheads="1"/>
          </p:cNvSpPr>
          <p:nvPr/>
        </p:nvSpPr>
        <p:spPr bwMode="auto">
          <a:xfrm>
            <a:off x="7043738" y="601027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4" name="Rectangle 1236"/>
          <p:cNvSpPr>
            <a:spLocks noChangeArrowheads="1"/>
          </p:cNvSpPr>
          <p:nvPr/>
        </p:nvSpPr>
        <p:spPr bwMode="auto">
          <a:xfrm>
            <a:off x="7696200" y="60102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5" name="Rectangle 1237"/>
          <p:cNvSpPr>
            <a:spLocks noChangeArrowheads="1"/>
          </p:cNvSpPr>
          <p:nvPr/>
        </p:nvSpPr>
        <p:spPr bwMode="auto">
          <a:xfrm>
            <a:off x="8034338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6" name="Rectangle 1238"/>
          <p:cNvSpPr>
            <a:spLocks noChangeArrowheads="1"/>
          </p:cNvSpPr>
          <p:nvPr/>
        </p:nvSpPr>
        <p:spPr bwMode="auto">
          <a:xfrm>
            <a:off x="8034338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7" name="Rectangle 1239"/>
          <p:cNvSpPr>
            <a:spLocks noChangeArrowheads="1"/>
          </p:cNvSpPr>
          <p:nvPr/>
        </p:nvSpPr>
        <p:spPr bwMode="auto">
          <a:xfrm>
            <a:off x="8034338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8" name="Rectangle 1240"/>
          <p:cNvSpPr>
            <a:spLocks noChangeArrowheads="1"/>
          </p:cNvSpPr>
          <p:nvPr/>
        </p:nvSpPr>
        <p:spPr bwMode="auto">
          <a:xfrm>
            <a:off x="8034338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9" name="Rectangle 1241"/>
          <p:cNvSpPr>
            <a:spLocks noChangeArrowheads="1"/>
          </p:cNvSpPr>
          <p:nvPr/>
        </p:nvSpPr>
        <p:spPr bwMode="auto">
          <a:xfrm>
            <a:off x="8034338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50" name="Rectangle 1242"/>
          <p:cNvSpPr>
            <a:spLocks noChangeArrowheads="1"/>
          </p:cNvSpPr>
          <p:nvPr/>
        </p:nvSpPr>
        <p:spPr bwMode="auto">
          <a:xfrm>
            <a:off x="5381625" y="29956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51" name="Rectangle 1243"/>
          <p:cNvSpPr>
            <a:spLocks noChangeArrowheads="1"/>
          </p:cNvSpPr>
          <p:nvPr/>
        </p:nvSpPr>
        <p:spPr bwMode="auto">
          <a:xfrm>
            <a:off x="5381625" y="33385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52" name="Rectangle 1244"/>
          <p:cNvSpPr>
            <a:spLocks noChangeArrowheads="1"/>
          </p:cNvSpPr>
          <p:nvPr/>
        </p:nvSpPr>
        <p:spPr bwMode="auto">
          <a:xfrm>
            <a:off x="5381625" y="36814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53" name="Rectangle 1245"/>
          <p:cNvSpPr>
            <a:spLocks noChangeArrowheads="1"/>
          </p:cNvSpPr>
          <p:nvPr/>
        </p:nvSpPr>
        <p:spPr bwMode="auto">
          <a:xfrm>
            <a:off x="5381625" y="40195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54" name="Rectangle 1246"/>
          <p:cNvSpPr>
            <a:spLocks noChangeArrowheads="1"/>
          </p:cNvSpPr>
          <p:nvPr/>
        </p:nvSpPr>
        <p:spPr bwMode="auto">
          <a:xfrm>
            <a:off x="5381625" y="43434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55" name="Rectangle 1247"/>
          <p:cNvSpPr>
            <a:spLocks noChangeArrowheads="1"/>
          </p:cNvSpPr>
          <p:nvPr/>
        </p:nvSpPr>
        <p:spPr bwMode="auto">
          <a:xfrm>
            <a:off x="5381625" y="46720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56" name="Rectangle 1248"/>
          <p:cNvSpPr>
            <a:spLocks noChangeArrowheads="1"/>
          </p:cNvSpPr>
          <p:nvPr/>
        </p:nvSpPr>
        <p:spPr bwMode="auto">
          <a:xfrm>
            <a:off x="5381625" y="50149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57" name="Rectangle 1249"/>
          <p:cNvSpPr>
            <a:spLocks noChangeArrowheads="1"/>
          </p:cNvSpPr>
          <p:nvPr/>
        </p:nvSpPr>
        <p:spPr bwMode="auto">
          <a:xfrm>
            <a:off x="5381625" y="535781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58" name="Rectangle 1250"/>
          <p:cNvSpPr>
            <a:spLocks noChangeArrowheads="1"/>
          </p:cNvSpPr>
          <p:nvPr/>
        </p:nvSpPr>
        <p:spPr bwMode="auto">
          <a:xfrm>
            <a:off x="5381625" y="569595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59" name="Rectangle 1251"/>
          <p:cNvSpPr>
            <a:spLocks noChangeArrowheads="1"/>
          </p:cNvSpPr>
          <p:nvPr/>
        </p:nvSpPr>
        <p:spPr bwMode="auto">
          <a:xfrm>
            <a:off x="5381625" y="60198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60" name="Rectangle 1252"/>
          <p:cNvSpPr>
            <a:spLocks noChangeArrowheads="1"/>
          </p:cNvSpPr>
          <p:nvPr/>
        </p:nvSpPr>
        <p:spPr bwMode="auto">
          <a:xfrm>
            <a:off x="6043613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61" name="Rectangle 1253"/>
          <p:cNvSpPr>
            <a:spLocks noChangeArrowheads="1"/>
          </p:cNvSpPr>
          <p:nvPr/>
        </p:nvSpPr>
        <p:spPr bwMode="auto">
          <a:xfrm>
            <a:off x="5719763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62" name="Rectangle 1254"/>
          <p:cNvSpPr>
            <a:spLocks noChangeArrowheads="1"/>
          </p:cNvSpPr>
          <p:nvPr/>
        </p:nvSpPr>
        <p:spPr bwMode="auto">
          <a:xfrm>
            <a:off x="6372225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63" name="Rectangle 1255"/>
          <p:cNvSpPr>
            <a:spLocks noChangeArrowheads="1"/>
          </p:cNvSpPr>
          <p:nvPr/>
        </p:nvSpPr>
        <p:spPr bwMode="auto">
          <a:xfrm>
            <a:off x="6710363" y="63627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64" name="Rectangle 1256"/>
          <p:cNvSpPr>
            <a:spLocks noChangeArrowheads="1"/>
          </p:cNvSpPr>
          <p:nvPr/>
        </p:nvSpPr>
        <p:spPr bwMode="auto">
          <a:xfrm>
            <a:off x="7367588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65" name="Rectangle 1257"/>
          <p:cNvSpPr>
            <a:spLocks noChangeArrowheads="1"/>
          </p:cNvSpPr>
          <p:nvPr/>
        </p:nvSpPr>
        <p:spPr bwMode="auto">
          <a:xfrm>
            <a:off x="7043738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66" name="Rectangle 1258"/>
          <p:cNvSpPr>
            <a:spLocks noChangeArrowheads="1"/>
          </p:cNvSpPr>
          <p:nvPr/>
        </p:nvSpPr>
        <p:spPr bwMode="auto">
          <a:xfrm>
            <a:off x="7696200" y="63531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67" name="Rectangle 1259"/>
          <p:cNvSpPr>
            <a:spLocks noChangeArrowheads="1"/>
          </p:cNvSpPr>
          <p:nvPr/>
        </p:nvSpPr>
        <p:spPr bwMode="auto">
          <a:xfrm>
            <a:off x="8034338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68" name="Rectangle 1260"/>
          <p:cNvSpPr>
            <a:spLocks noChangeArrowheads="1"/>
          </p:cNvSpPr>
          <p:nvPr/>
        </p:nvSpPr>
        <p:spPr bwMode="auto">
          <a:xfrm>
            <a:off x="5381625" y="63627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69" name="Oval 1261"/>
          <p:cNvSpPr>
            <a:spLocks noChangeArrowheads="1"/>
          </p:cNvSpPr>
          <p:nvPr/>
        </p:nvSpPr>
        <p:spPr bwMode="auto">
          <a:xfrm>
            <a:off x="5438775" y="64103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70" name="Rectangle 1262"/>
          <p:cNvSpPr>
            <a:spLocks noChangeArrowheads="1"/>
          </p:cNvSpPr>
          <p:nvPr/>
        </p:nvSpPr>
        <p:spPr bwMode="auto">
          <a:xfrm>
            <a:off x="7367588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71" name="Rectangle 1263"/>
          <p:cNvSpPr>
            <a:spLocks noChangeArrowheads="1"/>
          </p:cNvSpPr>
          <p:nvPr/>
        </p:nvSpPr>
        <p:spPr bwMode="auto">
          <a:xfrm>
            <a:off x="7043738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72" name="Rectangle 1264"/>
          <p:cNvSpPr>
            <a:spLocks noChangeArrowheads="1"/>
          </p:cNvSpPr>
          <p:nvPr/>
        </p:nvSpPr>
        <p:spPr bwMode="auto">
          <a:xfrm>
            <a:off x="7696200" y="26670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73" name="Rectangle 1265"/>
          <p:cNvSpPr>
            <a:spLocks noChangeArrowheads="1"/>
          </p:cNvSpPr>
          <p:nvPr/>
        </p:nvSpPr>
        <p:spPr bwMode="auto">
          <a:xfrm>
            <a:off x="8034338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74" name="Rectangle 1266"/>
          <p:cNvSpPr>
            <a:spLocks noChangeArrowheads="1"/>
          </p:cNvSpPr>
          <p:nvPr/>
        </p:nvSpPr>
        <p:spPr bwMode="auto">
          <a:xfrm>
            <a:off x="6043613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75" name="Rectangle 1267"/>
          <p:cNvSpPr>
            <a:spLocks noChangeArrowheads="1"/>
          </p:cNvSpPr>
          <p:nvPr/>
        </p:nvSpPr>
        <p:spPr bwMode="auto">
          <a:xfrm>
            <a:off x="5719763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76" name="Rectangle 1268"/>
          <p:cNvSpPr>
            <a:spLocks noChangeArrowheads="1"/>
          </p:cNvSpPr>
          <p:nvPr/>
        </p:nvSpPr>
        <p:spPr bwMode="auto">
          <a:xfrm>
            <a:off x="6372225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77" name="Rectangle 1269"/>
          <p:cNvSpPr>
            <a:spLocks noChangeArrowheads="1"/>
          </p:cNvSpPr>
          <p:nvPr/>
        </p:nvSpPr>
        <p:spPr bwMode="auto">
          <a:xfrm>
            <a:off x="6710363" y="26574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78" name="Rectangle 1270"/>
          <p:cNvSpPr>
            <a:spLocks noChangeArrowheads="1"/>
          </p:cNvSpPr>
          <p:nvPr/>
        </p:nvSpPr>
        <p:spPr bwMode="auto">
          <a:xfrm>
            <a:off x="5381625" y="26574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79" name="Rectangle 1271"/>
          <p:cNvSpPr>
            <a:spLocks noChangeArrowheads="1"/>
          </p:cNvSpPr>
          <p:nvPr/>
        </p:nvSpPr>
        <p:spPr bwMode="auto">
          <a:xfrm>
            <a:off x="8367713" y="30051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80" name="Rectangle 1272"/>
          <p:cNvSpPr>
            <a:spLocks noChangeArrowheads="1"/>
          </p:cNvSpPr>
          <p:nvPr/>
        </p:nvSpPr>
        <p:spPr bwMode="auto">
          <a:xfrm>
            <a:off x="8367713" y="33480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81" name="Rectangle 1273"/>
          <p:cNvSpPr>
            <a:spLocks noChangeArrowheads="1"/>
          </p:cNvSpPr>
          <p:nvPr/>
        </p:nvSpPr>
        <p:spPr bwMode="auto">
          <a:xfrm>
            <a:off x="8367713" y="36909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82" name="Rectangle 1274"/>
          <p:cNvSpPr>
            <a:spLocks noChangeArrowheads="1"/>
          </p:cNvSpPr>
          <p:nvPr/>
        </p:nvSpPr>
        <p:spPr bwMode="auto">
          <a:xfrm>
            <a:off x="8367713" y="4029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83" name="Rectangle 1275"/>
          <p:cNvSpPr>
            <a:spLocks noChangeArrowheads="1"/>
          </p:cNvSpPr>
          <p:nvPr/>
        </p:nvSpPr>
        <p:spPr bwMode="auto">
          <a:xfrm>
            <a:off x="8367713" y="43529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84" name="Rectangle 1276"/>
          <p:cNvSpPr>
            <a:spLocks noChangeArrowheads="1"/>
          </p:cNvSpPr>
          <p:nvPr/>
        </p:nvSpPr>
        <p:spPr bwMode="auto">
          <a:xfrm>
            <a:off x="8367713" y="46624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85" name="Rectangle 1277"/>
          <p:cNvSpPr>
            <a:spLocks noChangeArrowheads="1"/>
          </p:cNvSpPr>
          <p:nvPr/>
        </p:nvSpPr>
        <p:spPr bwMode="auto">
          <a:xfrm>
            <a:off x="8367713" y="50053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86" name="Rectangle 1278"/>
          <p:cNvSpPr>
            <a:spLocks noChangeArrowheads="1"/>
          </p:cNvSpPr>
          <p:nvPr/>
        </p:nvSpPr>
        <p:spPr bwMode="auto">
          <a:xfrm>
            <a:off x="8367713" y="5348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87" name="Rectangle 1279"/>
          <p:cNvSpPr>
            <a:spLocks noChangeArrowheads="1"/>
          </p:cNvSpPr>
          <p:nvPr/>
        </p:nvSpPr>
        <p:spPr bwMode="auto">
          <a:xfrm>
            <a:off x="8367713" y="56864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88" name="Rectangle 1280"/>
          <p:cNvSpPr>
            <a:spLocks noChangeArrowheads="1"/>
          </p:cNvSpPr>
          <p:nvPr/>
        </p:nvSpPr>
        <p:spPr bwMode="auto">
          <a:xfrm>
            <a:off x="8367713" y="60102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89" name="Rectangle 1281"/>
          <p:cNvSpPr>
            <a:spLocks noChangeArrowheads="1"/>
          </p:cNvSpPr>
          <p:nvPr/>
        </p:nvSpPr>
        <p:spPr bwMode="auto">
          <a:xfrm>
            <a:off x="8367713" y="63531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90" name="Rectangle 1282"/>
          <p:cNvSpPr>
            <a:spLocks noChangeArrowheads="1"/>
          </p:cNvSpPr>
          <p:nvPr/>
        </p:nvSpPr>
        <p:spPr bwMode="auto">
          <a:xfrm>
            <a:off x="8367713" y="26670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91" name="Text Box 1283"/>
          <p:cNvSpPr txBox="1">
            <a:spLocks noChangeArrowheads="1"/>
          </p:cNvSpPr>
          <p:nvPr/>
        </p:nvSpPr>
        <p:spPr bwMode="auto">
          <a:xfrm>
            <a:off x="304800" y="2133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Morphological Region Filling</a:t>
            </a:r>
          </a:p>
        </p:txBody>
      </p:sp>
      <p:sp>
        <p:nvSpPr>
          <p:cNvPr id="199765" name="Rectangle 85"/>
          <p:cNvSpPr>
            <a:spLocks noChangeArrowheads="1"/>
          </p:cNvSpPr>
          <p:nvPr/>
        </p:nvSpPr>
        <p:spPr bwMode="auto">
          <a:xfrm>
            <a:off x="8115300" y="13620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66" name="Rectangle 86"/>
          <p:cNvSpPr>
            <a:spLocks noChangeArrowheads="1"/>
          </p:cNvSpPr>
          <p:nvPr/>
        </p:nvSpPr>
        <p:spPr bwMode="auto">
          <a:xfrm>
            <a:off x="7791450" y="13620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67" name="Rectangle 87"/>
          <p:cNvSpPr>
            <a:spLocks noChangeArrowheads="1"/>
          </p:cNvSpPr>
          <p:nvPr/>
        </p:nvSpPr>
        <p:spPr bwMode="auto">
          <a:xfrm>
            <a:off x="8443913" y="1362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68" name="Rectangle 88"/>
          <p:cNvSpPr>
            <a:spLocks noChangeArrowheads="1"/>
          </p:cNvSpPr>
          <p:nvPr/>
        </p:nvSpPr>
        <p:spPr bwMode="auto">
          <a:xfrm>
            <a:off x="8115300" y="17049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69" name="Rectangle 89"/>
          <p:cNvSpPr>
            <a:spLocks noChangeArrowheads="1"/>
          </p:cNvSpPr>
          <p:nvPr/>
        </p:nvSpPr>
        <p:spPr bwMode="auto">
          <a:xfrm>
            <a:off x="7791450" y="17049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70" name="Rectangle 90"/>
          <p:cNvSpPr>
            <a:spLocks noChangeArrowheads="1"/>
          </p:cNvSpPr>
          <p:nvPr/>
        </p:nvSpPr>
        <p:spPr bwMode="auto">
          <a:xfrm>
            <a:off x="8443913" y="17049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71" name="Rectangle 91"/>
          <p:cNvSpPr>
            <a:spLocks noChangeArrowheads="1"/>
          </p:cNvSpPr>
          <p:nvPr/>
        </p:nvSpPr>
        <p:spPr bwMode="auto">
          <a:xfrm>
            <a:off x="8115300" y="20478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72" name="Rectangle 92"/>
          <p:cNvSpPr>
            <a:spLocks noChangeArrowheads="1"/>
          </p:cNvSpPr>
          <p:nvPr/>
        </p:nvSpPr>
        <p:spPr bwMode="auto">
          <a:xfrm>
            <a:off x="7791450" y="20478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73" name="Rectangle 93"/>
          <p:cNvSpPr>
            <a:spLocks noChangeArrowheads="1"/>
          </p:cNvSpPr>
          <p:nvPr/>
        </p:nvSpPr>
        <p:spPr bwMode="auto">
          <a:xfrm>
            <a:off x="8443913" y="20478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74" name="Oval 94"/>
          <p:cNvSpPr>
            <a:spLocks noChangeArrowheads="1"/>
          </p:cNvSpPr>
          <p:nvPr/>
        </p:nvSpPr>
        <p:spPr bwMode="auto">
          <a:xfrm>
            <a:off x="8153400" y="175260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40" name="Rectangle 260"/>
          <p:cNvSpPr>
            <a:spLocks noChangeArrowheads="1"/>
          </p:cNvSpPr>
          <p:nvPr/>
        </p:nvSpPr>
        <p:spPr bwMode="auto">
          <a:xfrm>
            <a:off x="2214563" y="287655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41" name="Rectangle 261"/>
          <p:cNvSpPr>
            <a:spLocks noChangeArrowheads="1"/>
          </p:cNvSpPr>
          <p:nvPr/>
        </p:nvSpPr>
        <p:spPr bwMode="auto">
          <a:xfrm>
            <a:off x="1890713" y="287655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42" name="Rectangle 262"/>
          <p:cNvSpPr>
            <a:spLocks noChangeArrowheads="1"/>
          </p:cNvSpPr>
          <p:nvPr/>
        </p:nvSpPr>
        <p:spPr bwMode="auto">
          <a:xfrm>
            <a:off x="2543175" y="287655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43" name="Rectangle 263"/>
          <p:cNvSpPr>
            <a:spLocks noChangeArrowheads="1"/>
          </p:cNvSpPr>
          <p:nvPr/>
        </p:nvSpPr>
        <p:spPr bwMode="auto">
          <a:xfrm>
            <a:off x="2214563" y="321945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44" name="Rectangle 264"/>
          <p:cNvSpPr>
            <a:spLocks noChangeArrowheads="1"/>
          </p:cNvSpPr>
          <p:nvPr/>
        </p:nvSpPr>
        <p:spPr bwMode="auto">
          <a:xfrm>
            <a:off x="1890713" y="32194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45" name="Rectangle 265"/>
          <p:cNvSpPr>
            <a:spLocks noChangeArrowheads="1"/>
          </p:cNvSpPr>
          <p:nvPr/>
        </p:nvSpPr>
        <p:spPr bwMode="auto">
          <a:xfrm>
            <a:off x="2543175" y="321945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46" name="Rectangle 266"/>
          <p:cNvSpPr>
            <a:spLocks noChangeArrowheads="1"/>
          </p:cNvSpPr>
          <p:nvPr/>
        </p:nvSpPr>
        <p:spPr bwMode="auto">
          <a:xfrm>
            <a:off x="2214563" y="35623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47" name="Rectangle 267"/>
          <p:cNvSpPr>
            <a:spLocks noChangeArrowheads="1"/>
          </p:cNvSpPr>
          <p:nvPr/>
        </p:nvSpPr>
        <p:spPr bwMode="auto">
          <a:xfrm>
            <a:off x="1890713" y="35623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48" name="Rectangle 268"/>
          <p:cNvSpPr>
            <a:spLocks noChangeArrowheads="1"/>
          </p:cNvSpPr>
          <p:nvPr/>
        </p:nvSpPr>
        <p:spPr bwMode="auto">
          <a:xfrm>
            <a:off x="2543175" y="356235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49" name="Rectangle 269"/>
          <p:cNvSpPr>
            <a:spLocks noChangeArrowheads="1"/>
          </p:cNvSpPr>
          <p:nvPr/>
        </p:nvSpPr>
        <p:spPr bwMode="auto">
          <a:xfrm>
            <a:off x="2214563" y="390048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50" name="Rectangle 270"/>
          <p:cNvSpPr>
            <a:spLocks noChangeArrowheads="1"/>
          </p:cNvSpPr>
          <p:nvPr/>
        </p:nvSpPr>
        <p:spPr bwMode="auto">
          <a:xfrm>
            <a:off x="1890713" y="39004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51" name="Rectangle 271"/>
          <p:cNvSpPr>
            <a:spLocks noChangeArrowheads="1"/>
          </p:cNvSpPr>
          <p:nvPr/>
        </p:nvSpPr>
        <p:spPr bwMode="auto">
          <a:xfrm>
            <a:off x="2543175" y="39004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52" name="Rectangle 272"/>
          <p:cNvSpPr>
            <a:spLocks noChangeArrowheads="1"/>
          </p:cNvSpPr>
          <p:nvPr/>
        </p:nvSpPr>
        <p:spPr bwMode="auto">
          <a:xfrm>
            <a:off x="2214563" y="422433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53" name="Rectangle 273"/>
          <p:cNvSpPr>
            <a:spLocks noChangeArrowheads="1"/>
          </p:cNvSpPr>
          <p:nvPr/>
        </p:nvSpPr>
        <p:spPr bwMode="auto">
          <a:xfrm>
            <a:off x="1890713" y="42243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54" name="Rectangle 274"/>
          <p:cNvSpPr>
            <a:spLocks noChangeArrowheads="1"/>
          </p:cNvSpPr>
          <p:nvPr/>
        </p:nvSpPr>
        <p:spPr bwMode="auto">
          <a:xfrm>
            <a:off x="2543175" y="42243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55" name="Rectangle 275"/>
          <p:cNvSpPr>
            <a:spLocks noChangeArrowheads="1"/>
          </p:cNvSpPr>
          <p:nvPr/>
        </p:nvSpPr>
        <p:spPr bwMode="auto">
          <a:xfrm>
            <a:off x="2881313" y="28765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56" name="Rectangle 276"/>
          <p:cNvSpPr>
            <a:spLocks noChangeArrowheads="1"/>
          </p:cNvSpPr>
          <p:nvPr/>
        </p:nvSpPr>
        <p:spPr bwMode="auto">
          <a:xfrm>
            <a:off x="2881313" y="32194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57" name="Rectangle 277"/>
          <p:cNvSpPr>
            <a:spLocks noChangeArrowheads="1"/>
          </p:cNvSpPr>
          <p:nvPr/>
        </p:nvSpPr>
        <p:spPr bwMode="auto">
          <a:xfrm>
            <a:off x="2881313" y="35623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58" name="Rectangle 278"/>
          <p:cNvSpPr>
            <a:spLocks noChangeArrowheads="1"/>
          </p:cNvSpPr>
          <p:nvPr/>
        </p:nvSpPr>
        <p:spPr bwMode="auto">
          <a:xfrm>
            <a:off x="2881313" y="39004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59" name="Rectangle 279"/>
          <p:cNvSpPr>
            <a:spLocks noChangeArrowheads="1"/>
          </p:cNvSpPr>
          <p:nvPr/>
        </p:nvSpPr>
        <p:spPr bwMode="auto">
          <a:xfrm>
            <a:off x="2881313" y="42243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60" name="Rectangle 280"/>
          <p:cNvSpPr>
            <a:spLocks noChangeArrowheads="1"/>
          </p:cNvSpPr>
          <p:nvPr/>
        </p:nvSpPr>
        <p:spPr bwMode="auto">
          <a:xfrm>
            <a:off x="890588" y="28670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61" name="Rectangle 281"/>
          <p:cNvSpPr>
            <a:spLocks noChangeArrowheads="1"/>
          </p:cNvSpPr>
          <p:nvPr/>
        </p:nvSpPr>
        <p:spPr bwMode="auto">
          <a:xfrm>
            <a:off x="566738" y="28670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62" name="Rectangle 282"/>
          <p:cNvSpPr>
            <a:spLocks noChangeArrowheads="1"/>
          </p:cNvSpPr>
          <p:nvPr/>
        </p:nvSpPr>
        <p:spPr bwMode="auto">
          <a:xfrm>
            <a:off x="1219200" y="28670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63" name="Rectangle 283"/>
          <p:cNvSpPr>
            <a:spLocks noChangeArrowheads="1"/>
          </p:cNvSpPr>
          <p:nvPr/>
        </p:nvSpPr>
        <p:spPr bwMode="auto">
          <a:xfrm>
            <a:off x="890588" y="320992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64" name="Rectangle 284"/>
          <p:cNvSpPr>
            <a:spLocks noChangeArrowheads="1"/>
          </p:cNvSpPr>
          <p:nvPr/>
        </p:nvSpPr>
        <p:spPr bwMode="auto">
          <a:xfrm>
            <a:off x="566738" y="32099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65" name="Rectangle 285"/>
          <p:cNvSpPr>
            <a:spLocks noChangeArrowheads="1"/>
          </p:cNvSpPr>
          <p:nvPr/>
        </p:nvSpPr>
        <p:spPr bwMode="auto">
          <a:xfrm>
            <a:off x="1219200" y="32099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66" name="Rectangle 286"/>
          <p:cNvSpPr>
            <a:spLocks noChangeArrowheads="1"/>
          </p:cNvSpPr>
          <p:nvPr/>
        </p:nvSpPr>
        <p:spPr bwMode="auto">
          <a:xfrm>
            <a:off x="890588" y="355282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67" name="Rectangle 287"/>
          <p:cNvSpPr>
            <a:spLocks noChangeArrowheads="1"/>
          </p:cNvSpPr>
          <p:nvPr/>
        </p:nvSpPr>
        <p:spPr bwMode="auto">
          <a:xfrm>
            <a:off x="566738" y="35528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68" name="Rectangle 288"/>
          <p:cNvSpPr>
            <a:spLocks noChangeArrowheads="1"/>
          </p:cNvSpPr>
          <p:nvPr/>
        </p:nvSpPr>
        <p:spPr bwMode="auto">
          <a:xfrm>
            <a:off x="1219200" y="35528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69" name="Rectangle 289"/>
          <p:cNvSpPr>
            <a:spLocks noChangeArrowheads="1"/>
          </p:cNvSpPr>
          <p:nvPr/>
        </p:nvSpPr>
        <p:spPr bwMode="auto">
          <a:xfrm>
            <a:off x="890588" y="389096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70" name="Rectangle 290"/>
          <p:cNvSpPr>
            <a:spLocks noChangeArrowheads="1"/>
          </p:cNvSpPr>
          <p:nvPr/>
        </p:nvSpPr>
        <p:spPr bwMode="auto">
          <a:xfrm>
            <a:off x="566738" y="38909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71" name="Rectangle 291"/>
          <p:cNvSpPr>
            <a:spLocks noChangeArrowheads="1"/>
          </p:cNvSpPr>
          <p:nvPr/>
        </p:nvSpPr>
        <p:spPr bwMode="auto">
          <a:xfrm>
            <a:off x="1219200" y="38909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72" name="Rectangle 292"/>
          <p:cNvSpPr>
            <a:spLocks noChangeArrowheads="1"/>
          </p:cNvSpPr>
          <p:nvPr/>
        </p:nvSpPr>
        <p:spPr bwMode="auto">
          <a:xfrm>
            <a:off x="890588" y="42148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73" name="Rectangle 293"/>
          <p:cNvSpPr>
            <a:spLocks noChangeArrowheads="1"/>
          </p:cNvSpPr>
          <p:nvPr/>
        </p:nvSpPr>
        <p:spPr bwMode="auto">
          <a:xfrm>
            <a:off x="566738" y="42148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74" name="Rectangle 294"/>
          <p:cNvSpPr>
            <a:spLocks noChangeArrowheads="1"/>
          </p:cNvSpPr>
          <p:nvPr/>
        </p:nvSpPr>
        <p:spPr bwMode="auto">
          <a:xfrm>
            <a:off x="1219200" y="421481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75" name="Rectangle 295"/>
          <p:cNvSpPr>
            <a:spLocks noChangeArrowheads="1"/>
          </p:cNvSpPr>
          <p:nvPr/>
        </p:nvSpPr>
        <p:spPr bwMode="auto">
          <a:xfrm>
            <a:off x="1557338" y="286702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76" name="Rectangle 296"/>
          <p:cNvSpPr>
            <a:spLocks noChangeArrowheads="1"/>
          </p:cNvSpPr>
          <p:nvPr/>
        </p:nvSpPr>
        <p:spPr bwMode="auto">
          <a:xfrm>
            <a:off x="1557338" y="32099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77" name="Rectangle 297"/>
          <p:cNvSpPr>
            <a:spLocks noChangeArrowheads="1"/>
          </p:cNvSpPr>
          <p:nvPr/>
        </p:nvSpPr>
        <p:spPr bwMode="auto">
          <a:xfrm>
            <a:off x="1557338" y="355282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78" name="Rectangle 298"/>
          <p:cNvSpPr>
            <a:spLocks noChangeArrowheads="1"/>
          </p:cNvSpPr>
          <p:nvPr/>
        </p:nvSpPr>
        <p:spPr bwMode="auto">
          <a:xfrm>
            <a:off x="1557338" y="38909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79" name="Rectangle 299"/>
          <p:cNvSpPr>
            <a:spLocks noChangeArrowheads="1"/>
          </p:cNvSpPr>
          <p:nvPr/>
        </p:nvSpPr>
        <p:spPr bwMode="auto">
          <a:xfrm>
            <a:off x="1557338" y="421481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0" name="Rectangle 300"/>
          <p:cNvSpPr>
            <a:spLocks noChangeArrowheads="1"/>
          </p:cNvSpPr>
          <p:nvPr/>
        </p:nvSpPr>
        <p:spPr bwMode="auto">
          <a:xfrm>
            <a:off x="890588" y="45434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1" name="Rectangle 301"/>
          <p:cNvSpPr>
            <a:spLocks noChangeArrowheads="1"/>
          </p:cNvSpPr>
          <p:nvPr/>
        </p:nvSpPr>
        <p:spPr bwMode="auto">
          <a:xfrm>
            <a:off x="566738" y="45434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2" name="Rectangle 302"/>
          <p:cNvSpPr>
            <a:spLocks noChangeArrowheads="1"/>
          </p:cNvSpPr>
          <p:nvPr/>
        </p:nvSpPr>
        <p:spPr bwMode="auto">
          <a:xfrm>
            <a:off x="1219200" y="45434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3" name="Rectangle 303"/>
          <p:cNvSpPr>
            <a:spLocks noChangeArrowheads="1"/>
          </p:cNvSpPr>
          <p:nvPr/>
        </p:nvSpPr>
        <p:spPr bwMode="auto">
          <a:xfrm>
            <a:off x="890588" y="48863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4" name="Rectangle 304"/>
          <p:cNvSpPr>
            <a:spLocks noChangeArrowheads="1"/>
          </p:cNvSpPr>
          <p:nvPr/>
        </p:nvSpPr>
        <p:spPr bwMode="auto">
          <a:xfrm>
            <a:off x="566738" y="48863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5" name="Rectangle 305"/>
          <p:cNvSpPr>
            <a:spLocks noChangeArrowheads="1"/>
          </p:cNvSpPr>
          <p:nvPr/>
        </p:nvSpPr>
        <p:spPr bwMode="auto">
          <a:xfrm>
            <a:off x="1219200" y="48863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6" name="Rectangle 306"/>
          <p:cNvSpPr>
            <a:spLocks noChangeArrowheads="1"/>
          </p:cNvSpPr>
          <p:nvPr/>
        </p:nvSpPr>
        <p:spPr bwMode="auto">
          <a:xfrm>
            <a:off x="890588" y="52292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7" name="Rectangle 307"/>
          <p:cNvSpPr>
            <a:spLocks noChangeArrowheads="1"/>
          </p:cNvSpPr>
          <p:nvPr/>
        </p:nvSpPr>
        <p:spPr bwMode="auto">
          <a:xfrm>
            <a:off x="566738" y="52292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8" name="Rectangle 308"/>
          <p:cNvSpPr>
            <a:spLocks noChangeArrowheads="1"/>
          </p:cNvSpPr>
          <p:nvPr/>
        </p:nvSpPr>
        <p:spPr bwMode="auto">
          <a:xfrm>
            <a:off x="1219200" y="52292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9" name="Rectangle 309"/>
          <p:cNvSpPr>
            <a:spLocks noChangeArrowheads="1"/>
          </p:cNvSpPr>
          <p:nvPr/>
        </p:nvSpPr>
        <p:spPr bwMode="auto">
          <a:xfrm>
            <a:off x="890588" y="55673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0" name="Rectangle 310"/>
          <p:cNvSpPr>
            <a:spLocks noChangeArrowheads="1"/>
          </p:cNvSpPr>
          <p:nvPr/>
        </p:nvSpPr>
        <p:spPr bwMode="auto">
          <a:xfrm>
            <a:off x="566738" y="55673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1" name="Rectangle 311"/>
          <p:cNvSpPr>
            <a:spLocks noChangeArrowheads="1"/>
          </p:cNvSpPr>
          <p:nvPr/>
        </p:nvSpPr>
        <p:spPr bwMode="auto">
          <a:xfrm>
            <a:off x="1219200" y="55673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2" name="Rectangle 312"/>
          <p:cNvSpPr>
            <a:spLocks noChangeArrowheads="1"/>
          </p:cNvSpPr>
          <p:nvPr/>
        </p:nvSpPr>
        <p:spPr bwMode="auto">
          <a:xfrm>
            <a:off x="890588" y="58912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3" name="Rectangle 313"/>
          <p:cNvSpPr>
            <a:spLocks noChangeArrowheads="1"/>
          </p:cNvSpPr>
          <p:nvPr/>
        </p:nvSpPr>
        <p:spPr bwMode="auto">
          <a:xfrm>
            <a:off x="566738" y="58912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4" name="Rectangle 314"/>
          <p:cNvSpPr>
            <a:spLocks noChangeArrowheads="1"/>
          </p:cNvSpPr>
          <p:nvPr/>
        </p:nvSpPr>
        <p:spPr bwMode="auto">
          <a:xfrm>
            <a:off x="1219200" y="58912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5" name="Rectangle 315"/>
          <p:cNvSpPr>
            <a:spLocks noChangeArrowheads="1"/>
          </p:cNvSpPr>
          <p:nvPr/>
        </p:nvSpPr>
        <p:spPr bwMode="auto">
          <a:xfrm>
            <a:off x="1557338" y="45434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6" name="Rectangle 316"/>
          <p:cNvSpPr>
            <a:spLocks noChangeArrowheads="1"/>
          </p:cNvSpPr>
          <p:nvPr/>
        </p:nvSpPr>
        <p:spPr bwMode="auto">
          <a:xfrm>
            <a:off x="1557338" y="48863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7" name="Rectangle 317"/>
          <p:cNvSpPr>
            <a:spLocks noChangeArrowheads="1"/>
          </p:cNvSpPr>
          <p:nvPr/>
        </p:nvSpPr>
        <p:spPr bwMode="auto">
          <a:xfrm>
            <a:off x="1557338" y="52292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8" name="Rectangle 318"/>
          <p:cNvSpPr>
            <a:spLocks noChangeArrowheads="1"/>
          </p:cNvSpPr>
          <p:nvPr/>
        </p:nvSpPr>
        <p:spPr bwMode="auto">
          <a:xfrm>
            <a:off x="1557338" y="556736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9" name="Rectangle 319"/>
          <p:cNvSpPr>
            <a:spLocks noChangeArrowheads="1"/>
          </p:cNvSpPr>
          <p:nvPr/>
        </p:nvSpPr>
        <p:spPr bwMode="auto">
          <a:xfrm>
            <a:off x="1557338" y="589121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00" name="Rectangle 320"/>
          <p:cNvSpPr>
            <a:spLocks noChangeArrowheads="1"/>
          </p:cNvSpPr>
          <p:nvPr/>
        </p:nvSpPr>
        <p:spPr bwMode="auto">
          <a:xfrm>
            <a:off x="2214563" y="45339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01" name="Rectangle 321"/>
          <p:cNvSpPr>
            <a:spLocks noChangeArrowheads="1"/>
          </p:cNvSpPr>
          <p:nvPr/>
        </p:nvSpPr>
        <p:spPr bwMode="auto">
          <a:xfrm>
            <a:off x="1890713" y="45339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02" name="Rectangle 322"/>
          <p:cNvSpPr>
            <a:spLocks noChangeArrowheads="1"/>
          </p:cNvSpPr>
          <p:nvPr/>
        </p:nvSpPr>
        <p:spPr bwMode="auto">
          <a:xfrm>
            <a:off x="2543175" y="45339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03" name="Rectangle 323"/>
          <p:cNvSpPr>
            <a:spLocks noChangeArrowheads="1"/>
          </p:cNvSpPr>
          <p:nvPr/>
        </p:nvSpPr>
        <p:spPr bwMode="auto">
          <a:xfrm>
            <a:off x="2214563" y="48768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04" name="Rectangle 324"/>
          <p:cNvSpPr>
            <a:spLocks noChangeArrowheads="1"/>
          </p:cNvSpPr>
          <p:nvPr/>
        </p:nvSpPr>
        <p:spPr bwMode="auto">
          <a:xfrm>
            <a:off x="1890713" y="48768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05" name="Rectangle 325"/>
          <p:cNvSpPr>
            <a:spLocks noChangeArrowheads="1"/>
          </p:cNvSpPr>
          <p:nvPr/>
        </p:nvSpPr>
        <p:spPr bwMode="auto">
          <a:xfrm>
            <a:off x="2543175" y="48768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06" name="Rectangle 326"/>
          <p:cNvSpPr>
            <a:spLocks noChangeArrowheads="1"/>
          </p:cNvSpPr>
          <p:nvPr/>
        </p:nvSpPr>
        <p:spPr bwMode="auto">
          <a:xfrm>
            <a:off x="2214563" y="52197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07" name="Rectangle 327"/>
          <p:cNvSpPr>
            <a:spLocks noChangeArrowheads="1"/>
          </p:cNvSpPr>
          <p:nvPr/>
        </p:nvSpPr>
        <p:spPr bwMode="auto">
          <a:xfrm>
            <a:off x="1890713" y="52197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08" name="Rectangle 328"/>
          <p:cNvSpPr>
            <a:spLocks noChangeArrowheads="1"/>
          </p:cNvSpPr>
          <p:nvPr/>
        </p:nvSpPr>
        <p:spPr bwMode="auto">
          <a:xfrm>
            <a:off x="2543175" y="52197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09" name="Rectangle 329"/>
          <p:cNvSpPr>
            <a:spLocks noChangeArrowheads="1"/>
          </p:cNvSpPr>
          <p:nvPr/>
        </p:nvSpPr>
        <p:spPr bwMode="auto">
          <a:xfrm>
            <a:off x="2214563" y="55578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10" name="Rectangle 330"/>
          <p:cNvSpPr>
            <a:spLocks noChangeArrowheads="1"/>
          </p:cNvSpPr>
          <p:nvPr/>
        </p:nvSpPr>
        <p:spPr bwMode="auto">
          <a:xfrm>
            <a:off x="1890713" y="55578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11" name="Rectangle 331"/>
          <p:cNvSpPr>
            <a:spLocks noChangeArrowheads="1"/>
          </p:cNvSpPr>
          <p:nvPr/>
        </p:nvSpPr>
        <p:spPr bwMode="auto">
          <a:xfrm>
            <a:off x="2543175" y="55578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12" name="Rectangle 332"/>
          <p:cNvSpPr>
            <a:spLocks noChangeArrowheads="1"/>
          </p:cNvSpPr>
          <p:nvPr/>
        </p:nvSpPr>
        <p:spPr bwMode="auto">
          <a:xfrm>
            <a:off x="2214563" y="588168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13" name="Rectangle 333"/>
          <p:cNvSpPr>
            <a:spLocks noChangeArrowheads="1"/>
          </p:cNvSpPr>
          <p:nvPr/>
        </p:nvSpPr>
        <p:spPr bwMode="auto">
          <a:xfrm>
            <a:off x="1890713" y="588168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14" name="Rectangle 334"/>
          <p:cNvSpPr>
            <a:spLocks noChangeArrowheads="1"/>
          </p:cNvSpPr>
          <p:nvPr/>
        </p:nvSpPr>
        <p:spPr bwMode="auto">
          <a:xfrm>
            <a:off x="2543175" y="58816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15" name="Rectangle 335"/>
          <p:cNvSpPr>
            <a:spLocks noChangeArrowheads="1"/>
          </p:cNvSpPr>
          <p:nvPr/>
        </p:nvSpPr>
        <p:spPr bwMode="auto">
          <a:xfrm>
            <a:off x="2881313" y="45339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16" name="Rectangle 336"/>
          <p:cNvSpPr>
            <a:spLocks noChangeArrowheads="1"/>
          </p:cNvSpPr>
          <p:nvPr/>
        </p:nvSpPr>
        <p:spPr bwMode="auto">
          <a:xfrm>
            <a:off x="2881313" y="48768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17" name="Rectangle 337"/>
          <p:cNvSpPr>
            <a:spLocks noChangeArrowheads="1"/>
          </p:cNvSpPr>
          <p:nvPr/>
        </p:nvSpPr>
        <p:spPr bwMode="auto">
          <a:xfrm>
            <a:off x="2881313" y="52197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18" name="Rectangle 338"/>
          <p:cNvSpPr>
            <a:spLocks noChangeArrowheads="1"/>
          </p:cNvSpPr>
          <p:nvPr/>
        </p:nvSpPr>
        <p:spPr bwMode="auto">
          <a:xfrm>
            <a:off x="2881313" y="55578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19" name="Rectangle 339"/>
          <p:cNvSpPr>
            <a:spLocks noChangeArrowheads="1"/>
          </p:cNvSpPr>
          <p:nvPr/>
        </p:nvSpPr>
        <p:spPr bwMode="auto">
          <a:xfrm>
            <a:off x="2881313" y="58816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20" name="Rectangle 340"/>
          <p:cNvSpPr>
            <a:spLocks noChangeArrowheads="1"/>
          </p:cNvSpPr>
          <p:nvPr/>
        </p:nvSpPr>
        <p:spPr bwMode="auto">
          <a:xfrm>
            <a:off x="228600" y="28670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21" name="Rectangle 341"/>
          <p:cNvSpPr>
            <a:spLocks noChangeArrowheads="1"/>
          </p:cNvSpPr>
          <p:nvPr/>
        </p:nvSpPr>
        <p:spPr bwMode="auto">
          <a:xfrm>
            <a:off x="228600" y="32099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22" name="Rectangle 342"/>
          <p:cNvSpPr>
            <a:spLocks noChangeArrowheads="1"/>
          </p:cNvSpPr>
          <p:nvPr/>
        </p:nvSpPr>
        <p:spPr bwMode="auto">
          <a:xfrm>
            <a:off x="228600" y="35528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23" name="Rectangle 343"/>
          <p:cNvSpPr>
            <a:spLocks noChangeArrowheads="1"/>
          </p:cNvSpPr>
          <p:nvPr/>
        </p:nvSpPr>
        <p:spPr bwMode="auto">
          <a:xfrm>
            <a:off x="228600" y="38909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24" name="Rectangle 344"/>
          <p:cNvSpPr>
            <a:spLocks noChangeArrowheads="1"/>
          </p:cNvSpPr>
          <p:nvPr/>
        </p:nvSpPr>
        <p:spPr bwMode="auto">
          <a:xfrm>
            <a:off x="228600" y="42148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25" name="Rectangle 345"/>
          <p:cNvSpPr>
            <a:spLocks noChangeArrowheads="1"/>
          </p:cNvSpPr>
          <p:nvPr/>
        </p:nvSpPr>
        <p:spPr bwMode="auto">
          <a:xfrm>
            <a:off x="228600" y="45434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26" name="Rectangle 346"/>
          <p:cNvSpPr>
            <a:spLocks noChangeArrowheads="1"/>
          </p:cNvSpPr>
          <p:nvPr/>
        </p:nvSpPr>
        <p:spPr bwMode="auto">
          <a:xfrm>
            <a:off x="228600" y="48863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27" name="Rectangle 347"/>
          <p:cNvSpPr>
            <a:spLocks noChangeArrowheads="1"/>
          </p:cNvSpPr>
          <p:nvPr/>
        </p:nvSpPr>
        <p:spPr bwMode="auto">
          <a:xfrm>
            <a:off x="228600" y="52292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28" name="Rectangle 348"/>
          <p:cNvSpPr>
            <a:spLocks noChangeArrowheads="1"/>
          </p:cNvSpPr>
          <p:nvPr/>
        </p:nvSpPr>
        <p:spPr bwMode="auto">
          <a:xfrm>
            <a:off x="228600" y="55673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29" name="Rectangle 349"/>
          <p:cNvSpPr>
            <a:spLocks noChangeArrowheads="1"/>
          </p:cNvSpPr>
          <p:nvPr/>
        </p:nvSpPr>
        <p:spPr bwMode="auto">
          <a:xfrm>
            <a:off x="228600" y="58912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30" name="Rectangle 350"/>
          <p:cNvSpPr>
            <a:spLocks noChangeArrowheads="1"/>
          </p:cNvSpPr>
          <p:nvPr/>
        </p:nvSpPr>
        <p:spPr bwMode="auto">
          <a:xfrm>
            <a:off x="890588" y="62341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31" name="Rectangle 351"/>
          <p:cNvSpPr>
            <a:spLocks noChangeArrowheads="1"/>
          </p:cNvSpPr>
          <p:nvPr/>
        </p:nvSpPr>
        <p:spPr bwMode="auto">
          <a:xfrm>
            <a:off x="566738" y="62341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32" name="Rectangle 352"/>
          <p:cNvSpPr>
            <a:spLocks noChangeArrowheads="1"/>
          </p:cNvSpPr>
          <p:nvPr/>
        </p:nvSpPr>
        <p:spPr bwMode="auto">
          <a:xfrm>
            <a:off x="1219200" y="62341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33" name="Rectangle 353"/>
          <p:cNvSpPr>
            <a:spLocks noChangeArrowheads="1"/>
          </p:cNvSpPr>
          <p:nvPr/>
        </p:nvSpPr>
        <p:spPr bwMode="auto">
          <a:xfrm>
            <a:off x="1557338" y="62341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34" name="Rectangle 354"/>
          <p:cNvSpPr>
            <a:spLocks noChangeArrowheads="1"/>
          </p:cNvSpPr>
          <p:nvPr/>
        </p:nvSpPr>
        <p:spPr bwMode="auto">
          <a:xfrm>
            <a:off x="2214563" y="62245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35" name="Rectangle 355"/>
          <p:cNvSpPr>
            <a:spLocks noChangeArrowheads="1"/>
          </p:cNvSpPr>
          <p:nvPr/>
        </p:nvSpPr>
        <p:spPr bwMode="auto">
          <a:xfrm>
            <a:off x="1890713" y="62245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36" name="Rectangle 356"/>
          <p:cNvSpPr>
            <a:spLocks noChangeArrowheads="1"/>
          </p:cNvSpPr>
          <p:nvPr/>
        </p:nvSpPr>
        <p:spPr bwMode="auto">
          <a:xfrm>
            <a:off x="2543175" y="62245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37" name="Rectangle 357"/>
          <p:cNvSpPr>
            <a:spLocks noChangeArrowheads="1"/>
          </p:cNvSpPr>
          <p:nvPr/>
        </p:nvSpPr>
        <p:spPr bwMode="auto">
          <a:xfrm>
            <a:off x="2881313" y="62245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38" name="Rectangle 358"/>
          <p:cNvSpPr>
            <a:spLocks noChangeArrowheads="1"/>
          </p:cNvSpPr>
          <p:nvPr/>
        </p:nvSpPr>
        <p:spPr bwMode="auto">
          <a:xfrm>
            <a:off x="228600" y="62341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39" name="Oval 359"/>
          <p:cNvSpPr>
            <a:spLocks noChangeArrowheads="1"/>
          </p:cNvSpPr>
          <p:nvPr/>
        </p:nvSpPr>
        <p:spPr bwMode="auto">
          <a:xfrm>
            <a:off x="285750" y="6281738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40" name="Rectangle 360"/>
          <p:cNvSpPr>
            <a:spLocks noChangeArrowheads="1"/>
          </p:cNvSpPr>
          <p:nvPr/>
        </p:nvSpPr>
        <p:spPr bwMode="auto">
          <a:xfrm>
            <a:off x="2214563" y="25384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41" name="Rectangle 361"/>
          <p:cNvSpPr>
            <a:spLocks noChangeArrowheads="1"/>
          </p:cNvSpPr>
          <p:nvPr/>
        </p:nvSpPr>
        <p:spPr bwMode="auto">
          <a:xfrm>
            <a:off x="1890713" y="25384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42" name="Rectangle 362"/>
          <p:cNvSpPr>
            <a:spLocks noChangeArrowheads="1"/>
          </p:cNvSpPr>
          <p:nvPr/>
        </p:nvSpPr>
        <p:spPr bwMode="auto">
          <a:xfrm>
            <a:off x="2543175" y="25384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43" name="Rectangle 363"/>
          <p:cNvSpPr>
            <a:spLocks noChangeArrowheads="1"/>
          </p:cNvSpPr>
          <p:nvPr/>
        </p:nvSpPr>
        <p:spPr bwMode="auto">
          <a:xfrm>
            <a:off x="2881313" y="25384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44" name="Rectangle 364"/>
          <p:cNvSpPr>
            <a:spLocks noChangeArrowheads="1"/>
          </p:cNvSpPr>
          <p:nvPr/>
        </p:nvSpPr>
        <p:spPr bwMode="auto">
          <a:xfrm>
            <a:off x="890588" y="25288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45" name="Rectangle 365"/>
          <p:cNvSpPr>
            <a:spLocks noChangeArrowheads="1"/>
          </p:cNvSpPr>
          <p:nvPr/>
        </p:nvSpPr>
        <p:spPr bwMode="auto">
          <a:xfrm>
            <a:off x="566738" y="25288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46" name="Rectangle 366"/>
          <p:cNvSpPr>
            <a:spLocks noChangeArrowheads="1"/>
          </p:cNvSpPr>
          <p:nvPr/>
        </p:nvSpPr>
        <p:spPr bwMode="auto">
          <a:xfrm>
            <a:off x="1219200" y="25288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47" name="Rectangle 367"/>
          <p:cNvSpPr>
            <a:spLocks noChangeArrowheads="1"/>
          </p:cNvSpPr>
          <p:nvPr/>
        </p:nvSpPr>
        <p:spPr bwMode="auto">
          <a:xfrm>
            <a:off x="1557338" y="25288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48" name="Rectangle 368"/>
          <p:cNvSpPr>
            <a:spLocks noChangeArrowheads="1"/>
          </p:cNvSpPr>
          <p:nvPr/>
        </p:nvSpPr>
        <p:spPr bwMode="auto">
          <a:xfrm>
            <a:off x="228600" y="25288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49" name="Rectangle 369"/>
          <p:cNvSpPr>
            <a:spLocks noChangeArrowheads="1"/>
          </p:cNvSpPr>
          <p:nvPr/>
        </p:nvSpPr>
        <p:spPr bwMode="auto">
          <a:xfrm>
            <a:off x="3214688" y="28765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50" name="Rectangle 370"/>
          <p:cNvSpPr>
            <a:spLocks noChangeArrowheads="1"/>
          </p:cNvSpPr>
          <p:nvPr/>
        </p:nvSpPr>
        <p:spPr bwMode="auto">
          <a:xfrm>
            <a:off x="3214688" y="32194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51" name="Rectangle 371"/>
          <p:cNvSpPr>
            <a:spLocks noChangeArrowheads="1"/>
          </p:cNvSpPr>
          <p:nvPr/>
        </p:nvSpPr>
        <p:spPr bwMode="auto">
          <a:xfrm>
            <a:off x="3214688" y="35623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52" name="Rectangle 372"/>
          <p:cNvSpPr>
            <a:spLocks noChangeArrowheads="1"/>
          </p:cNvSpPr>
          <p:nvPr/>
        </p:nvSpPr>
        <p:spPr bwMode="auto">
          <a:xfrm>
            <a:off x="3214688" y="39004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53" name="Rectangle 373"/>
          <p:cNvSpPr>
            <a:spLocks noChangeArrowheads="1"/>
          </p:cNvSpPr>
          <p:nvPr/>
        </p:nvSpPr>
        <p:spPr bwMode="auto">
          <a:xfrm>
            <a:off x="3214688" y="42243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54" name="Rectangle 374"/>
          <p:cNvSpPr>
            <a:spLocks noChangeArrowheads="1"/>
          </p:cNvSpPr>
          <p:nvPr/>
        </p:nvSpPr>
        <p:spPr bwMode="auto">
          <a:xfrm>
            <a:off x="3214688" y="45339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55" name="Rectangle 375"/>
          <p:cNvSpPr>
            <a:spLocks noChangeArrowheads="1"/>
          </p:cNvSpPr>
          <p:nvPr/>
        </p:nvSpPr>
        <p:spPr bwMode="auto">
          <a:xfrm>
            <a:off x="3214688" y="48768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56" name="Rectangle 376"/>
          <p:cNvSpPr>
            <a:spLocks noChangeArrowheads="1"/>
          </p:cNvSpPr>
          <p:nvPr/>
        </p:nvSpPr>
        <p:spPr bwMode="auto">
          <a:xfrm>
            <a:off x="3214688" y="52197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57" name="Rectangle 377"/>
          <p:cNvSpPr>
            <a:spLocks noChangeArrowheads="1"/>
          </p:cNvSpPr>
          <p:nvPr/>
        </p:nvSpPr>
        <p:spPr bwMode="auto">
          <a:xfrm>
            <a:off x="3214688" y="55578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58" name="Rectangle 378"/>
          <p:cNvSpPr>
            <a:spLocks noChangeArrowheads="1"/>
          </p:cNvSpPr>
          <p:nvPr/>
        </p:nvSpPr>
        <p:spPr bwMode="auto">
          <a:xfrm>
            <a:off x="3214688" y="58816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59" name="Rectangle 379"/>
          <p:cNvSpPr>
            <a:spLocks noChangeArrowheads="1"/>
          </p:cNvSpPr>
          <p:nvPr/>
        </p:nvSpPr>
        <p:spPr bwMode="auto">
          <a:xfrm>
            <a:off x="3214688" y="62245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60" name="Rectangle 380"/>
          <p:cNvSpPr>
            <a:spLocks noChangeArrowheads="1"/>
          </p:cNvSpPr>
          <p:nvPr/>
        </p:nvSpPr>
        <p:spPr bwMode="auto">
          <a:xfrm>
            <a:off x="3214688" y="25384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82" name="Rectangle 502"/>
          <p:cNvSpPr>
            <a:spLocks noChangeArrowheads="1"/>
          </p:cNvSpPr>
          <p:nvPr/>
        </p:nvSpPr>
        <p:spPr bwMode="auto">
          <a:xfrm>
            <a:off x="5915025" y="287655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83" name="Rectangle 503"/>
          <p:cNvSpPr>
            <a:spLocks noChangeArrowheads="1"/>
          </p:cNvSpPr>
          <p:nvPr/>
        </p:nvSpPr>
        <p:spPr bwMode="auto">
          <a:xfrm>
            <a:off x="5591175" y="287655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84" name="Rectangle 504"/>
          <p:cNvSpPr>
            <a:spLocks noChangeArrowheads="1"/>
          </p:cNvSpPr>
          <p:nvPr/>
        </p:nvSpPr>
        <p:spPr bwMode="auto">
          <a:xfrm>
            <a:off x="6243638" y="28765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85" name="Rectangle 505"/>
          <p:cNvSpPr>
            <a:spLocks noChangeArrowheads="1"/>
          </p:cNvSpPr>
          <p:nvPr/>
        </p:nvSpPr>
        <p:spPr bwMode="auto">
          <a:xfrm>
            <a:off x="5915025" y="321945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86" name="Rectangle 506"/>
          <p:cNvSpPr>
            <a:spLocks noChangeArrowheads="1"/>
          </p:cNvSpPr>
          <p:nvPr/>
        </p:nvSpPr>
        <p:spPr bwMode="auto">
          <a:xfrm>
            <a:off x="5591175" y="321945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87" name="Rectangle 507"/>
          <p:cNvSpPr>
            <a:spLocks noChangeArrowheads="1"/>
          </p:cNvSpPr>
          <p:nvPr/>
        </p:nvSpPr>
        <p:spPr bwMode="auto">
          <a:xfrm>
            <a:off x="6243638" y="321945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88" name="Rectangle 508"/>
          <p:cNvSpPr>
            <a:spLocks noChangeArrowheads="1"/>
          </p:cNvSpPr>
          <p:nvPr/>
        </p:nvSpPr>
        <p:spPr bwMode="auto">
          <a:xfrm>
            <a:off x="5915025" y="356235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89" name="Rectangle 509"/>
          <p:cNvSpPr>
            <a:spLocks noChangeArrowheads="1"/>
          </p:cNvSpPr>
          <p:nvPr/>
        </p:nvSpPr>
        <p:spPr bwMode="auto">
          <a:xfrm>
            <a:off x="5591175" y="356235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0" name="Rectangle 510"/>
          <p:cNvSpPr>
            <a:spLocks noChangeArrowheads="1"/>
          </p:cNvSpPr>
          <p:nvPr/>
        </p:nvSpPr>
        <p:spPr bwMode="auto">
          <a:xfrm>
            <a:off x="6243638" y="356235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1" name="Rectangle 511"/>
          <p:cNvSpPr>
            <a:spLocks noChangeArrowheads="1"/>
          </p:cNvSpPr>
          <p:nvPr/>
        </p:nvSpPr>
        <p:spPr bwMode="auto">
          <a:xfrm>
            <a:off x="5915025" y="390048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2" name="Rectangle 512"/>
          <p:cNvSpPr>
            <a:spLocks noChangeArrowheads="1"/>
          </p:cNvSpPr>
          <p:nvPr/>
        </p:nvSpPr>
        <p:spPr bwMode="auto">
          <a:xfrm>
            <a:off x="5591175" y="39004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3" name="Rectangle 513"/>
          <p:cNvSpPr>
            <a:spLocks noChangeArrowheads="1"/>
          </p:cNvSpPr>
          <p:nvPr/>
        </p:nvSpPr>
        <p:spPr bwMode="auto">
          <a:xfrm>
            <a:off x="6243638" y="39004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4" name="Rectangle 514"/>
          <p:cNvSpPr>
            <a:spLocks noChangeArrowheads="1"/>
          </p:cNvSpPr>
          <p:nvPr/>
        </p:nvSpPr>
        <p:spPr bwMode="auto">
          <a:xfrm>
            <a:off x="5915025" y="42243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5" name="Rectangle 515"/>
          <p:cNvSpPr>
            <a:spLocks noChangeArrowheads="1"/>
          </p:cNvSpPr>
          <p:nvPr/>
        </p:nvSpPr>
        <p:spPr bwMode="auto">
          <a:xfrm>
            <a:off x="5591175" y="42243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6" name="Rectangle 516"/>
          <p:cNvSpPr>
            <a:spLocks noChangeArrowheads="1"/>
          </p:cNvSpPr>
          <p:nvPr/>
        </p:nvSpPr>
        <p:spPr bwMode="auto">
          <a:xfrm>
            <a:off x="6243638" y="42243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7" name="Rectangle 517"/>
          <p:cNvSpPr>
            <a:spLocks noChangeArrowheads="1"/>
          </p:cNvSpPr>
          <p:nvPr/>
        </p:nvSpPr>
        <p:spPr bwMode="auto">
          <a:xfrm>
            <a:off x="6581775" y="287655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8" name="Rectangle 518"/>
          <p:cNvSpPr>
            <a:spLocks noChangeArrowheads="1"/>
          </p:cNvSpPr>
          <p:nvPr/>
        </p:nvSpPr>
        <p:spPr bwMode="auto">
          <a:xfrm>
            <a:off x="6581775" y="321945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9" name="Rectangle 519"/>
          <p:cNvSpPr>
            <a:spLocks noChangeArrowheads="1"/>
          </p:cNvSpPr>
          <p:nvPr/>
        </p:nvSpPr>
        <p:spPr bwMode="auto">
          <a:xfrm>
            <a:off x="6581775" y="356235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00" name="Rectangle 520"/>
          <p:cNvSpPr>
            <a:spLocks noChangeArrowheads="1"/>
          </p:cNvSpPr>
          <p:nvPr/>
        </p:nvSpPr>
        <p:spPr bwMode="auto">
          <a:xfrm>
            <a:off x="6581775" y="39004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01" name="Rectangle 521"/>
          <p:cNvSpPr>
            <a:spLocks noChangeArrowheads="1"/>
          </p:cNvSpPr>
          <p:nvPr/>
        </p:nvSpPr>
        <p:spPr bwMode="auto">
          <a:xfrm>
            <a:off x="6581775" y="42243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02" name="Rectangle 522"/>
          <p:cNvSpPr>
            <a:spLocks noChangeArrowheads="1"/>
          </p:cNvSpPr>
          <p:nvPr/>
        </p:nvSpPr>
        <p:spPr bwMode="auto">
          <a:xfrm>
            <a:off x="4591050" y="28670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03" name="Rectangle 523"/>
          <p:cNvSpPr>
            <a:spLocks noChangeArrowheads="1"/>
          </p:cNvSpPr>
          <p:nvPr/>
        </p:nvSpPr>
        <p:spPr bwMode="auto">
          <a:xfrm>
            <a:off x="4267200" y="28670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04" name="Rectangle 524"/>
          <p:cNvSpPr>
            <a:spLocks noChangeArrowheads="1"/>
          </p:cNvSpPr>
          <p:nvPr/>
        </p:nvSpPr>
        <p:spPr bwMode="auto">
          <a:xfrm>
            <a:off x="4919663" y="286702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05" name="Rectangle 525"/>
          <p:cNvSpPr>
            <a:spLocks noChangeArrowheads="1"/>
          </p:cNvSpPr>
          <p:nvPr/>
        </p:nvSpPr>
        <p:spPr bwMode="auto">
          <a:xfrm>
            <a:off x="4591050" y="32099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06" name="Rectangle 526"/>
          <p:cNvSpPr>
            <a:spLocks noChangeArrowheads="1"/>
          </p:cNvSpPr>
          <p:nvPr/>
        </p:nvSpPr>
        <p:spPr bwMode="auto">
          <a:xfrm>
            <a:off x="4267200" y="32099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07" name="Rectangle 527"/>
          <p:cNvSpPr>
            <a:spLocks noChangeArrowheads="1"/>
          </p:cNvSpPr>
          <p:nvPr/>
        </p:nvSpPr>
        <p:spPr bwMode="auto">
          <a:xfrm>
            <a:off x="4919663" y="32099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08" name="Rectangle 528"/>
          <p:cNvSpPr>
            <a:spLocks noChangeArrowheads="1"/>
          </p:cNvSpPr>
          <p:nvPr/>
        </p:nvSpPr>
        <p:spPr bwMode="auto">
          <a:xfrm>
            <a:off x="4591050" y="35528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09" name="Rectangle 529"/>
          <p:cNvSpPr>
            <a:spLocks noChangeArrowheads="1"/>
          </p:cNvSpPr>
          <p:nvPr/>
        </p:nvSpPr>
        <p:spPr bwMode="auto">
          <a:xfrm>
            <a:off x="4267200" y="35528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10" name="Rectangle 530"/>
          <p:cNvSpPr>
            <a:spLocks noChangeArrowheads="1"/>
          </p:cNvSpPr>
          <p:nvPr/>
        </p:nvSpPr>
        <p:spPr bwMode="auto">
          <a:xfrm>
            <a:off x="4919663" y="355282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11" name="Rectangle 531"/>
          <p:cNvSpPr>
            <a:spLocks noChangeArrowheads="1"/>
          </p:cNvSpPr>
          <p:nvPr/>
        </p:nvSpPr>
        <p:spPr bwMode="auto">
          <a:xfrm>
            <a:off x="4591050" y="389096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12" name="Rectangle 532"/>
          <p:cNvSpPr>
            <a:spLocks noChangeArrowheads="1"/>
          </p:cNvSpPr>
          <p:nvPr/>
        </p:nvSpPr>
        <p:spPr bwMode="auto">
          <a:xfrm>
            <a:off x="4267200" y="38909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13" name="Rectangle 533"/>
          <p:cNvSpPr>
            <a:spLocks noChangeArrowheads="1"/>
          </p:cNvSpPr>
          <p:nvPr/>
        </p:nvSpPr>
        <p:spPr bwMode="auto">
          <a:xfrm>
            <a:off x="4919663" y="38909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14" name="Rectangle 534"/>
          <p:cNvSpPr>
            <a:spLocks noChangeArrowheads="1"/>
          </p:cNvSpPr>
          <p:nvPr/>
        </p:nvSpPr>
        <p:spPr bwMode="auto">
          <a:xfrm>
            <a:off x="4591050" y="42148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15" name="Rectangle 535"/>
          <p:cNvSpPr>
            <a:spLocks noChangeArrowheads="1"/>
          </p:cNvSpPr>
          <p:nvPr/>
        </p:nvSpPr>
        <p:spPr bwMode="auto">
          <a:xfrm>
            <a:off x="4267200" y="42148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16" name="Rectangle 536"/>
          <p:cNvSpPr>
            <a:spLocks noChangeArrowheads="1"/>
          </p:cNvSpPr>
          <p:nvPr/>
        </p:nvSpPr>
        <p:spPr bwMode="auto">
          <a:xfrm>
            <a:off x="4919663" y="421481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17" name="Rectangle 537"/>
          <p:cNvSpPr>
            <a:spLocks noChangeArrowheads="1"/>
          </p:cNvSpPr>
          <p:nvPr/>
        </p:nvSpPr>
        <p:spPr bwMode="auto">
          <a:xfrm>
            <a:off x="5257800" y="28670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18" name="Rectangle 538"/>
          <p:cNvSpPr>
            <a:spLocks noChangeArrowheads="1"/>
          </p:cNvSpPr>
          <p:nvPr/>
        </p:nvSpPr>
        <p:spPr bwMode="auto">
          <a:xfrm>
            <a:off x="5257800" y="32099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19" name="Rectangle 539"/>
          <p:cNvSpPr>
            <a:spLocks noChangeArrowheads="1"/>
          </p:cNvSpPr>
          <p:nvPr/>
        </p:nvSpPr>
        <p:spPr bwMode="auto">
          <a:xfrm>
            <a:off x="5257800" y="35528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20" name="Rectangle 540"/>
          <p:cNvSpPr>
            <a:spLocks noChangeArrowheads="1"/>
          </p:cNvSpPr>
          <p:nvPr/>
        </p:nvSpPr>
        <p:spPr bwMode="auto">
          <a:xfrm>
            <a:off x="5257800" y="389096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21" name="Rectangle 541"/>
          <p:cNvSpPr>
            <a:spLocks noChangeArrowheads="1"/>
          </p:cNvSpPr>
          <p:nvPr/>
        </p:nvSpPr>
        <p:spPr bwMode="auto">
          <a:xfrm>
            <a:off x="5257800" y="421481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22" name="Rectangle 542"/>
          <p:cNvSpPr>
            <a:spLocks noChangeArrowheads="1"/>
          </p:cNvSpPr>
          <p:nvPr/>
        </p:nvSpPr>
        <p:spPr bwMode="auto">
          <a:xfrm>
            <a:off x="4591050" y="45434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23" name="Rectangle 543"/>
          <p:cNvSpPr>
            <a:spLocks noChangeArrowheads="1"/>
          </p:cNvSpPr>
          <p:nvPr/>
        </p:nvSpPr>
        <p:spPr bwMode="auto">
          <a:xfrm>
            <a:off x="4267200" y="45434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24" name="Rectangle 544"/>
          <p:cNvSpPr>
            <a:spLocks noChangeArrowheads="1"/>
          </p:cNvSpPr>
          <p:nvPr/>
        </p:nvSpPr>
        <p:spPr bwMode="auto">
          <a:xfrm>
            <a:off x="4919663" y="45434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25" name="Rectangle 545"/>
          <p:cNvSpPr>
            <a:spLocks noChangeArrowheads="1"/>
          </p:cNvSpPr>
          <p:nvPr/>
        </p:nvSpPr>
        <p:spPr bwMode="auto">
          <a:xfrm>
            <a:off x="4591050" y="48863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26" name="Rectangle 546"/>
          <p:cNvSpPr>
            <a:spLocks noChangeArrowheads="1"/>
          </p:cNvSpPr>
          <p:nvPr/>
        </p:nvSpPr>
        <p:spPr bwMode="auto">
          <a:xfrm>
            <a:off x="4267200" y="48863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27" name="Rectangle 547"/>
          <p:cNvSpPr>
            <a:spLocks noChangeArrowheads="1"/>
          </p:cNvSpPr>
          <p:nvPr/>
        </p:nvSpPr>
        <p:spPr bwMode="auto">
          <a:xfrm>
            <a:off x="4919663" y="48863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28" name="Rectangle 548"/>
          <p:cNvSpPr>
            <a:spLocks noChangeArrowheads="1"/>
          </p:cNvSpPr>
          <p:nvPr/>
        </p:nvSpPr>
        <p:spPr bwMode="auto">
          <a:xfrm>
            <a:off x="4591050" y="52292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29" name="Rectangle 549"/>
          <p:cNvSpPr>
            <a:spLocks noChangeArrowheads="1"/>
          </p:cNvSpPr>
          <p:nvPr/>
        </p:nvSpPr>
        <p:spPr bwMode="auto">
          <a:xfrm>
            <a:off x="4267200" y="52292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30" name="Rectangle 550"/>
          <p:cNvSpPr>
            <a:spLocks noChangeArrowheads="1"/>
          </p:cNvSpPr>
          <p:nvPr/>
        </p:nvSpPr>
        <p:spPr bwMode="auto">
          <a:xfrm>
            <a:off x="4919663" y="52292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31" name="Rectangle 551"/>
          <p:cNvSpPr>
            <a:spLocks noChangeArrowheads="1"/>
          </p:cNvSpPr>
          <p:nvPr/>
        </p:nvSpPr>
        <p:spPr bwMode="auto">
          <a:xfrm>
            <a:off x="4591050" y="55673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32" name="Rectangle 552"/>
          <p:cNvSpPr>
            <a:spLocks noChangeArrowheads="1"/>
          </p:cNvSpPr>
          <p:nvPr/>
        </p:nvSpPr>
        <p:spPr bwMode="auto">
          <a:xfrm>
            <a:off x="4267200" y="55673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33" name="Rectangle 553"/>
          <p:cNvSpPr>
            <a:spLocks noChangeArrowheads="1"/>
          </p:cNvSpPr>
          <p:nvPr/>
        </p:nvSpPr>
        <p:spPr bwMode="auto">
          <a:xfrm>
            <a:off x="4919663" y="55673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34" name="Rectangle 554"/>
          <p:cNvSpPr>
            <a:spLocks noChangeArrowheads="1"/>
          </p:cNvSpPr>
          <p:nvPr/>
        </p:nvSpPr>
        <p:spPr bwMode="auto">
          <a:xfrm>
            <a:off x="4591050" y="58912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35" name="Rectangle 555"/>
          <p:cNvSpPr>
            <a:spLocks noChangeArrowheads="1"/>
          </p:cNvSpPr>
          <p:nvPr/>
        </p:nvSpPr>
        <p:spPr bwMode="auto">
          <a:xfrm>
            <a:off x="4267200" y="58912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36" name="Rectangle 556"/>
          <p:cNvSpPr>
            <a:spLocks noChangeArrowheads="1"/>
          </p:cNvSpPr>
          <p:nvPr/>
        </p:nvSpPr>
        <p:spPr bwMode="auto">
          <a:xfrm>
            <a:off x="4919663" y="58912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37" name="Rectangle 557"/>
          <p:cNvSpPr>
            <a:spLocks noChangeArrowheads="1"/>
          </p:cNvSpPr>
          <p:nvPr/>
        </p:nvSpPr>
        <p:spPr bwMode="auto">
          <a:xfrm>
            <a:off x="5257800" y="45434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38" name="Rectangle 558"/>
          <p:cNvSpPr>
            <a:spLocks noChangeArrowheads="1"/>
          </p:cNvSpPr>
          <p:nvPr/>
        </p:nvSpPr>
        <p:spPr bwMode="auto">
          <a:xfrm>
            <a:off x="5257800" y="48863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39" name="Rectangle 559"/>
          <p:cNvSpPr>
            <a:spLocks noChangeArrowheads="1"/>
          </p:cNvSpPr>
          <p:nvPr/>
        </p:nvSpPr>
        <p:spPr bwMode="auto">
          <a:xfrm>
            <a:off x="5257800" y="52292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40" name="Rectangle 560"/>
          <p:cNvSpPr>
            <a:spLocks noChangeArrowheads="1"/>
          </p:cNvSpPr>
          <p:nvPr/>
        </p:nvSpPr>
        <p:spPr bwMode="auto">
          <a:xfrm>
            <a:off x="5257800" y="556736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41" name="Rectangle 561"/>
          <p:cNvSpPr>
            <a:spLocks noChangeArrowheads="1"/>
          </p:cNvSpPr>
          <p:nvPr/>
        </p:nvSpPr>
        <p:spPr bwMode="auto">
          <a:xfrm>
            <a:off x="5257800" y="589121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42" name="Rectangle 562"/>
          <p:cNvSpPr>
            <a:spLocks noChangeArrowheads="1"/>
          </p:cNvSpPr>
          <p:nvPr/>
        </p:nvSpPr>
        <p:spPr bwMode="auto">
          <a:xfrm>
            <a:off x="5915025" y="45339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43" name="Rectangle 563"/>
          <p:cNvSpPr>
            <a:spLocks noChangeArrowheads="1"/>
          </p:cNvSpPr>
          <p:nvPr/>
        </p:nvSpPr>
        <p:spPr bwMode="auto">
          <a:xfrm>
            <a:off x="5591175" y="45339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44" name="Rectangle 564"/>
          <p:cNvSpPr>
            <a:spLocks noChangeArrowheads="1"/>
          </p:cNvSpPr>
          <p:nvPr/>
        </p:nvSpPr>
        <p:spPr bwMode="auto">
          <a:xfrm>
            <a:off x="6243638" y="45339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45" name="Rectangle 565"/>
          <p:cNvSpPr>
            <a:spLocks noChangeArrowheads="1"/>
          </p:cNvSpPr>
          <p:nvPr/>
        </p:nvSpPr>
        <p:spPr bwMode="auto">
          <a:xfrm>
            <a:off x="5915025" y="48768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46" name="Rectangle 566"/>
          <p:cNvSpPr>
            <a:spLocks noChangeArrowheads="1"/>
          </p:cNvSpPr>
          <p:nvPr/>
        </p:nvSpPr>
        <p:spPr bwMode="auto">
          <a:xfrm>
            <a:off x="5591175" y="48768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47" name="Rectangle 567"/>
          <p:cNvSpPr>
            <a:spLocks noChangeArrowheads="1"/>
          </p:cNvSpPr>
          <p:nvPr/>
        </p:nvSpPr>
        <p:spPr bwMode="auto">
          <a:xfrm>
            <a:off x="6243638" y="48768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48" name="Rectangle 568"/>
          <p:cNvSpPr>
            <a:spLocks noChangeArrowheads="1"/>
          </p:cNvSpPr>
          <p:nvPr/>
        </p:nvSpPr>
        <p:spPr bwMode="auto">
          <a:xfrm>
            <a:off x="5915025" y="52197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49" name="Rectangle 569"/>
          <p:cNvSpPr>
            <a:spLocks noChangeArrowheads="1"/>
          </p:cNvSpPr>
          <p:nvPr/>
        </p:nvSpPr>
        <p:spPr bwMode="auto">
          <a:xfrm>
            <a:off x="5591175" y="52197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50" name="Rectangle 570"/>
          <p:cNvSpPr>
            <a:spLocks noChangeArrowheads="1"/>
          </p:cNvSpPr>
          <p:nvPr/>
        </p:nvSpPr>
        <p:spPr bwMode="auto">
          <a:xfrm>
            <a:off x="6243638" y="52197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51" name="Rectangle 571"/>
          <p:cNvSpPr>
            <a:spLocks noChangeArrowheads="1"/>
          </p:cNvSpPr>
          <p:nvPr/>
        </p:nvSpPr>
        <p:spPr bwMode="auto">
          <a:xfrm>
            <a:off x="5915025" y="55578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52" name="Rectangle 572"/>
          <p:cNvSpPr>
            <a:spLocks noChangeArrowheads="1"/>
          </p:cNvSpPr>
          <p:nvPr/>
        </p:nvSpPr>
        <p:spPr bwMode="auto">
          <a:xfrm>
            <a:off x="5591175" y="55578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53" name="Rectangle 573"/>
          <p:cNvSpPr>
            <a:spLocks noChangeArrowheads="1"/>
          </p:cNvSpPr>
          <p:nvPr/>
        </p:nvSpPr>
        <p:spPr bwMode="auto">
          <a:xfrm>
            <a:off x="6243638" y="555783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54" name="Rectangle 574"/>
          <p:cNvSpPr>
            <a:spLocks noChangeArrowheads="1"/>
          </p:cNvSpPr>
          <p:nvPr/>
        </p:nvSpPr>
        <p:spPr bwMode="auto">
          <a:xfrm>
            <a:off x="5915025" y="588168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55" name="Rectangle 575"/>
          <p:cNvSpPr>
            <a:spLocks noChangeArrowheads="1"/>
          </p:cNvSpPr>
          <p:nvPr/>
        </p:nvSpPr>
        <p:spPr bwMode="auto">
          <a:xfrm>
            <a:off x="5591175" y="588168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56" name="Rectangle 576"/>
          <p:cNvSpPr>
            <a:spLocks noChangeArrowheads="1"/>
          </p:cNvSpPr>
          <p:nvPr/>
        </p:nvSpPr>
        <p:spPr bwMode="auto">
          <a:xfrm>
            <a:off x="6243638" y="58816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57" name="Rectangle 577"/>
          <p:cNvSpPr>
            <a:spLocks noChangeArrowheads="1"/>
          </p:cNvSpPr>
          <p:nvPr/>
        </p:nvSpPr>
        <p:spPr bwMode="auto">
          <a:xfrm>
            <a:off x="6581775" y="45339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58" name="Rectangle 578"/>
          <p:cNvSpPr>
            <a:spLocks noChangeArrowheads="1"/>
          </p:cNvSpPr>
          <p:nvPr/>
        </p:nvSpPr>
        <p:spPr bwMode="auto">
          <a:xfrm>
            <a:off x="6581775" y="48768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59" name="Rectangle 579"/>
          <p:cNvSpPr>
            <a:spLocks noChangeArrowheads="1"/>
          </p:cNvSpPr>
          <p:nvPr/>
        </p:nvSpPr>
        <p:spPr bwMode="auto">
          <a:xfrm>
            <a:off x="6581775" y="52197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60" name="Rectangle 580"/>
          <p:cNvSpPr>
            <a:spLocks noChangeArrowheads="1"/>
          </p:cNvSpPr>
          <p:nvPr/>
        </p:nvSpPr>
        <p:spPr bwMode="auto">
          <a:xfrm>
            <a:off x="6581775" y="55578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61" name="Rectangle 581"/>
          <p:cNvSpPr>
            <a:spLocks noChangeArrowheads="1"/>
          </p:cNvSpPr>
          <p:nvPr/>
        </p:nvSpPr>
        <p:spPr bwMode="auto">
          <a:xfrm>
            <a:off x="6581775" y="58816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62" name="Rectangle 582"/>
          <p:cNvSpPr>
            <a:spLocks noChangeArrowheads="1"/>
          </p:cNvSpPr>
          <p:nvPr/>
        </p:nvSpPr>
        <p:spPr bwMode="auto">
          <a:xfrm>
            <a:off x="3929063" y="28670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63" name="Rectangle 583"/>
          <p:cNvSpPr>
            <a:spLocks noChangeArrowheads="1"/>
          </p:cNvSpPr>
          <p:nvPr/>
        </p:nvSpPr>
        <p:spPr bwMode="auto">
          <a:xfrm>
            <a:off x="3929063" y="32099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64" name="Rectangle 584"/>
          <p:cNvSpPr>
            <a:spLocks noChangeArrowheads="1"/>
          </p:cNvSpPr>
          <p:nvPr/>
        </p:nvSpPr>
        <p:spPr bwMode="auto">
          <a:xfrm>
            <a:off x="3929063" y="35528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65" name="Rectangle 585"/>
          <p:cNvSpPr>
            <a:spLocks noChangeArrowheads="1"/>
          </p:cNvSpPr>
          <p:nvPr/>
        </p:nvSpPr>
        <p:spPr bwMode="auto">
          <a:xfrm>
            <a:off x="3929063" y="38909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66" name="Rectangle 586"/>
          <p:cNvSpPr>
            <a:spLocks noChangeArrowheads="1"/>
          </p:cNvSpPr>
          <p:nvPr/>
        </p:nvSpPr>
        <p:spPr bwMode="auto">
          <a:xfrm>
            <a:off x="3929063" y="42148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67" name="Rectangle 587"/>
          <p:cNvSpPr>
            <a:spLocks noChangeArrowheads="1"/>
          </p:cNvSpPr>
          <p:nvPr/>
        </p:nvSpPr>
        <p:spPr bwMode="auto">
          <a:xfrm>
            <a:off x="3929063" y="45434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68" name="Rectangle 588"/>
          <p:cNvSpPr>
            <a:spLocks noChangeArrowheads="1"/>
          </p:cNvSpPr>
          <p:nvPr/>
        </p:nvSpPr>
        <p:spPr bwMode="auto">
          <a:xfrm>
            <a:off x="3929063" y="48863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69" name="Rectangle 589"/>
          <p:cNvSpPr>
            <a:spLocks noChangeArrowheads="1"/>
          </p:cNvSpPr>
          <p:nvPr/>
        </p:nvSpPr>
        <p:spPr bwMode="auto">
          <a:xfrm>
            <a:off x="3929063" y="52292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70" name="Rectangle 590"/>
          <p:cNvSpPr>
            <a:spLocks noChangeArrowheads="1"/>
          </p:cNvSpPr>
          <p:nvPr/>
        </p:nvSpPr>
        <p:spPr bwMode="auto">
          <a:xfrm>
            <a:off x="3929063" y="55673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71" name="Rectangle 591"/>
          <p:cNvSpPr>
            <a:spLocks noChangeArrowheads="1"/>
          </p:cNvSpPr>
          <p:nvPr/>
        </p:nvSpPr>
        <p:spPr bwMode="auto">
          <a:xfrm>
            <a:off x="3929063" y="58912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72" name="Rectangle 592"/>
          <p:cNvSpPr>
            <a:spLocks noChangeArrowheads="1"/>
          </p:cNvSpPr>
          <p:nvPr/>
        </p:nvSpPr>
        <p:spPr bwMode="auto">
          <a:xfrm>
            <a:off x="4591050" y="62341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73" name="Rectangle 593"/>
          <p:cNvSpPr>
            <a:spLocks noChangeArrowheads="1"/>
          </p:cNvSpPr>
          <p:nvPr/>
        </p:nvSpPr>
        <p:spPr bwMode="auto">
          <a:xfrm>
            <a:off x="4267200" y="62341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74" name="Rectangle 594"/>
          <p:cNvSpPr>
            <a:spLocks noChangeArrowheads="1"/>
          </p:cNvSpPr>
          <p:nvPr/>
        </p:nvSpPr>
        <p:spPr bwMode="auto">
          <a:xfrm>
            <a:off x="4919663" y="62341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75" name="Rectangle 595"/>
          <p:cNvSpPr>
            <a:spLocks noChangeArrowheads="1"/>
          </p:cNvSpPr>
          <p:nvPr/>
        </p:nvSpPr>
        <p:spPr bwMode="auto">
          <a:xfrm>
            <a:off x="5257800" y="62341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76" name="Rectangle 596"/>
          <p:cNvSpPr>
            <a:spLocks noChangeArrowheads="1"/>
          </p:cNvSpPr>
          <p:nvPr/>
        </p:nvSpPr>
        <p:spPr bwMode="auto">
          <a:xfrm>
            <a:off x="5915025" y="62245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77" name="Rectangle 597"/>
          <p:cNvSpPr>
            <a:spLocks noChangeArrowheads="1"/>
          </p:cNvSpPr>
          <p:nvPr/>
        </p:nvSpPr>
        <p:spPr bwMode="auto">
          <a:xfrm>
            <a:off x="5591175" y="62245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78" name="Rectangle 598"/>
          <p:cNvSpPr>
            <a:spLocks noChangeArrowheads="1"/>
          </p:cNvSpPr>
          <p:nvPr/>
        </p:nvSpPr>
        <p:spPr bwMode="auto">
          <a:xfrm>
            <a:off x="6243638" y="62245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79" name="Rectangle 599"/>
          <p:cNvSpPr>
            <a:spLocks noChangeArrowheads="1"/>
          </p:cNvSpPr>
          <p:nvPr/>
        </p:nvSpPr>
        <p:spPr bwMode="auto">
          <a:xfrm>
            <a:off x="6581775" y="62245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80" name="Rectangle 600"/>
          <p:cNvSpPr>
            <a:spLocks noChangeArrowheads="1"/>
          </p:cNvSpPr>
          <p:nvPr/>
        </p:nvSpPr>
        <p:spPr bwMode="auto">
          <a:xfrm>
            <a:off x="3929063" y="62341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81" name="Oval 601"/>
          <p:cNvSpPr>
            <a:spLocks noChangeArrowheads="1"/>
          </p:cNvSpPr>
          <p:nvPr/>
        </p:nvSpPr>
        <p:spPr bwMode="auto">
          <a:xfrm>
            <a:off x="3986213" y="6281738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82" name="Rectangle 602"/>
          <p:cNvSpPr>
            <a:spLocks noChangeArrowheads="1"/>
          </p:cNvSpPr>
          <p:nvPr/>
        </p:nvSpPr>
        <p:spPr bwMode="auto">
          <a:xfrm>
            <a:off x="5915025" y="25384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83" name="Rectangle 603"/>
          <p:cNvSpPr>
            <a:spLocks noChangeArrowheads="1"/>
          </p:cNvSpPr>
          <p:nvPr/>
        </p:nvSpPr>
        <p:spPr bwMode="auto">
          <a:xfrm>
            <a:off x="5591175" y="25384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84" name="Rectangle 604"/>
          <p:cNvSpPr>
            <a:spLocks noChangeArrowheads="1"/>
          </p:cNvSpPr>
          <p:nvPr/>
        </p:nvSpPr>
        <p:spPr bwMode="auto">
          <a:xfrm>
            <a:off x="6243638" y="25384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85" name="Rectangle 605"/>
          <p:cNvSpPr>
            <a:spLocks noChangeArrowheads="1"/>
          </p:cNvSpPr>
          <p:nvPr/>
        </p:nvSpPr>
        <p:spPr bwMode="auto">
          <a:xfrm>
            <a:off x="6581775" y="25384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86" name="Rectangle 606"/>
          <p:cNvSpPr>
            <a:spLocks noChangeArrowheads="1"/>
          </p:cNvSpPr>
          <p:nvPr/>
        </p:nvSpPr>
        <p:spPr bwMode="auto">
          <a:xfrm>
            <a:off x="4591050" y="25288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87" name="Rectangle 607"/>
          <p:cNvSpPr>
            <a:spLocks noChangeArrowheads="1"/>
          </p:cNvSpPr>
          <p:nvPr/>
        </p:nvSpPr>
        <p:spPr bwMode="auto">
          <a:xfrm>
            <a:off x="4267200" y="25288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88" name="Rectangle 608"/>
          <p:cNvSpPr>
            <a:spLocks noChangeArrowheads="1"/>
          </p:cNvSpPr>
          <p:nvPr/>
        </p:nvSpPr>
        <p:spPr bwMode="auto">
          <a:xfrm>
            <a:off x="4919663" y="25288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89" name="Rectangle 609"/>
          <p:cNvSpPr>
            <a:spLocks noChangeArrowheads="1"/>
          </p:cNvSpPr>
          <p:nvPr/>
        </p:nvSpPr>
        <p:spPr bwMode="auto">
          <a:xfrm>
            <a:off x="5257800" y="25288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0" name="Rectangle 610"/>
          <p:cNvSpPr>
            <a:spLocks noChangeArrowheads="1"/>
          </p:cNvSpPr>
          <p:nvPr/>
        </p:nvSpPr>
        <p:spPr bwMode="auto">
          <a:xfrm>
            <a:off x="3929063" y="25288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1" name="Rectangle 611"/>
          <p:cNvSpPr>
            <a:spLocks noChangeArrowheads="1"/>
          </p:cNvSpPr>
          <p:nvPr/>
        </p:nvSpPr>
        <p:spPr bwMode="auto">
          <a:xfrm>
            <a:off x="6915150" y="287655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2" name="Rectangle 612"/>
          <p:cNvSpPr>
            <a:spLocks noChangeArrowheads="1"/>
          </p:cNvSpPr>
          <p:nvPr/>
        </p:nvSpPr>
        <p:spPr bwMode="auto">
          <a:xfrm>
            <a:off x="6915150" y="321945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3" name="Rectangle 613"/>
          <p:cNvSpPr>
            <a:spLocks noChangeArrowheads="1"/>
          </p:cNvSpPr>
          <p:nvPr/>
        </p:nvSpPr>
        <p:spPr bwMode="auto">
          <a:xfrm>
            <a:off x="6915150" y="356235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4" name="Rectangle 614"/>
          <p:cNvSpPr>
            <a:spLocks noChangeArrowheads="1"/>
          </p:cNvSpPr>
          <p:nvPr/>
        </p:nvSpPr>
        <p:spPr bwMode="auto">
          <a:xfrm>
            <a:off x="6915150" y="39004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5" name="Rectangle 615"/>
          <p:cNvSpPr>
            <a:spLocks noChangeArrowheads="1"/>
          </p:cNvSpPr>
          <p:nvPr/>
        </p:nvSpPr>
        <p:spPr bwMode="auto">
          <a:xfrm>
            <a:off x="6915150" y="42243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6" name="Rectangle 616"/>
          <p:cNvSpPr>
            <a:spLocks noChangeArrowheads="1"/>
          </p:cNvSpPr>
          <p:nvPr/>
        </p:nvSpPr>
        <p:spPr bwMode="auto">
          <a:xfrm>
            <a:off x="6915150" y="45339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7" name="Rectangle 617"/>
          <p:cNvSpPr>
            <a:spLocks noChangeArrowheads="1"/>
          </p:cNvSpPr>
          <p:nvPr/>
        </p:nvSpPr>
        <p:spPr bwMode="auto">
          <a:xfrm>
            <a:off x="6915150" y="48768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8" name="Rectangle 618"/>
          <p:cNvSpPr>
            <a:spLocks noChangeArrowheads="1"/>
          </p:cNvSpPr>
          <p:nvPr/>
        </p:nvSpPr>
        <p:spPr bwMode="auto">
          <a:xfrm>
            <a:off x="6915150" y="52197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9" name="Rectangle 619"/>
          <p:cNvSpPr>
            <a:spLocks noChangeArrowheads="1"/>
          </p:cNvSpPr>
          <p:nvPr/>
        </p:nvSpPr>
        <p:spPr bwMode="auto">
          <a:xfrm>
            <a:off x="6915150" y="55578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300" name="Rectangle 620"/>
          <p:cNvSpPr>
            <a:spLocks noChangeArrowheads="1"/>
          </p:cNvSpPr>
          <p:nvPr/>
        </p:nvSpPr>
        <p:spPr bwMode="auto">
          <a:xfrm>
            <a:off x="6915150" y="58816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301" name="Rectangle 621"/>
          <p:cNvSpPr>
            <a:spLocks noChangeArrowheads="1"/>
          </p:cNvSpPr>
          <p:nvPr/>
        </p:nvSpPr>
        <p:spPr bwMode="auto">
          <a:xfrm>
            <a:off x="6915150" y="62245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302" name="Rectangle 622"/>
          <p:cNvSpPr>
            <a:spLocks noChangeArrowheads="1"/>
          </p:cNvSpPr>
          <p:nvPr/>
        </p:nvSpPr>
        <p:spPr bwMode="auto">
          <a:xfrm>
            <a:off x="6915150" y="25384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0303" name="Object 623"/>
          <p:cNvGraphicFramePr>
            <a:graphicFrameLocks noChangeAspect="1"/>
          </p:cNvGraphicFramePr>
          <p:nvPr/>
        </p:nvGraphicFramePr>
        <p:xfrm>
          <a:off x="1555750" y="1600200"/>
          <a:ext cx="496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13" name="Equation" r:id="rId4" imgW="4965480" imgH="419040" progId="Equation.DSMT4">
                  <p:embed/>
                </p:oleObj>
              </mc:Choice>
              <mc:Fallback>
                <p:oleObj name="Equation" r:id="rId4" imgW="4965480" imgH="419040" progId="Equation.DSMT4">
                  <p:embed/>
                  <p:pic>
                    <p:nvPicPr>
                      <p:cNvPr id="0" name="Object 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600200"/>
                        <a:ext cx="496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Morphological Region Filling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8115300" y="13620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7791450" y="13620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8443913" y="13620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8115300" y="17049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7791450" y="17049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8443913" y="170497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8115300" y="204787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7791450" y="204787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8443913" y="204787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8" name="Oval 12"/>
          <p:cNvSpPr>
            <a:spLocks noChangeArrowheads="1"/>
          </p:cNvSpPr>
          <p:nvPr/>
        </p:nvSpPr>
        <p:spPr bwMode="auto">
          <a:xfrm>
            <a:off x="8153400" y="175260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10" name="Rectangle 134"/>
          <p:cNvSpPr>
            <a:spLocks noChangeArrowheads="1"/>
          </p:cNvSpPr>
          <p:nvPr/>
        </p:nvSpPr>
        <p:spPr bwMode="auto">
          <a:xfrm>
            <a:off x="2214563" y="294322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11" name="Rectangle 135"/>
          <p:cNvSpPr>
            <a:spLocks noChangeArrowheads="1"/>
          </p:cNvSpPr>
          <p:nvPr/>
        </p:nvSpPr>
        <p:spPr bwMode="auto">
          <a:xfrm>
            <a:off x="1890713" y="294322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12" name="Rectangle 136"/>
          <p:cNvSpPr>
            <a:spLocks noChangeArrowheads="1"/>
          </p:cNvSpPr>
          <p:nvPr/>
        </p:nvSpPr>
        <p:spPr bwMode="auto">
          <a:xfrm>
            <a:off x="2543175" y="29432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13" name="Rectangle 137"/>
          <p:cNvSpPr>
            <a:spLocks noChangeArrowheads="1"/>
          </p:cNvSpPr>
          <p:nvPr/>
        </p:nvSpPr>
        <p:spPr bwMode="auto">
          <a:xfrm>
            <a:off x="2214563" y="328612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14" name="Rectangle 138"/>
          <p:cNvSpPr>
            <a:spLocks noChangeArrowheads="1"/>
          </p:cNvSpPr>
          <p:nvPr/>
        </p:nvSpPr>
        <p:spPr bwMode="auto">
          <a:xfrm>
            <a:off x="1890713" y="328612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15" name="Rectangle 139"/>
          <p:cNvSpPr>
            <a:spLocks noChangeArrowheads="1"/>
          </p:cNvSpPr>
          <p:nvPr/>
        </p:nvSpPr>
        <p:spPr bwMode="auto">
          <a:xfrm>
            <a:off x="2543175" y="32861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16" name="Rectangle 140"/>
          <p:cNvSpPr>
            <a:spLocks noChangeArrowheads="1"/>
          </p:cNvSpPr>
          <p:nvPr/>
        </p:nvSpPr>
        <p:spPr bwMode="auto">
          <a:xfrm>
            <a:off x="2214563" y="362902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17" name="Rectangle 141"/>
          <p:cNvSpPr>
            <a:spLocks noChangeArrowheads="1"/>
          </p:cNvSpPr>
          <p:nvPr/>
        </p:nvSpPr>
        <p:spPr bwMode="auto">
          <a:xfrm>
            <a:off x="1890713" y="3629025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18" name="Rectangle 142"/>
          <p:cNvSpPr>
            <a:spLocks noChangeArrowheads="1"/>
          </p:cNvSpPr>
          <p:nvPr/>
        </p:nvSpPr>
        <p:spPr bwMode="auto">
          <a:xfrm>
            <a:off x="2543175" y="36290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19" name="Rectangle 143"/>
          <p:cNvSpPr>
            <a:spLocks noChangeArrowheads="1"/>
          </p:cNvSpPr>
          <p:nvPr/>
        </p:nvSpPr>
        <p:spPr bwMode="auto">
          <a:xfrm>
            <a:off x="2214563" y="396716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20" name="Rectangle 144"/>
          <p:cNvSpPr>
            <a:spLocks noChangeArrowheads="1"/>
          </p:cNvSpPr>
          <p:nvPr/>
        </p:nvSpPr>
        <p:spPr bwMode="auto">
          <a:xfrm>
            <a:off x="1890713" y="3967163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21" name="Rectangle 145"/>
          <p:cNvSpPr>
            <a:spLocks noChangeArrowheads="1"/>
          </p:cNvSpPr>
          <p:nvPr/>
        </p:nvSpPr>
        <p:spPr bwMode="auto">
          <a:xfrm>
            <a:off x="2543175" y="39671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22" name="Rectangle 146"/>
          <p:cNvSpPr>
            <a:spLocks noChangeArrowheads="1"/>
          </p:cNvSpPr>
          <p:nvPr/>
        </p:nvSpPr>
        <p:spPr bwMode="auto">
          <a:xfrm>
            <a:off x="2214563" y="429101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23" name="Rectangle 147"/>
          <p:cNvSpPr>
            <a:spLocks noChangeArrowheads="1"/>
          </p:cNvSpPr>
          <p:nvPr/>
        </p:nvSpPr>
        <p:spPr bwMode="auto">
          <a:xfrm>
            <a:off x="1890713" y="42910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24" name="Rectangle 148"/>
          <p:cNvSpPr>
            <a:spLocks noChangeArrowheads="1"/>
          </p:cNvSpPr>
          <p:nvPr/>
        </p:nvSpPr>
        <p:spPr bwMode="auto">
          <a:xfrm>
            <a:off x="2543175" y="42910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25" name="Rectangle 149"/>
          <p:cNvSpPr>
            <a:spLocks noChangeArrowheads="1"/>
          </p:cNvSpPr>
          <p:nvPr/>
        </p:nvSpPr>
        <p:spPr bwMode="auto">
          <a:xfrm>
            <a:off x="2881313" y="29432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26" name="Rectangle 150"/>
          <p:cNvSpPr>
            <a:spLocks noChangeArrowheads="1"/>
          </p:cNvSpPr>
          <p:nvPr/>
        </p:nvSpPr>
        <p:spPr bwMode="auto">
          <a:xfrm>
            <a:off x="2881313" y="32861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27" name="Rectangle 151"/>
          <p:cNvSpPr>
            <a:spLocks noChangeArrowheads="1"/>
          </p:cNvSpPr>
          <p:nvPr/>
        </p:nvSpPr>
        <p:spPr bwMode="auto">
          <a:xfrm>
            <a:off x="2881313" y="36290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28" name="Rectangle 152"/>
          <p:cNvSpPr>
            <a:spLocks noChangeArrowheads="1"/>
          </p:cNvSpPr>
          <p:nvPr/>
        </p:nvSpPr>
        <p:spPr bwMode="auto">
          <a:xfrm>
            <a:off x="2881313" y="39671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29" name="Rectangle 153"/>
          <p:cNvSpPr>
            <a:spLocks noChangeArrowheads="1"/>
          </p:cNvSpPr>
          <p:nvPr/>
        </p:nvSpPr>
        <p:spPr bwMode="auto">
          <a:xfrm>
            <a:off x="2881313" y="42910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30" name="Rectangle 154"/>
          <p:cNvSpPr>
            <a:spLocks noChangeArrowheads="1"/>
          </p:cNvSpPr>
          <p:nvPr/>
        </p:nvSpPr>
        <p:spPr bwMode="auto">
          <a:xfrm>
            <a:off x="890588" y="29337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31" name="Rectangle 155"/>
          <p:cNvSpPr>
            <a:spLocks noChangeArrowheads="1"/>
          </p:cNvSpPr>
          <p:nvPr/>
        </p:nvSpPr>
        <p:spPr bwMode="auto">
          <a:xfrm>
            <a:off x="566738" y="29337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32" name="Rectangle 156"/>
          <p:cNvSpPr>
            <a:spLocks noChangeArrowheads="1"/>
          </p:cNvSpPr>
          <p:nvPr/>
        </p:nvSpPr>
        <p:spPr bwMode="auto">
          <a:xfrm>
            <a:off x="1219200" y="29337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33" name="Rectangle 157"/>
          <p:cNvSpPr>
            <a:spLocks noChangeArrowheads="1"/>
          </p:cNvSpPr>
          <p:nvPr/>
        </p:nvSpPr>
        <p:spPr bwMode="auto">
          <a:xfrm>
            <a:off x="890588" y="32766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34" name="Rectangle 158"/>
          <p:cNvSpPr>
            <a:spLocks noChangeArrowheads="1"/>
          </p:cNvSpPr>
          <p:nvPr/>
        </p:nvSpPr>
        <p:spPr bwMode="auto">
          <a:xfrm>
            <a:off x="566738" y="32766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35" name="Rectangle 159"/>
          <p:cNvSpPr>
            <a:spLocks noChangeArrowheads="1"/>
          </p:cNvSpPr>
          <p:nvPr/>
        </p:nvSpPr>
        <p:spPr bwMode="auto">
          <a:xfrm>
            <a:off x="1219200" y="32766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36" name="Rectangle 160"/>
          <p:cNvSpPr>
            <a:spLocks noChangeArrowheads="1"/>
          </p:cNvSpPr>
          <p:nvPr/>
        </p:nvSpPr>
        <p:spPr bwMode="auto">
          <a:xfrm>
            <a:off x="890588" y="36195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37" name="Rectangle 161"/>
          <p:cNvSpPr>
            <a:spLocks noChangeArrowheads="1"/>
          </p:cNvSpPr>
          <p:nvPr/>
        </p:nvSpPr>
        <p:spPr bwMode="auto">
          <a:xfrm>
            <a:off x="566738" y="36195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38" name="Rectangle 162"/>
          <p:cNvSpPr>
            <a:spLocks noChangeArrowheads="1"/>
          </p:cNvSpPr>
          <p:nvPr/>
        </p:nvSpPr>
        <p:spPr bwMode="auto">
          <a:xfrm>
            <a:off x="1219200" y="36195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39" name="Rectangle 163"/>
          <p:cNvSpPr>
            <a:spLocks noChangeArrowheads="1"/>
          </p:cNvSpPr>
          <p:nvPr/>
        </p:nvSpPr>
        <p:spPr bwMode="auto">
          <a:xfrm>
            <a:off x="890588" y="395763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40" name="Rectangle 164"/>
          <p:cNvSpPr>
            <a:spLocks noChangeArrowheads="1"/>
          </p:cNvSpPr>
          <p:nvPr/>
        </p:nvSpPr>
        <p:spPr bwMode="auto">
          <a:xfrm>
            <a:off x="566738" y="39576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41" name="Rectangle 165"/>
          <p:cNvSpPr>
            <a:spLocks noChangeArrowheads="1"/>
          </p:cNvSpPr>
          <p:nvPr/>
        </p:nvSpPr>
        <p:spPr bwMode="auto">
          <a:xfrm>
            <a:off x="1219200" y="39576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42" name="Rectangle 166"/>
          <p:cNvSpPr>
            <a:spLocks noChangeArrowheads="1"/>
          </p:cNvSpPr>
          <p:nvPr/>
        </p:nvSpPr>
        <p:spPr bwMode="auto">
          <a:xfrm>
            <a:off x="890588" y="42814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43" name="Rectangle 167"/>
          <p:cNvSpPr>
            <a:spLocks noChangeArrowheads="1"/>
          </p:cNvSpPr>
          <p:nvPr/>
        </p:nvSpPr>
        <p:spPr bwMode="auto">
          <a:xfrm>
            <a:off x="566738" y="42814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44" name="Rectangle 168"/>
          <p:cNvSpPr>
            <a:spLocks noChangeArrowheads="1"/>
          </p:cNvSpPr>
          <p:nvPr/>
        </p:nvSpPr>
        <p:spPr bwMode="auto">
          <a:xfrm>
            <a:off x="1219200" y="428148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45" name="Rectangle 169"/>
          <p:cNvSpPr>
            <a:spLocks noChangeArrowheads="1"/>
          </p:cNvSpPr>
          <p:nvPr/>
        </p:nvSpPr>
        <p:spPr bwMode="auto">
          <a:xfrm>
            <a:off x="1557338" y="29337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46" name="Rectangle 170"/>
          <p:cNvSpPr>
            <a:spLocks noChangeArrowheads="1"/>
          </p:cNvSpPr>
          <p:nvPr/>
        </p:nvSpPr>
        <p:spPr bwMode="auto">
          <a:xfrm>
            <a:off x="1557338" y="32766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47" name="Rectangle 171"/>
          <p:cNvSpPr>
            <a:spLocks noChangeArrowheads="1"/>
          </p:cNvSpPr>
          <p:nvPr/>
        </p:nvSpPr>
        <p:spPr bwMode="auto">
          <a:xfrm>
            <a:off x="1557338" y="36195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48" name="Rectangle 172"/>
          <p:cNvSpPr>
            <a:spLocks noChangeArrowheads="1"/>
          </p:cNvSpPr>
          <p:nvPr/>
        </p:nvSpPr>
        <p:spPr bwMode="auto">
          <a:xfrm>
            <a:off x="1557338" y="39576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49" name="Rectangle 173"/>
          <p:cNvSpPr>
            <a:spLocks noChangeArrowheads="1"/>
          </p:cNvSpPr>
          <p:nvPr/>
        </p:nvSpPr>
        <p:spPr bwMode="auto">
          <a:xfrm>
            <a:off x="1557338" y="428148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50" name="Rectangle 174"/>
          <p:cNvSpPr>
            <a:spLocks noChangeArrowheads="1"/>
          </p:cNvSpPr>
          <p:nvPr/>
        </p:nvSpPr>
        <p:spPr bwMode="auto">
          <a:xfrm>
            <a:off x="890588" y="46101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51" name="Rectangle 175"/>
          <p:cNvSpPr>
            <a:spLocks noChangeArrowheads="1"/>
          </p:cNvSpPr>
          <p:nvPr/>
        </p:nvSpPr>
        <p:spPr bwMode="auto">
          <a:xfrm>
            <a:off x="566738" y="46101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52" name="Rectangle 176"/>
          <p:cNvSpPr>
            <a:spLocks noChangeArrowheads="1"/>
          </p:cNvSpPr>
          <p:nvPr/>
        </p:nvSpPr>
        <p:spPr bwMode="auto">
          <a:xfrm>
            <a:off x="1219200" y="46101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53" name="Rectangle 177"/>
          <p:cNvSpPr>
            <a:spLocks noChangeArrowheads="1"/>
          </p:cNvSpPr>
          <p:nvPr/>
        </p:nvSpPr>
        <p:spPr bwMode="auto">
          <a:xfrm>
            <a:off x="890588" y="49530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54" name="Rectangle 178"/>
          <p:cNvSpPr>
            <a:spLocks noChangeArrowheads="1"/>
          </p:cNvSpPr>
          <p:nvPr/>
        </p:nvSpPr>
        <p:spPr bwMode="auto">
          <a:xfrm>
            <a:off x="566738" y="49530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55" name="Rectangle 179"/>
          <p:cNvSpPr>
            <a:spLocks noChangeArrowheads="1"/>
          </p:cNvSpPr>
          <p:nvPr/>
        </p:nvSpPr>
        <p:spPr bwMode="auto">
          <a:xfrm>
            <a:off x="1219200" y="49530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56" name="Rectangle 180"/>
          <p:cNvSpPr>
            <a:spLocks noChangeArrowheads="1"/>
          </p:cNvSpPr>
          <p:nvPr/>
        </p:nvSpPr>
        <p:spPr bwMode="auto">
          <a:xfrm>
            <a:off x="890588" y="52959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57" name="Rectangle 181"/>
          <p:cNvSpPr>
            <a:spLocks noChangeArrowheads="1"/>
          </p:cNvSpPr>
          <p:nvPr/>
        </p:nvSpPr>
        <p:spPr bwMode="auto">
          <a:xfrm>
            <a:off x="566738" y="52959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58" name="Rectangle 182"/>
          <p:cNvSpPr>
            <a:spLocks noChangeArrowheads="1"/>
          </p:cNvSpPr>
          <p:nvPr/>
        </p:nvSpPr>
        <p:spPr bwMode="auto">
          <a:xfrm>
            <a:off x="1219200" y="52959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59" name="Rectangle 183"/>
          <p:cNvSpPr>
            <a:spLocks noChangeArrowheads="1"/>
          </p:cNvSpPr>
          <p:nvPr/>
        </p:nvSpPr>
        <p:spPr bwMode="auto">
          <a:xfrm>
            <a:off x="890588" y="56340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60" name="Rectangle 184"/>
          <p:cNvSpPr>
            <a:spLocks noChangeArrowheads="1"/>
          </p:cNvSpPr>
          <p:nvPr/>
        </p:nvSpPr>
        <p:spPr bwMode="auto">
          <a:xfrm>
            <a:off x="566738" y="56340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61" name="Rectangle 185"/>
          <p:cNvSpPr>
            <a:spLocks noChangeArrowheads="1"/>
          </p:cNvSpPr>
          <p:nvPr/>
        </p:nvSpPr>
        <p:spPr bwMode="auto">
          <a:xfrm>
            <a:off x="1219200" y="56340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62" name="Rectangle 186"/>
          <p:cNvSpPr>
            <a:spLocks noChangeArrowheads="1"/>
          </p:cNvSpPr>
          <p:nvPr/>
        </p:nvSpPr>
        <p:spPr bwMode="auto">
          <a:xfrm>
            <a:off x="890588" y="59578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63" name="Rectangle 187"/>
          <p:cNvSpPr>
            <a:spLocks noChangeArrowheads="1"/>
          </p:cNvSpPr>
          <p:nvPr/>
        </p:nvSpPr>
        <p:spPr bwMode="auto">
          <a:xfrm>
            <a:off x="566738" y="59578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64" name="Rectangle 188"/>
          <p:cNvSpPr>
            <a:spLocks noChangeArrowheads="1"/>
          </p:cNvSpPr>
          <p:nvPr/>
        </p:nvSpPr>
        <p:spPr bwMode="auto">
          <a:xfrm>
            <a:off x="1219200" y="59578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65" name="Rectangle 189"/>
          <p:cNvSpPr>
            <a:spLocks noChangeArrowheads="1"/>
          </p:cNvSpPr>
          <p:nvPr/>
        </p:nvSpPr>
        <p:spPr bwMode="auto">
          <a:xfrm>
            <a:off x="1557338" y="46101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66" name="Rectangle 190"/>
          <p:cNvSpPr>
            <a:spLocks noChangeArrowheads="1"/>
          </p:cNvSpPr>
          <p:nvPr/>
        </p:nvSpPr>
        <p:spPr bwMode="auto">
          <a:xfrm>
            <a:off x="1557338" y="49530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67" name="Rectangle 191"/>
          <p:cNvSpPr>
            <a:spLocks noChangeArrowheads="1"/>
          </p:cNvSpPr>
          <p:nvPr/>
        </p:nvSpPr>
        <p:spPr bwMode="auto">
          <a:xfrm>
            <a:off x="1557338" y="52959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68" name="Rectangle 192"/>
          <p:cNvSpPr>
            <a:spLocks noChangeArrowheads="1"/>
          </p:cNvSpPr>
          <p:nvPr/>
        </p:nvSpPr>
        <p:spPr bwMode="auto">
          <a:xfrm>
            <a:off x="1557338" y="563403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69" name="Rectangle 193"/>
          <p:cNvSpPr>
            <a:spLocks noChangeArrowheads="1"/>
          </p:cNvSpPr>
          <p:nvPr/>
        </p:nvSpPr>
        <p:spPr bwMode="auto">
          <a:xfrm>
            <a:off x="1557338" y="595788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70" name="Rectangle 194"/>
          <p:cNvSpPr>
            <a:spLocks noChangeArrowheads="1"/>
          </p:cNvSpPr>
          <p:nvPr/>
        </p:nvSpPr>
        <p:spPr bwMode="auto">
          <a:xfrm>
            <a:off x="2214563" y="460057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71" name="Rectangle 195"/>
          <p:cNvSpPr>
            <a:spLocks noChangeArrowheads="1"/>
          </p:cNvSpPr>
          <p:nvPr/>
        </p:nvSpPr>
        <p:spPr bwMode="auto">
          <a:xfrm>
            <a:off x="1890713" y="460057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72" name="Rectangle 196"/>
          <p:cNvSpPr>
            <a:spLocks noChangeArrowheads="1"/>
          </p:cNvSpPr>
          <p:nvPr/>
        </p:nvSpPr>
        <p:spPr bwMode="auto">
          <a:xfrm>
            <a:off x="2543175" y="46005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73" name="Rectangle 197"/>
          <p:cNvSpPr>
            <a:spLocks noChangeArrowheads="1"/>
          </p:cNvSpPr>
          <p:nvPr/>
        </p:nvSpPr>
        <p:spPr bwMode="auto">
          <a:xfrm>
            <a:off x="2214563" y="49434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74" name="Rectangle 198"/>
          <p:cNvSpPr>
            <a:spLocks noChangeArrowheads="1"/>
          </p:cNvSpPr>
          <p:nvPr/>
        </p:nvSpPr>
        <p:spPr bwMode="auto">
          <a:xfrm>
            <a:off x="1890713" y="49434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75" name="Rectangle 199"/>
          <p:cNvSpPr>
            <a:spLocks noChangeArrowheads="1"/>
          </p:cNvSpPr>
          <p:nvPr/>
        </p:nvSpPr>
        <p:spPr bwMode="auto">
          <a:xfrm>
            <a:off x="2543175" y="49434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76" name="Rectangle 200"/>
          <p:cNvSpPr>
            <a:spLocks noChangeArrowheads="1"/>
          </p:cNvSpPr>
          <p:nvPr/>
        </p:nvSpPr>
        <p:spPr bwMode="auto">
          <a:xfrm>
            <a:off x="2214563" y="528637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77" name="Rectangle 201"/>
          <p:cNvSpPr>
            <a:spLocks noChangeArrowheads="1"/>
          </p:cNvSpPr>
          <p:nvPr/>
        </p:nvSpPr>
        <p:spPr bwMode="auto">
          <a:xfrm>
            <a:off x="1890713" y="528637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78" name="Rectangle 202"/>
          <p:cNvSpPr>
            <a:spLocks noChangeArrowheads="1"/>
          </p:cNvSpPr>
          <p:nvPr/>
        </p:nvSpPr>
        <p:spPr bwMode="auto">
          <a:xfrm>
            <a:off x="2543175" y="52863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79" name="Rectangle 203"/>
          <p:cNvSpPr>
            <a:spLocks noChangeArrowheads="1"/>
          </p:cNvSpPr>
          <p:nvPr/>
        </p:nvSpPr>
        <p:spPr bwMode="auto">
          <a:xfrm>
            <a:off x="2214563" y="56245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80" name="Rectangle 204"/>
          <p:cNvSpPr>
            <a:spLocks noChangeArrowheads="1"/>
          </p:cNvSpPr>
          <p:nvPr/>
        </p:nvSpPr>
        <p:spPr bwMode="auto">
          <a:xfrm>
            <a:off x="1890713" y="56245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81" name="Rectangle 205"/>
          <p:cNvSpPr>
            <a:spLocks noChangeArrowheads="1"/>
          </p:cNvSpPr>
          <p:nvPr/>
        </p:nvSpPr>
        <p:spPr bwMode="auto">
          <a:xfrm>
            <a:off x="2543175" y="562451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82" name="Rectangle 206"/>
          <p:cNvSpPr>
            <a:spLocks noChangeArrowheads="1"/>
          </p:cNvSpPr>
          <p:nvPr/>
        </p:nvSpPr>
        <p:spPr bwMode="auto">
          <a:xfrm>
            <a:off x="2214563" y="594836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83" name="Rectangle 207"/>
          <p:cNvSpPr>
            <a:spLocks noChangeArrowheads="1"/>
          </p:cNvSpPr>
          <p:nvPr/>
        </p:nvSpPr>
        <p:spPr bwMode="auto">
          <a:xfrm>
            <a:off x="1890713" y="594836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84" name="Rectangle 208"/>
          <p:cNvSpPr>
            <a:spLocks noChangeArrowheads="1"/>
          </p:cNvSpPr>
          <p:nvPr/>
        </p:nvSpPr>
        <p:spPr bwMode="auto">
          <a:xfrm>
            <a:off x="2543175" y="59483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85" name="Rectangle 209"/>
          <p:cNvSpPr>
            <a:spLocks noChangeArrowheads="1"/>
          </p:cNvSpPr>
          <p:nvPr/>
        </p:nvSpPr>
        <p:spPr bwMode="auto">
          <a:xfrm>
            <a:off x="2881313" y="46005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86" name="Rectangle 210"/>
          <p:cNvSpPr>
            <a:spLocks noChangeArrowheads="1"/>
          </p:cNvSpPr>
          <p:nvPr/>
        </p:nvSpPr>
        <p:spPr bwMode="auto">
          <a:xfrm>
            <a:off x="2881313" y="49434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87" name="Rectangle 211"/>
          <p:cNvSpPr>
            <a:spLocks noChangeArrowheads="1"/>
          </p:cNvSpPr>
          <p:nvPr/>
        </p:nvSpPr>
        <p:spPr bwMode="auto">
          <a:xfrm>
            <a:off x="2881313" y="52863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88" name="Rectangle 212"/>
          <p:cNvSpPr>
            <a:spLocks noChangeArrowheads="1"/>
          </p:cNvSpPr>
          <p:nvPr/>
        </p:nvSpPr>
        <p:spPr bwMode="auto">
          <a:xfrm>
            <a:off x="2881313" y="56245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89" name="Rectangle 213"/>
          <p:cNvSpPr>
            <a:spLocks noChangeArrowheads="1"/>
          </p:cNvSpPr>
          <p:nvPr/>
        </p:nvSpPr>
        <p:spPr bwMode="auto">
          <a:xfrm>
            <a:off x="2881313" y="59483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90" name="Rectangle 214"/>
          <p:cNvSpPr>
            <a:spLocks noChangeArrowheads="1"/>
          </p:cNvSpPr>
          <p:nvPr/>
        </p:nvSpPr>
        <p:spPr bwMode="auto">
          <a:xfrm>
            <a:off x="228600" y="29337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91" name="Rectangle 215"/>
          <p:cNvSpPr>
            <a:spLocks noChangeArrowheads="1"/>
          </p:cNvSpPr>
          <p:nvPr/>
        </p:nvSpPr>
        <p:spPr bwMode="auto">
          <a:xfrm>
            <a:off x="228600" y="32766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92" name="Rectangle 216"/>
          <p:cNvSpPr>
            <a:spLocks noChangeArrowheads="1"/>
          </p:cNvSpPr>
          <p:nvPr/>
        </p:nvSpPr>
        <p:spPr bwMode="auto">
          <a:xfrm>
            <a:off x="228600" y="36195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93" name="Rectangle 217"/>
          <p:cNvSpPr>
            <a:spLocks noChangeArrowheads="1"/>
          </p:cNvSpPr>
          <p:nvPr/>
        </p:nvSpPr>
        <p:spPr bwMode="auto">
          <a:xfrm>
            <a:off x="228600" y="39576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94" name="Rectangle 218"/>
          <p:cNvSpPr>
            <a:spLocks noChangeArrowheads="1"/>
          </p:cNvSpPr>
          <p:nvPr/>
        </p:nvSpPr>
        <p:spPr bwMode="auto">
          <a:xfrm>
            <a:off x="228600" y="42814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95" name="Rectangle 219"/>
          <p:cNvSpPr>
            <a:spLocks noChangeArrowheads="1"/>
          </p:cNvSpPr>
          <p:nvPr/>
        </p:nvSpPr>
        <p:spPr bwMode="auto">
          <a:xfrm>
            <a:off x="228600" y="46101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96" name="Rectangle 220"/>
          <p:cNvSpPr>
            <a:spLocks noChangeArrowheads="1"/>
          </p:cNvSpPr>
          <p:nvPr/>
        </p:nvSpPr>
        <p:spPr bwMode="auto">
          <a:xfrm>
            <a:off x="228600" y="49530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97" name="Rectangle 221"/>
          <p:cNvSpPr>
            <a:spLocks noChangeArrowheads="1"/>
          </p:cNvSpPr>
          <p:nvPr/>
        </p:nvSpPr>
        <p:spPr bwMode="auto">
          <a:xfrm>
            <a:off x="228600" y="52959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98" name="Rectangle 222"/>
          <p:cNvSpPr>
            <a:spLocks noChangeArrowheads="1"/>
          </p:cNvSpPr>
          <p:nvPr/>
        </p:nvSpPr>
        <p:spPr bwMode="auto">
          <a:xfrm>
            <a:off x="228600" y="56340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999" name="Rectangle 223"/>
          <p:cNvSpPr>
            <a:spLocks noChangeArrowheads="1"/>
          </p:cNvSpPr>
          <p:nvPr/>
        </p:nvSpPr>
        <p:spPr bwMode="auto">
          <a:xfrm>
            <a:off x="228600" y="59578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00" name="Rectangle 224"/>
          <p:cNvSpPr>
            <a:spLocks noChangeArrowheads="1"/>
          </p:cNvSpPr>
          <p:nvPr/>
        </p:nvSpPr>
        <p:spPr bwMode="auto">
          <a:xfrm>
            <a:off x="890588" y="63007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01" name="Rectangle 225"/>
          <p:cNvSpPr>
            <a:spLocks noChangeArrowheads="1"/>
          </p:cNvSpPr>
          <p:nvPr/>
        </p:nvSpPr>
        <p:spPr bwMode="auto">
          <a:xfrm>
            <a:off x="566738" y="63007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02" name="Rectangle 226"/>
          <p:cNvSpPr>
            <a:spLocks noChangeArrowheads="1"/>
          </p:cNvSpPr>
          <p:nvPr/>
        </p:nvSpPr>
        <p:spPr bwMode="auto">
          <a:xfrm>
            <a:off x="1219200" y="63007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03" name="Rectangle 227"/>
          <p:cNvSpPr>
            <a:spLocks noChangeArrowheads="1"/>
          </p:cNvSpPr>
          <p:nvPr/>
        </p:nvSpPr>
        <p:spPr bwMode="auto">
          <a:xfrm>
            <a:off x="1557338" y="63007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04" name="Rectangle 228"/>
          <p:cNvSpPr>
            <a:spLocks noChangeArrowheads="1"/>
          </p:cNvSpPr>
          <p:nvPr/>
        </p:nvSpPr>
        <p:spPr bwMode="auto">
          <a:xfrm>
            <a:off x="2214563" y="62912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05" name="Rectangle 229"/>
          <p:cNvSpPr>
            <a:spLocks noChangeArrowheads="1"/>
          </p:cNvSpPr>
          <p:nvPr/>
        </p:nvSpPr>
        <p:spPr bwMode="auto">
          <a:xfrm>
            <a:off x="1890713" y="62912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06" name="Rectangle 230"/>
          <p:cNvSpPr>
            <a:spLocks noChangeArrowheads="1"/>
          </p:cNvSpPr>
          <p:nvPr/>
        </p:nvSpPr>
        <p:spPr bwMode="auto">
          <a:xfrm>
            <a:off x="2543175" y="62912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07" name="Rectangle 231"/>
          <p:cNvSpPr>
            <a:spLocks noChangeArrowheads="1"/>
          </p:cNvSpPr>
          <p:nvPr/>
        </p:nvSpPr>
        <p:spPr bwMode="auto">
          <a:xfrm>
            <a:off x="2881313" y="62912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08" name="Rectangle 232"/>
          <p:cNvSpPr>
            <a:spLocks noChangeArrowheads="1"/>
          </p:cNvSpPr>
          <p:nvPr/>
        </p:nvSpPr>
        <p:spPr bwMode="auto">
          <a:xfrm>
            <a:off x="228600" y="63007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09" name="Oval 233"/>
          <p:cNvSpPr>
            <a:spLocks noChangeArrowheads="1"/>
          </p:cNvSpPr>
          <p:nvPr/>
        </p:nvSpPr>
        <p:spPr bwMode="auto">
          <a:xfrm>
            <a:off x="285750" y="6348413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10" name="Rectangle 234"/>
          <p:cNvSpPr>
            <a:spLocks noChangeArrowheads="1"/>
          </p:cNvSpPr>
          <p:nvPr/>
        </p:nvSpPr>
        <p:spPr bwMode="auto">
          <a:xfrm>
            <a:off x="2214563" y="26050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11" name="Rectangle 235"/>
          <p:cNvSpPr>
            <a:spLocks noChangeArrowheads="1"/>
          </p:cNvSpPr>
          <p:nvPr/>
        </p:nvSpPr>
        <p:spPr bwMode="auto">
          <a:xfrm>
            <a:off x="1890713" y="26050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12" name="Rectangle 236"/>
          <p:cNvSpPr>
            <a:spLocks noChangeArrowheads="1"/>
          </p:cNvSpPr>
          <p:nvPr/>
        </p:nvSpPr>
        <p:spPr bwMode="auto">
          <a:xfrm>
            <a:off x="2543175" y="26050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13" name="Rectangle 237"/>
          <p:cNvSpPr>
            <a:spLocks noChangeArrowheads="1"/>
          </p:cNvSpPr>
          <p:nvPr/>
        </p:nvSpPr>
        <p:spPr bwMode="auto">
          <a:xfrm>
            <a:off x="2881313" y="26050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14" name="Rectangle 238"/>
          <p:cNvSpPr>
            <a:spLocks noChangeArrowheads="1"/>
          </p:cNvSpPr>
          <p:nvPr/>
        </p:nvSpPr>
        <p:spPr bwMode="auto">
          <a:xfrm>
            <a:off x="890588" y="25955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15" name="Rectangle 239"/>
          <p:cNvSpPr>
            <a:spLocks noChangeArrowheads="1"/>
          </p:cNvSpPr>
          <p:nvPr/>
        </p:nvSpPr>
        <p:spPr bwMode="auto">
          <a:xfrm>
            <a:off x="566738" y="25955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16" name="Rectangle 240"/>
          <p:cNvSpPr>
            <a:spLocks noChangeArrowheads="1"/>
          </p:cNvSpPr>
          <p:nvPr/>
        </p:nvSpPr>
        <p:spPr bwMode="auto">
          <a:xfrm>
            <a:off x="1219200" y="25955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17" name="Rectangle 241"/>
          <p:cNvSpPr>
            <a:spLocks noChangeArrowheads="1"/>
          </p:cNvSpPr>
          <p:nvPr/>
        </p:nvSpPr>
        <p:spPr bwMode="auto">
          <a:xfrm>
            <a:off x="1557338" y="25955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18" name="Rectangle 242"/>
          <p:cNvSpPr>
            <a:spLocks noChangeArrowheads="1"/>
          </p:cNvSpPr>
          <p:nvPr/>
        </p:nvSpPr>
        <p:spPr bwMode="auto">
          <a:xfrm>
            <a:off x="228600" y="25955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19" name="Rectangle 243"/>
          <p:cNvSpPr>
            <a:spLocks noChangeArrowheads="1"/>
          </p:cNvSpPr>
          <p:nvPr/>
        </p:nvSpPr>
        <p:spPr bwMode="auto">
          <a:xfrm>
            <a:off x="3214688" y="29432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20" name="Rectangle 244"/>
          <p:cNvSpPr>
            <a:spLocks noChangeArrowheads="1"/>
          </p:cNvSpPr>
          <p:nvPr/>
        </p:nvSpPr>
        <p:spPr bwMode="auto">
          <a:xfrm>
            <a:off x="3214688" y="32861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21" name="Rectangle 245"/>
          <p:cNvSpPr>
            <a:spLocks noChangeArrowheads="1"/>
          </p:cNvSpPr>
          <p:nvPr/>
        </p:nvSpPr>
        <p:spPr bwMode="auto">
          <a:xfrm>
            <a:off x="3214688" y="36290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22" name="Rectangle 246"/>
          <p:cNvSpPr>
            <a:spLocks noChangeArrowheads="1"/>
          </p:cNvSpPr>
          <p:nvPr/>
        </p:nvSpPr>
        <p:spPr bwMode="auto">
          <a:xfrm>
            <a:off x="3214688" y="39671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23" name="Rectangle 247"/>
          <p:cNvSpPr>
            <a:spLocks noChangeArrowheads="1"/>
          </p:cNvSpPr>
          <p:nvPr/>
        </p:nvSpPr>
        <p:spPr bwMode="auto">
          <a:xfrm>
            <a:off x="3214688" y="42910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24" name="Rectangle 248"/>
          <p:cNvSpPr>
            <a:spLocks noChangeArrowheads="1"/>
          </p:cNvSpPr>
          <p:nvPr/>
        </p:nvSpPr>
        <p:spPr bwMode="auto">
          <a:xfrm>
            <a:off x="3214688" y="46005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25" name="Rectangle 249"/>
          <p:cNvSpPr>
            <a:spLocks noChangeArrowheads="1"/>
          </p:cNvSpPr>
          <p:nvPr/>
        </p:nvSpPr>
        <p:spPr bwMode="auto">
          <a:xfrm>
            <a:off x="3214688" y="49434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26" name="Rectangle 250"/>
          <p:cNvSpPr>
            <a:spLocks noChangeArrowheads="1"/>
          </p:cNvSpPr>
          <p:nvPr/>
        </p:nvSpPr>
        <p:spPr bwMode="auto">
          <a:xfrm>
            <a:off x="3214688" y="52863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27" name="Rectangle 251"/>
          <p:cNvSpPr>
            <a:spLocks noChangeArrowheads="1"/>
          </p:cNvSpPr>
          <p:nvPr/>
        </p:nvSpPr>
        <p:spPr bwMode="auto">
          <a:xfrm>
            <a:off x="3214688" y="56245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28" name="Rectangle 252"/>
          <p:cNvSpPr>
            <a:spLocks noChangeArrowheads="1"/>
          </p:cNvSpPr>
          <p:nvPr/>
        </p:nvSpPr>
        <p:spPr bwMode="auto">
          <a:xfrm>
            <a:off x="3214688" y="59483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29" name="Rectangle 253"/>
          <p:cNvSpPr>
            <a:spLocks noChangeArrowheads="1"/>
          </p:cNvSpPr>
          <p:nvPr/>
        </p:nvSpPr>
        <p:spPr bwMode="auto">
          <a:xfrm>
            <a:off x="3214688" y="62912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30" name="Rectangle 254"/>
          <p:cNvSpPr>
            <a:spLocks noChangeArrowheads="1"/>
          </p:cNvSpPr>
          <p:nvPr/>
        </p:nvSpPr>
        <p:spPr bwMode="auto">
          <a:xfrm>
            <a:off x="3214688" y="26050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31" name="Rectangle 255"/>
          <p:cNvSpPr>
            <a:spLocks noChangeArrowheads="1"/>
          </p:cNvSpPr>
          <p:nvPr/>
        </p:nvSpPr>
        <p:spPr bwMode="auto">
          <a:xfrm>
            <a:off x="5962650" y="29432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32" name="Rectangle 256"/>
          <p:cNvSpPr>
            <a:spLocks noChangeArrowheads="1"/>
          </p:cNvSpPr>
          <p:nvPr/>
        </p:nvSpPr>
        <p:spPr bwMode="auto">
          <a:xfrm>
            <a:off x="5638800" y="29432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33" name="Rectangle 257"/>
          <p:cNvSpPr>
            <a:spLocks noChangeArrowheads="1"/>
          </p:cNvSpPr>
          <p:nvPr/>
        </p:nvSpPr>
        <p:spPr bwMode="auto">
          <a:xfrm>
            <a:off x="6291263" y="29432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34" name="Rectangle 258"/>
          <p:cNvSpPr>
            <a:spLocks noChangeArrowheads="1"/>
          </p:cNvSpPr>
          <p:nvPr/>
        </p:nvSpPr>
        <p:spPr bwMode="auto">
          <a:xfrm>
            <a:off x="5962650" y="328612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35" name="Rectangle 259"/>
          <p:cNvSpPr>
            <a:spLocks noChangeArrowheads="1"/>
          </p:cNvSpPr>
          <p:nvPr/>
        </p:nvSpPr>
        <p:spPr bwMode="auto">
          <a:xfrm>
            <a:off x="5638800" y="32861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36" name="Rectangle 260"/>
          <p:cNvSpPr>
            <a:spLocks noChangeArrowheads="1"/>
          </p:cNvSpPr>
          <p:nvPr/>
        </p:nvSpPr>
        <p:spPr bwMode="auto">
          <a:xfrm>
            <a:off x="6291263" y="328612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37" name="Rectangle 261"/>
          <p:cNvSpPr>
            <a:spLocks noChangeArrowheads="1"/>
          </p:cNvSpPr>
          <p:nvPr/>
        </p:nvSpPr>
        <p:spPr bwMode="auto">
          <a:xfrm>
            <a:off x="5962650" y="36290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38" name="Rectangle 262"/>
          <p:cNvSpPr>
            <a:spLocks noChangeArrowheads="1"/>
          </p:cNvSpPr>
          <p:nvPr/>
        </p:nvSpPr>
        <p:spPr bwMode="auto">
          <a:xfrm>
            <a:off x="5638800" y="3629025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39" name="Rectangle 263"/>
          <p:cNvSpPr>
            <a:spLocks noChangeArrowheads="1"/>
          </p:cNvSpPr>
          <p:nvPr/>
        </p:nvSpPr>
        <p:spPr bwMode="auto">
          <a:xfrm>
            <a:off x="6291263" y="362902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40" name="Rectangle 264"/>
          <p:cNvSpPr>
            <a:spLocks noChangeArrowheads="1"/>
          </p:cNvSpPr>
          <p:nvPr/>
        </p:nvSpPr>
        <p:spPr bwMode="auto">
          <a:xfrm>
            <a:off x="5962650" y="396716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41" name="Rectangle 265"/>
          <p:cNvSpPr>
            <a:spLocks noChangeArrowheads="1"/>
          </p:cNvSpPr>
          <p:nvPr/>
        </p:nvSpPr>
        <p:spPr bwMode="auto">
          <a:xfrm>
            <a:off x="5638800" y="396716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42" name="Rectangle 266"/>
          <p:cNvSpPr>
            <a:spLocks noChangeArrowheads="1"/>
          </p:cNvSpPr>
          <p:nvPr/>
        </p:nvSpPr>
        <p:spPr bwMode="auto">
          <a:xfrm>
            <a:off x="6291263" y="39671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43" name="Rectangle 267"/>
          <p:cNvSpPr>
            <a:spLocks noChangeArrowheads="1"/>
          </p:cNvSpPr>
          <p:nvPr/>
        </p:nvSpPr>
        <p:spPr bwMode="auto">
          <a:xfrm>
            <a:off x="5962650" y="429101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44" name="Rectangle 268"/>
          <p:cNvSpPr>
            <a:spLocks noChangeArrowheads="1"/>
          </p:cNvSpPr>
          <p:nvPr/>
        </p:nvSpPr>
        <p:spPr bwMode="auto">
          <a:xfrm>
            <a:off x="5638800" y="4291013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45" name="Rectangle 269"/>
          <p:cNvSpPr>
            <a:spLocks noChangeArrowheads="1"/>
          </p:cNvSpPr>
          <p:nvPr/>
        </p:nvSpPr>
        <p:spPr bwMode="auto">
          <a:xfrm>
            <a:off x="6291263" y="429101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46" name="Rectangle 270"/>
          <p:cNvSpPr>
            <a:spLocks noChangeArrowheads="1"/>
          </p:cNvSpPr>
          <p:nvPr/>
        </p:nvSpPr>
        <p:spPr bwMode="auto">
          <a:xfrm>
            <a:off x="6629400" y="29432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47" name="Rectangle 271"/>
          <p:cNvSpPr>
            <a:spLocks noChangeArrowheads="1"/>
          </p:cNvSpPr>
          <p:nvPr/>
        </p:nvSpPr>
        <p:spPr bwMode="auto">
          <a:xfrm>
            <a:off x="6629400" y="32861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48" name="Rectangle 272"/>
          <p:cNvSpPr>
            <a:spLocks noChangeArrowheads="1"/>
          </p:cNvSpPr>
          <p:nvPr/>
        </p:nvSpPr>
        <p:spPr bwMode="auto">
          <a:xfrm>
            <a:off x="6629400" y="36290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49" name="Rectangle 273"/>
          <p:cNvSpPr>
            <a:spLocks noChangeArrowheads="1"/>
          </p:cNvSpPr>
          <p:nvPr/>
        </p:nvSpPr>
        <p:spPr bwMode="auto">
          <a:xfrm>
            <a:off x="6629400" y="39671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50" name="Rectangle 274"/>
          <p:cNvSpPr>
            <a:spLocks noChangeArrowheads="1"/>
          </p:cNvSpPr>
          <p:nvPr/>
        </p:nvSpPr>
        <p:spPr bwMode="auto">
          <a:xfrm>
            <a:off x="6629400" y="42910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51" name="Rectangle 275"/>
          <p:cNvSpPr>
            <a:spLocks noChangeArrowheads="1"/>
          </p:cNvSpPr>
          <p:nvPr/>
        </p:nvSpPr>
        <p:spPr bwMode="auto">
          <a:xfrm>
            <a:off x="4638675" y="29337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52" name="Rectangle 276"/>
          <p:cNvSpPr>
            <a:spLocks noChangeArrowheads="1"/>
          </p:cNvSpPr>
          <p:nvPr/>
        </p:nvSpPr>
        <p:spPr bwMode="auto">
          <a:xfrm>
            <a:off x="4314825" y="29337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53" name="Rectangle 277"/>
          <p:cNvSpPr>
            <a:spLocks noChangeArrowheads="1"/>
          </p:cNvSpPr>
          <p:nvPr/>
        </p:nvSpPr>
        <p:spPr bwMode="auto">
          <a:xfrm>
            <a:off x="4967288" y="2933700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54" name="Rectangle 278"/>
          <p:cNvSpPr>
            <a:spLocks noChangeArrowheads="1"/>
          </p:cNvSpPr>
          <p:nvPr/>
        </p:nvSpPr>
        <p:spPr bwMode="auto">
          <a:xfrm>
            <a:off x="4638675" y="32766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55" name="Rectangle 279"/>
          <p:cNvSpPr>
            <a:spLocks noChangeArrowheads="1"/>
          </p:cNvSpPr>
          <p:nvPr/>
        </p:nvSpPr>
        <p:spPr bwMode="auto">
          <a:xfrm>
            <a:off x="4314825" y="32766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56" name="Rectangle 280"/>
          <p:cNvSpPr>
            <a:spLocks noChangeArrowheads="1"/>
          </p:cNvSpPr>
          <p:nvPr/>
        </p:nvSpPr>
        <p:spPr bwMode="auto">
          <a:xfrm>
            <a:off x="4967288" y="32766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57" name="Rectangle 281"/>
          <p:cNvSpPr>
            <a:spLocks noChangeArrowheads="1"/>
          </p:cNvSpPr>
          <p:nvPr/>
        </p:nvSpPr>
        <p:spPr bwMode="auto">
          <a:xfrm>
            <a:off x="4638675" y="36195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58" name="Rectangle 282"/>
          <p:cNvSpPr>
            <a:spLocks noChangeArrowheads="1"/>
          </p:cNvSpPr>
          <p:nvPr/>
        </p:nvSpPr>
        <p:spPr bwMode="auto">
          <a:xfrm>
            <a:off x="4314825" y="36195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59" name="Rectangle 283"/>
          <p:cNvSpPr>
            <a:spLocks noChangeArrowheads="1"/>
          </p:cNvSpPr>
          <p:nvPr/>
        </p:nvSpPr>
        <p:spPr bwMode="auto">
          <a:xfrm>
            <a:off x="4967288" y="3619500"/>
            <a:ext cx="274637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60" name="Rectangle 284"/>
          <p:cNvSpPr>
            <a:spLocks noChangeArrowheads="1"/>
          </p:cNvSpPr>
          <p:nvPr/>
        </p:nvSpPr>
        <p:spPr bwMode="auto">
          <a:xfrm>
            <a:off x="4638675" y="39576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61" name="Rectangle 285"/>
          <p:cNvSpPr>
            <a:spLocks noChangeArrowheads="1"/>
          </p:cNvSpPr>
          <p:nvPr/>
        </p:nvSpPr>
        <p:spPr bwMode="auto">
          <a:xfrm>
            <a:off x="4314825" y="39576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62" name="Rectangle 286"/>
          <p:cNvSpPr>
            <a:spLocks noChangeArrowheads="1"/>
          </p:cNvSpPr>
          <p:nvPr/>
        </p:nvSpPr>
        <p:spPr bwMode="auto">
          <a:xfrm>
            <a:off x="4967288" y="3957638"/>
            <a:ext cx="274637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63" name="Rectangle 287"/>
          <p:cNvSpPr>
            <a:spLocks noChangeArrowheads="1"/>
          </p:cNvSpPr>
          <p:nvPr/>
        </p:nvSpPr>
        <p:spPr bwMode="auto">
          <a:xfrm>
            <a:off x="4638675" y="42814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64" name="Rectangle 288"/>
          <p:cNvSpPr>
            <a:spLocks noChangeArrowheads="1"/>
          </p:cNvSpPr>
          <p:nvPr/>
        </p:nvSpPr>
        <p:spPr bwMode="auto">
          <a:xfrm>
            <a:off x="4314825" y="42814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65" name="Rectangle 289"/>
          <p:cNvSpPr>
            <a:spLocks noChangeArrowheads="1"/>
          </p:cNvSpPr>
          <p:nvPr/>
        </p:nvSpPr>
        <p:spPr bwMode="auto">
          <a:xfrm>
            <a:off x="4967288" y="4281488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66" name="Rectangle 290"/>
          <p:cNvSpPr>
            <a:spLocks noChangeArrowheads="1"/>
          </p:cNvSpPr>
          <p:nvPr/>
        </p:nvSpPr>
        <p:spPr bwMode="auto">
          <a:xfrm>
            <a:off x="5305425" y="2933700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67" name="Rectangle 291"/>
          <p:cNvSpPr>
            <a:spLocks noChangeArrowheads="1"/>
          </p:cNvSpPr>
          <p:nvPr/>
        </p:nvSpPr>
        <p:spPr bwMode="auto">
          <a:xfrm>
            <a:off x="5305425" y="32766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68" name="Rectangle 292"/>
          <p:cNvSpPr>
            <a:spLocks noChangeArrowheads="1"/>
          </p:cNvSpPr>
          <p:nvPr/>
        </p:nvSpPr>
        <p:spPr bwMode="auto">
          <a:xfrm>
            <a:off x="5305425" y="3619500"/>
            <a:ext cx="274638" cy="274638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69" name="Rectangle 293"/>
          <p:cNvSpPr>
            <a:spLocks noChangeArrowheads="1"/>
          </p:cNvSpPr>
          <p:nvPr/>
        </p:nvSpPr>
        <p:spPr bwMode="auto">
          <a:xfrm>
            <a:off x="5305425" y="3957638"/>
            <a:ext cx="274638" cy="274637"/>
          </a:xfrm>
          <a:prstGeom prst="rect">
            <a:avLst/>
          </a:prstGeom>
          <a:solidFill>
            <a:srgbClr val="00CC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70" name="Rectangle 294"/>
          <p:cNvSpPr>
            <a:spLocks noChangeArrowheads="1"/>
          </p:cNvSpPr>
          <p:nvPr/>
        </p:nvSpPr>
        <p:spPr bwMode="auto">
          <a:xfrm>
            <a:off x="5305425" y="428148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71" name="Rectangle 295"/>
          <p:cNvSpPr>
            <a:spLocks noChangeArrowheads="1"/>
          </p:cNvSpPr>
          <p:nvPr/>
        </p:nvSpPr>
        <p:spPr bwMode="auto">
          <a:xfrm>
            <a:off x="4638675" y="46101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72" name="Rectangle 296"/>
          <p:cNvSpPr>
            <a:spLocks noChangeArrowheads="1"/>
          </p:cNvSpPr>
          <p:nvPr/>
        </p:nvSpPr>
        <p:spPr bwMode="auto">
          <a:xfrm>
            <a:off x="4314825" y="46101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73" name="Rectangle 297"/>
          <p:cNvSpPr>
            <a:spLocks noChangeArrowheads="1"/>
          </p:cNvSpPr>
          <p:nvPr/>
        </p:nvSpPr>
        <p:spPr bwMode="auto">
          <a:xfrm>
            <a:off x="4967288" y="46101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74" name="Rectangle 298"/>
          <p:cNvSpPr>
            <a:spLocks noChangeArrowheads="1"/>
          </p:cNvSpPr>
          <p:nvPr/>
        </p:nvSpPr>
        <p:spPr bwMode="auto">
          <a:xfrm>
            <a:off x="4638675" y="49530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75" name="Rectangle 299"/>
          <p:cNvSpPr>
            <a:spLocks noChangeArrowheads="1"/>
          </p:cNvSpPr>
          <p:nvPr/>
        </p:nvSpPr>
        <p:spPr bwMode="auto">
          <a:xfrm>
            <a:off x="4314825" y="49530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76" name="Rectangle 300"/>
          <p:cNvSpPr>
            <a:spLocks noChangeArrowheads="1"/>
          </p:cNvSpPr>
          <p:nvPr/>
        </p:nvSpPr>
        <p:spPr bwMode="auto">
          <a:xfrm>
            <a:off x="4967288" y="49530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77" name="Rectangle 301"/>
          <p:cNvSpPr>
            <a:spLocks noChangeArrowheads="1"/>
          </p:cNvSpPr>
          <p:nvPr/>
        </p:nvSpPr>
        <p:spPr bwMode="auto">
          <a:xfrm>
            <a:off x="4638675" y="52959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78" name="Rectangle 302"/>
          <p:cNvSpPr>
            <a:spLocks noChangeArrowheads="1"/>
          </p:cNvSpPr>
          <p:nvPr/>
        </p:nvSpPr>
        <p:spPr bwMode="auto">
          <a:xfrm>
            <a:off x="4314825" y="52959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79" name="Rectangle 303"/>
          <p:cNvSpPr>
            <a:spLocks noChangeArrowheads="1"/>
          </p:cNvSpPr>
          <p:nvPr/>
        </p:nvSpPr>
        <p:spPr bwMode="auto">
          <a:xfrm>
            <a:off x="4967288" y="52959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80" name="Rectangle 304"/>
          <p:cNvSpPr>
            <a:spLocks noChangeArrowheads="1"/>
          </p:cNvSpPr>
          <p:nvPr/>
        </p:nvSpPr>
        <p:spPr bwMode="auto">
          <a:xfrm>
            <a:off x="4638675" y="56340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81" name="Rectangle 305"/>
          <p:cNvSpPr>
            <a:spLocks noChangeArrowheads="1"/>
          </p:cNvSpPr>
          <p:nvPr/>
        </p:nvSpPr>
        <p:spPr bwMode="auto">
          <a:xfrm>
            <a:off x="4314825" y="563403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82" name="Rectangle 306"/>
          <p:cNvSpPr>
            <a:spLocks noChangeArrowheads="1"/>
          </p:cNvSpPr>
          <p:nvPr/>
        </p:nvSpPr>
        <p:spPr bwMode="auto">
          <a:xfrm>
            <a:off x="4967288" y="56340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83" name="Rectangle 307"/>
          <p:cNvSpPr>
            <a:spLocks noChangeArrowheads="1"/>
          </p:cNvSpPr>
          <p:nvPr/>
        </p:nvSpPr>
        <p:spPr bwMode="auto">
          <a:xfrm>
            <a:off x="4638675" y="59578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84" name="Rectangle 308"/>
          <p:cNvSpPr>
            <a:spLocks noChangeArrowheads="1"/>
          </p:cNvSpPr>
          <p:nvPr/>
        </p:nvSpPr>
        <p:spPr bwMode="auto">
          <a:xfrm>
            <a:off x="4314825" y="59578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85" name="Rectangle 309"/>
          <p:cNvSpPr>
            <a:spLocks noChangeArrowheads="1"/>
          </p:cNvSpPr>
          <p:nvPr/>
        </p:nvSpPr>
        <p:spPr bwMode="auto">
          <a:xfrm>
            <a:off x="4967288" y="59578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86" name="Rectangle 310"/>
          <p:cNvSpPr>
            <a:spLocks noChangeArrowheads="1"/>
          </p:cNvSpPr>
          <p:nvPr/>
        </p:nvSpPr>
        <p:spPr bwMode="auto">
          <a:xfrm>
            <a:off x="5305425" y="46101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87" name="Rectangle 311"/>
          <p:cNvSpPr>
            <a:spLocks noChangeArrowheads="1"/>
          </p:cNvSpPr>
          <p:nvPr/>
        </p:nvSpPr>
        <p:spPr bwMode="auto">
          <a:xfrm>
            <a:off x="5305425" y="49530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88" name="Rectangle 312"/>
          <p:cNvSpPr>
            <a:spLocks noChangeArrowheads="1"/>
          </p:cNvSpPr>
          <p:nvPr/>
        </p:nvSpPr>
        <p:spPr bwMode="auto">
          <a:xfrm>
            <a:off x="5305425" y="5295900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89" name="Rectangle 313"/>
          <p:cNvSpPr>
            <a:spLocks noChangeArrowheads="1"/>
          </p:cNvSpPr>
          <p:nvPr/>
        </p:nvSpPr>
        <p:spPr bwMode="auto">
          <a:xfrm>
            <a:off x="5305425" y="563403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90" name="Rectangle 314"/>
          <p:cNvSpPr>
            <a:spLocks noChangeArrowheads="1"/>
          </p:cNvSpPr>
          <p:nvPr/>
        </p:nvSpPr>
        <p:spPr bwMode="auto">
          <a:xfrm>
            <a:off x="5305425" y="5957888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91" name="Rectangle 315"/>
          <p:cNvSpPr>
            <a:spLocks noChangeArrowheads="1"/>
          </p:cNvSpPr>
          <p:nvPr/>
        </p:nvSpPr>
        <p:spPr bwMode="auto">
          <a:xfrm>
            <a:off x="5962650" y="46005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92" name="Rectangle 316"/>
          <p:cNvSpPr>
            <a:spLocks noChangeArrowheads="1"/>
          </p:cNvSpPr>
          <p:nvPr/>
        </p:nvSpPr>
        <p:spPr bwMode="auto">
          <a:xfrm>
            <a:off x="5638800" y="46005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93" name="Rectangle 317"/>
          <p:cNvSpPr>
            <a:spLocks noChangeArrowheads="1"/>
          </p:cNvSpPr>
          <p:nvPr/>
        </p:nvSpPr>
        <p:spPr bwMode="auto">
          <a:xfrm>
            <a:off x="6291263" y="46005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94" name="Rectangle 318"/>
          <p:cNvSpPr>
            <a:spLocks noChangeArrowheads="1"/>
          </p:cNvSpPr>
          <p:nvPr/>
        </p:nvSpPr>
        <p:spPr bwMode="auto">
          <a:xfrm>
            <a:off x="5962650" y="49434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95" name="Rectangle 319"/>
          <p:cNvSpPr>
            <a:spLocks noChangeArrowheads="1"/>
          </p:cNvSpPr>
          <p:nvPr/>
        </p:nvSpPr>
        <p:spPr bwMode="auto">
          <a:xfrm>
            <a:off x="5638800" y="49434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96" name="Rectangle 320"/>
          <p:cNvSpPr>
            <a:spLocks noChangeArrowheads="1"/>
          </p:cNvSpPr>
          <p:nvPr/>
        </p:nvSpPr>
        <p:spPr bwMode="auto">
          <a:xfrm>
            <a:off x="6291263" y="4943475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97" name="Rectangle 321"/>
          <p:cNvSpPr>
            <a:spLocks noChangeArrowheads="1"/>
          </p:cNvSpPr>
          <p:nvPr/>
        </p:nvSpPr>
        <p:spPr bwMode="auto">
          <a:xfrm>
            <a:off x="5962650" y="52863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98" name="Rectangle 322"/>
          <p:cNvSpPr>
            <a:spLocks noChangeArrowheads="1"/>
          </p:cNvSpPr>
          <p:nvPr/>
        </p:nvSpPr>
        <p:spPr bwMode="auto">
          <a:xfrm>
            <a:off x="5638800" y="5286375"/>
            <a:ext cx="274638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099" name="Rectangle 323"/>
          <p:cNvSpPr>
            <a:spLocks noChangeArrowheads="1"/>
          </p:cNvSpPr>
          <p:nvPr/>
        </p:nvSpPr>
        <p:spPr bwMode="auto">
          <a:xfrm>
            <a:off x="6291263" y="5286375"/>
            <a:ext cx="274637" cy="274638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00" name="Rectangle 324"/>
          <p:cNvSpPr>
            <a:spLocks noChangeArrowheads="1"/>
          </p:cNvSpPr>
          <p:nvPr/>
        </p:nvSpPr>
        <p:spPr bwMode="auto">
          <a:xfrm>
            <a:off x="5962650" y="56245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01" name="Rectangle 325"/>
          <p:cNvSpPr>
            <a:spLocks noChangeArrowheads="1"/>
          </p:cNvSpPr>
          <p:nvPr/>
        </p:nvSpPr>
        <p:spPr bwMode="auto">
          <a:xfrm>
            <a:off x="5638800" y="56245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02" name="Rectangle 326"/>
          <p:cNvSpPr>
            <a:spLocks noChangeArrowheads="1"/>
          </p:cNvSpPr>
          <p:nvPr/>
        </p:nvSpPr>
        <p:spPr bwMode="auto">
          <a:xfrm>
            <a:off x="6291263" y="5624513"/>
            <a:ext cx="274637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03" name="Rectangle 327"/>
          <p:cNvSpPr>
            <a:spLocks noChangeArrowheads="1"/>
          </p:cNvSpPr>
          <p:nvPr/>
        </p:nvSpPr>
        <p:spPr bwMode="auto">
          <a:xfrm>
            <a:off x="5962650" y="594836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04" name="Rectangle 328"/>
          <p:cNvSpPr>
            <a:spLocks noChangeArrowheads="1"/>
          </p:cNvSpPr>
          <p:nvPr/>
        </p:nvSpPr>
        <p:spPr bwMode="auto">
          <a:xfrm>
            <a:off x="5638800" y="5948363"/>
            <a:ext cx="274638" cy="274637"/>
          </a:xfrm>
          <a:prstGeom prst="rect">
            <a:avLst/>
          </a:prstGeom>
          <a:solidFill>
            <a:srgbClr val="FFCC99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05" name="Rectangle 329"/>
          <p:cNvSpPr>
            <a:spLocks noChangeArrowheads="1"/>
          </p:cNvSpPr>
          <p:nvPr/>
        </p:nvSpPr>
        <p:spPr bwMode="auto">
          <a:xfrm>
            <a:off x="6291263" y="59483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06" name="Rectangle 330"/>
          <p:cNvSpPr>
            <a:spLocks noChangeArrowheads="1"/>
          </p:cNvSpPr>
          <p:nvPr/>
        </p:nvSpPr>
        <p:spPr bwMode="auto">
          <a:xfrm>
            <a:off x="6629400" y="46005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07" name="Rectangle 331"/>
          <p:cNvSpPr>
            <a:spLocks noChangeArrowheads="1"/>
          </p:cNvSpPr>
          <p:nvPr/>
        </p:nvSpPr>
        <p:spPr bwMode="auto">
          <a:xfrm>
            <a:off x="6629400" y="49434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08" name="Rectangle 332"/>
          <p:cNvSpPr>
            <a:spLocks noChangeArrowheads="1"/>
          </p:cNvSpPr>
          <p:nvPr/>
        </p:nvSpPr>
        <p:spPr bwMode="auto">
          <a:xfrm>
            <a:off x="6629400" y="52863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09" name="Rectangle 333"/>
          <p:cNvSpPr>
            <a:spLocks noChangeArrowheads="1"/>
          </p:cNvSpPr>
          <p:nvPr/>
        </p:nvSpPr>
        <p:spPr bwMode="auto">
          <a:xfrm>
            <a:off x="6629400" y="56245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10" name="Rectangle 334"/>
          <p:cNvSpPr>
            <a:spLocks noChangeArrowheads="1"/>
          </p:cNvSpPr>
          <p:nvPr/>
        </p:nvSpPr>
        <p:spPr bwMode="auto">
          <a:xfrm>
            <a:off x="6629400" y="59483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11" name="Rectangle 335"/>
          <p:cNvSpPr>
            <a:spLocks noChangeArrowheads="1"/>
          </p:cNvSpPr>
          <p:nvPr/>
        </p:nvSpPr>
        <p:spPr bwMode="auto">
          <a:xfrm>
            <a:off x="3976688" y="29337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12" name="Rectangle 336"/>
          <p:cNvSpPr>
            <a:spLocks noChangeArrowheads="1"/>
          </p:cNvSpPr>
          <p:nvPr/>
        </p:nvSpPr>
        <p:spPr bwMode="auto">
          <a:xfrm>
            <a:off x="3976688" y="32766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13" name="Rectangle 337"/>
          <p:cNvSpPr>
            <a:spLocks noChangeArrowheads="1"/>
          </p:cNvSpPr>
          <p:nvPr/>
        </p:nvSpPr>
        <p:spPr bwMode="auto">
          <a:xfrm>
            <a:off x="3976688" y="36195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14" name="Rectangle 338"/>
          <p:cNvSpPr>
            <a:spLocks noChangeArrowheads="1"/>
          </p:cNvSpPr>
          <p:nvPr/>
        </p:nvSpPr>
        <p:spPr bwMode="auto">
          <a:xfrm>
            <a:off x="3976688" y="39576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15" name="Rectangle 339"/>
          <p:cNvSpPr>
            <a:spLocks noChangeArrowheads="1"/>
          </p:cNvSpPr>
          <p:nvPr/>
        </p:nvSpPr>
        <p:spPr bwMode="auto">
          <a:xfrm>
            <a:off x="3976688" y="42814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16" name="Rectangle 340"/>
          <p:cNvSpPr>
            <a:spLocks noChangeArrowheads="1"/>
          </p:cNvSpPr>
          <p:nvPr/>
        </p:nvSpPr>
        <p:spPr bwMode="auto">
          <a:xfrm>
            <a:off x="3976688" y="46101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17" name="Rectangle 341"/>
          <p:cNvSpPr>
            <a:spLocks noChangeArrowheads="1"/>
          </p:cNvSpPr>
          <p:nvPr/>
        </p:nvSpPr>
        <p:spPr bwMode="auto">
          <a:xfrm>
            <a:off x="3976688" y="49530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18" name="Rectangle 342"/>
          <p:cNvSpPr>
            <a:spLocks noChangeArrowheads="1"/>
          </p:cNvSpPr>
          <p:nvPr/>
        </p:nvSpPr>
        <p:spPr bwMode="auto">
          <a:xfrm>
            <a:off x="3976688" y="5295900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19" name="Rectangle 343"/>
          <p:cNvSpPr>
            <a:spLocks noChangeArrowheads="1"/>
          </p:cNvSpPr>
          <p:nvPr/>
        </p:nvSpPr>
        <p:spPr bwMode="auto">
          <a:xfrm>
            <a:off x="3976688" y="563403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20" name="Rectangle 344"/>
          <p:cNvSpPr>
            <a:spLocks noChangeArrowheads="1"/>
          </p:cNvSpPr>
          <p:nvPr/>
        </p:nvSpPr>
        <p:spPr bwMode="auto">
          <a:xfrm>
            <a:off x="3976688" y="59578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21" name="Rectangle 345"/>
          <p:cNvSpPr>
            <a:spLocks noChangeArrowheads="1"/>
          </p:cNvSpPr>
          <p:nvPr/>
        </p:nvSpPr>
        <p:spPr bwMode="auto">
          <a:xfrm>
            <a:off x="4638675" y="63007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22" name="Rectangle 346"/>
          <p:cNvSpPr>
            <a:spLocks noChangeArrowheads="1"/>
          </p:cNvSpPr>
          <p:nvPr/>
        </p:nvSpPr>
        <p:spPr bwMode="auto">
          <a:xfrm>
            <a:off x="4314825" y="63007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23" name="Rectangle 347"/>
          <p:cNvSpPr>
            <a:spLocks noChangeArrowheads="1"/>
          </p:cNvSpPr>
          <p:nvPr/>
        </p:nvSpPr>
        <p:spPr bwMode="auto">
          <a:xfrm>
            <a:off x="4967288" y="63007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24" name="Rectangle 348"/>
          <p:cNvSpPr>
            <a:spLocks noChangeArrowheads="1"/>
          </p:cNvSpPr>
          <p:nvPr/>
        </p:nvSpPr>
        <p:spPr bwMode="auto">
          <a:xfrm>
            <a:off x="5305425" y="63007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25" name="Rectangle 349"/>
          <p:cNvSpPr>
            <a:spLocks noChangeArrowheads="1"/>
          </p:cNvSpPr>
          <p:nvPr/>
        </p:nvSpPr>
        <p:spPr bwMode="auto">
          <a:xfrm>
            <a:off x="5962650" y="62912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26" name="Rectangle 350"/>
          <p:cNvSpPr>
            <a:spLocks noChangeArrowheads="1"/>
          </p:cNvSpPr>
          <p:nvPr/>
        </p:nvSpPr>
        <p:spPr bwMode="auto">
          <a:xfrm>
            <a:off x="5638800" y="62912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27" name="Rectangle 351"/>
          <p:cNvSpPr>
            <a:spLocks noChangeArrowheads="1"/>
          </p:cNvSpPr>
          <p:nvPr/>
        </p:nvSpPr>
        <p:spPr bwMode="auto">
          <a:xfrm>
            <a:off x="6291263" y="62912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28" name="Rectangle 352"/>
          <p:cNvSpPr>
            <a:spLocks noChangeArrowheads="1"/>
          </p:cNvSpPr>
          <p:nvPr/>
        </p:nvSpPr>
        <p:spPr bwMode="auto">
          <a:xfrm>
            <a:off x="6629400" y="62912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29" name="Rectangle 353"/>
          <p:cNvSpPr>
            <a:spLocks noChangeArrowheads="1"/>
          </p:cNvSpPr>
          <p:nvPr/>
        </p:nvSpPr>
        <p:spPr bwMode="auto">
          <a:xfrm>
            <a:off x="3976688" y="63007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30" name="Oval 354"/>
          <p:cNvSpPr>
            <a:spLocks noChangeArrowheads="1"/>
          </p:cNvSpPr>
          <p:nvPr/>
        </p:nvSpPr>
        <p:spPr bwMode="auto">
          <a:xfrm>
            <a:off x="4033838" y="6348413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31" name="Rectangle 355"/>
          <p:cNvSpPr>
            <a:spLocks noChangeArrowheads="1"/>
          </p:cNvSpPr>
          <p:nvPr/>
        </p:nvSpPr>
        <p:spPr bwMode="auto">
          <a:xfrm>
            <a:off x="5962650" y="26050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32" name="Rectangle 356"/>
          <p:cNvSpPr>
            <a:spLocks noChangeArrowheads="1"/>
          </p:cNvSpPr>
          <p:nvPr/>
        </p:nvSpPr>
        <p:spPr bwMode="auto">
          <a:xfrm>
            <a:off x="5638800" y="26050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33" name="Rectangle 357"/>
          <p:cNvSpPr>
            <a:spLocks noChangeArrowheads="1"/>
          </p:cNvSpPr>
          <p:nvPr/>
        </p:nvSpPr>
        <p:spPr bwMode="auto">
          <a:xfrm>
            <a:off x="6291263" y="2605088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34" name="Rectangle 358"/>
          <p:cNvSpPr>
            <a:spLocks noChangeArrowheads="1"/>
          </p:cNvSpPr>
          <p:nvPr/>
        </p:nvSpPr>
        <p:spPr bwMode="auto">
          <a:xfrm>
            <a:off x="6629400" y="26050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35" name="Rectangle 359"/>
          <p:cNvSpPr>
            <a:spLocks noChangeArrowheads="1"/>
          </p:cNvSpPr>
          <p:nvPr/>
        </p:nvSpPr>
        <p:spPr bwMode="auto">
          <a:xfrm>
            <a:off x="4638675" y="25955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36" name="Rectangle 360"/>
          <p:cNvSpPr>
            <a:spLocks noChangeArrowheads="1"/>
          </p:cNvSpPr>
          <p:nvPr/>
        </p:nvSpPr>
        <p:spPr bwMode="auto">
          <a:xfrm>
            <a:off x="4314825" y="25955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37" name="Rectangle 361"/>
          <p:cNvSpPr>
            <a:spLocks noChangeArrowheads="1"/>
          </p:cNvSpPr>
          <p:nvPr/>
        </p:nvSpPr>
        <p:spPr bwMode="auto">
          <a:xfrm>
            <a:off x="4967288" y="25955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38" name="Rectangle 362"/>
          <p:cNvSpPr>
            <a:spLocks noChangeArrowheads="1"/>
          </p:cNvSpPr>
          <p:nvPr/>
        </p:nvSpPr>
        <p:spPr bwMode="auto">
          <a:xfrm>
            <a:off x="5305425" y="25955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39" name="Rectangle 363"/>
          <p:cNvSpPr>
            <a:spLocks noChangeArrowheads="1"/>
          </p:cNvSpPr>
          <p:nvPr/>
        </p:nvSpPr>
        <p:spPr bwMode="auto">
          <a:xfrm>
            <a:off x="3976688" y="2595563"/>
            <a:ext cx="274637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40" name="Rectangle 364"/>
          <p:cNvSpPr>
            <a:spLocks noChangeArrowheads="1"/>
          </p:cNvSpPr>
          <p:nvPr/>
        </p:nvSpPr>
        <p:spPr bwMode="auto">
          <a:xfrm>
            <a:off x="6962775" y="29432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41" name="Rectangle 365"/>
          <p:cNvSpPr>
            <a:spLocks noChangeArrowheads="1"/>
          </p:cNvSpPr>
          <p:nvPr/>
        </p:nvSpPr>
        <p:spPr bwMode="auto">
          <a:xfrm>
            <a:off x="6962775" y="32861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42" name="Rectangle 366"/>
          <p:cNvSpPr>
            <a:spLocks noChangeArrowheads="1"/>
          </p:cNvSpPr>
          <p:nvPr/>
        </p:nvSpPr>
        <p:spPr bwMode="auto">
          <a:xfrm>
            <a:off x="6962775" y="362902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43" name="Rectangle 367"/>
          <p:cNvSpPr>
            <a:spLocks noChangeArrowheads="1"/>
          </p:cNvSpPr>
          <p:nvPr/>
        </p:nvSpPr>
        <p:spPr bwMode="auto">
          <a:xfrm>
            <a:off x="6962775" y="39671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44" name="Rectangle 368"/>
          <p:cNvSpPr>
            <a:spLocks noChangeArrowheads="1"/>
          </p:cNvSpPr>
          <p:nvPr/>
        </p:nvSpPr>
        <p:spPr bwMode="auto">
          <a:xfrm>
            <a:off x="6962775" y="42910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45" name="Rectangle 369"/>
          <p:cNvSpPr>
            <a:spLocks noChangeArrowheads="1"/>
          </p:cNvSpPr>
          <p:nvPr/>
        </p:nvSpPr>
        <p:spPr bwMode="auto">
          <a:xfrm>
            <a:off x="6962775" y="46005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46" name="Rectangle 370"/>
          <p:cNvSpPr>
            <a:spLocks noChangeArrowheads="1"/>
          </p:cNvSpPr>
          <p:nvPr/>
        </p:nvSpPr>
        <p:spPr bwMode="auto">
          <a:xfrm>
            <a:off x="6962775" y="49434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47" name="Rectangle 371"/>
          <p:cNvSpPr>
            <a:spLocks noChangeArrowheads="1"/>
          </p:cNvSpPr>
          <p:nvPr/>
        </p:nvSpPr>
        <p:spPr bwMode="auto">
          <a:xfrm>
            <a:off x="6962775" y="5286375"/>
            <a:ext cx="274638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48" name="Rectangle 372"/>
          <p:cNvSpPr>
            <a:spLocks noChangeArrowheads="1"/>
          </p:cNvSpPr>
          <p:nvPr/>
        </p:nvSpPr>
        <p:spPr bwMode="auto">
          <a:xfrm>
            <a:off x="6962775" y="562451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49" name="Rectangle 373"/>
          <p:cNvSpPr>
            <a:spLocks noChangeArrowheads="1"/>
          </p:cNvSpPr>
          <p:nvPr/>
        </p:nvSpPr>
        <p:spPr bwMode="auto">
          <a:xfrm>
            <a:off x="6962775" y="59483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50" name="Rectangle 374"/>
          <p:cNvSpPr>
            <a:spLocks noChangeArrowheads="1"/>
          </p:cNvSpPr>
          <p:nvPr/>
        </p:nvSpPr>
        <p:spPr bwMode="auto">
          <a:xfrm>
            <a:off x="6962775" y="6291263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151" name="Rectangle 375"/>
          <p:cNvSpPr>
            <a:spLocks noChangeArrowheads="1"/>
          </p:cNvSpPr>
          <p:nvPr/>
        </p:nvSpPr>
        <p:spPr bwMode="auto">
          <a:xfrm>
            <a:off x="6962775" y="2605088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Homotopic Transformation</a:t>
            </a:r>
          </a:p>
        </p:txBody>
      </p:sp>
      <p:sp>
        <p:nvSpPr>
          <p:cNvPr id="208127" name="Rectangle 255"/>
          <p:cNvSpPr>
            <a:spLocks noChangeArrowheads="1"/>
          </p:cNvSpPr>
          <p:nvPr/>
        </p:nvSpPr>
        <p:spPr bwMode="auto">
          <a:xfrm>
            <a:off x="685800" y="1066800"/>
            <a:ext cx="76962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Homotopic tree</a:t>
            </a:r>
          </a:p>
        </p:txBody>
      </p:sp>
      <p:sp>
        <p:nvSpPr>
          <p:cNvPr id="208128" name="Rectangle 256"/>
          <p:cNvSpPr>
            <a:spLocks noChangeArrowheads="1"/>
          </p:cNvSpPr>
          <p:nvPr/>
        </p:nvSpPr>
        <p:spPr bwMode="auto">
          <a:xfrm>
            <a:off x="685800" y="1981200"/>
            <a:ext cx="3505200" cy="2590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29" name="Oval 257"/>
          <p:cNvSpPr>
            <a:spLocks noChangeArrowheads="1"/>
          </p:cNvSpPr>
          <p:nvPr/>
        </p:nvSpPr>
        <p:spPr bwMode="auto">
          <a:xfrm>
            <a:off x="990600" y="2286000"/>
            <a:ext cx="990600" cy="1676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30" name="Oval 258"/>
          <p:cNvSpPr>
            <a:spLocks noChangeArrowheads="1"/>
          </p:cNvSpPr>
          <p:nvPr/>
        </p:nvSpPr>
        <p:spPr bwMode="auto">
          <a:xfrm>
            <a:off x="1314450" y="2614613"/>
            <a:ext cx="381000" cy="68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31" name="Oval 259"/>
          <p:cNvSpPr>
            <a:spLocks noChangeArrowheads="1"/>
          </p:cNvSpPr>
          <p:nvPr/>
        </p:nvSpPr>
        <p:spPr bwMode="auto">
          <a:xfrm>
            <a:off x="1447800" y="2743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32" name="Oval 260"/>
          <p:cNvSpPr>
            <a:spLocks noChangeArrowheads="1"/>
          </p:cNvSpPr>
          <p:nvPr/>
        </p:nvSpPr>
        <p:spPr bwMode="auto">
          <a:xfrm>
            <a:off x="1371600" y="29718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34" name="Rectangle 262"/>
          <p:cNvSpPr>
            <a:spLocks noChangeArrowheads="1"/>
          </p:cNvSpPr>
          <p:nvPr/>
        </p:nvSpPr>
        <p:spPr bwMode="auto">
          <a:xfrm>
            <a:off x="1295400" y="34290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35" name="Rectangle 263"/>
          <p:cNvSpPr>
            <a:spLocks noChangeArrowheads="1"/>
          </p:cNvSpPr>
          <p:nvPr/>
        </p:nvSpPr>
        <p:spPr bwMode="auto">
          <a:xfrm>
            <a:off x="2819400" y="2667000"/>
            <a:ext cx="609600" cy="1219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36" name="Oval 264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37" name="Rectangle 265"/>
          <p:cNvSpPr>
            <a:spLocks noChangeArrowheads="1"/>
          </p:cNvSpPr>
          <p:nvPr/>
        </p:nvSpPr>
        <p:spPr bwMode="auto">
          <a:xfrm>
            <a:off x="4648200" y="1981200"/>
            <a:ext cx="3505200" cy="2590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38" name="Rectangle 266"/>
          <p:cNvSpPr>
            <a:spLocks noChangeArrowheads="1"/>
          </p:cNvSpPr>
          <p:nvPr/>
        </p:nvSpPr>
        <p:spPr bwMode="auto">
          <a:xfrm>
            <a:off x="5105400" y="2667000"/>
            <a:ext cx="990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39" name="Freeform 267"/>
          <p:cNvSpPr>
            <a:spLocks/>
          </p:cNvSpPr>
          <p:nvPr/>
        </p:nvSpPr>
        <p:spPr bwMode="auto">
          <a:xfrm>
            <a:off x="4953000" y="2155825"/>
            <a:ext cx="1406525" cy="739775"/>
          </a:xfrm>
          <a:custGeom>
            <a:avLst/>
            <a:gdLst>
              <a:gd name="T0" fmla="*/ 0 w 886"/>
              <a:gd name="T1" fmla="*/ 466 h 466"/>
              <a:gd name="T2" fmla="*/ 310 w 886"/>
              <a:gd name="T3" fmla="*/ 0 h 466"/>
              <a:gd name="T4" fmla="*/ 886 w 886"/>
              <a:gd name="T5" fmla="*/ 43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6" h="466">
                <a:moveTo>
                  <a:pt x="0" y="466"/>
                </a:moveTo>
                <a:lnTo>
                  <a:pt x="310" y="0"/>
                </a:lnTo>
                <a:lnTo>
                  <a:pt x="886" y="43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40" name="Rectangle 268"/>
          <p:cNvSpPr>
            <a:spLocks noChangeArrowheads="1"/>
          </p:cNvSpPr>
          <p:nvPr/>
        </p:nvSpPr>
        <p:spPr bwMode="auto">
          <a:xfrm>
            <a:off x="5334000" y="3048000"/>
            <a:ext cx="3048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41" name="Oval 269"/>
          <p:cNvSpPr>
            <a:spLocks noChangeArrowheads="1"/>
          </p:cNvSpPr>
          <p:nvPr/>
        </p:nvSpPr>
        <p:spPr bwMode="auto">
          <a:xfrm>
            <a:off x="5724525" y="31242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142" name="Freeform 270"/>
          <p:cNvSpPr>
            <a:spLocks/>
          </p:cNvSpPr>
          <p:nvPr/>
        </p:nvSpPr>
        <p:spPr bwMode="auto">
          <a:xfrm>
            <a:off x="6400800" y="2209800"/>
            <a:ext cx="1506538" cy="1752600"/>
          </a:xfrm>
          <a:custGeom>
            <a:avLst/>
            <a:gdLst>
              <a:gd name="T0" fmla="*/ 181 w 949"/>
              <a:gd name="T1" fmla="*/ 336 h 1104"/>
              <a:gd name="T2" fmla="*/ 181 w 949"/>
              <a:gd name="T3" fmla="*/ 1104 h 1104"/>
              <a:gd name="T4" fmla="*/ 949 w 949"/>
              <a:gd name="T5" fmla="*/ 1056 h 1104"/>
              <a:gd name="T6" fmla="*/ 469 w 949"/>
              <a:gd name="T7" fmla="*/ 528 h 1104"/>
              <a:gd name="T8" fmla="*/ 421 w 949"/>
              <a:gd name="T9" fmla="*/ 1008 h 1104"/>
              <a:gd name="T10" fmla="*/ 325 w 949"/>
              <a:gd name="T11" fmla="*/ 432 h 1104"/>
              <a:gd name="T12" fmla="*/ 853 w 949"/>
              <a:gd name="T13" fmla="*/ 288 h 1104"/>
              <a:gd name="T14" fmla="*/ 325 w 949"/>
              <a:gd name="T15" fmla="*/ 0 h 1104"/>
              <a:gd name="T16" fmla="*/ 37 w 949"/>
              <a:gd name="T17" fmla="*/ 144 h 1104"/>
              <a:gd name="T18" fmla="*/ 54 w 949"/>
              <a:gd name="T19" fmla="*/ 315 h 1104"/>
              <a:gd name="T20" fmla="*/ 181 w 949"/>
              <a:gd name="T21" fmla="*/ 336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9" h="1104">
                <a:moveTo>
                  <a:pt x="181" y="336"/>
                </a:moveTo>
                <a:lnTo>
                  <a:pt x="181" y="1104"/>
                </a:lnTo>
                <a:lnTo>
                  <a:pt x="949" y="1056"/>
                </a:lnTo>
                <a:lnTo>
                  <a:pt x="469" y="528"/>
                </a:lnTo>
                <a:lnTo>
                  <a:pt x="421" y="1008"/>
                </a:lnTo>
                <a:lnTo>
                  <a:pt x="325" y="432"/>
                </a:lnTo>
                <a:lnTo>
                  <a:pt x="853" y="288"/>
                </a:lnTo>
                <a:lnTo>
                  <a:pt x="325" y="0"/>
                </a:lnTo>
                <a:cubicBezTo>
                  <a:pt x="229" y="48"/>
                  <a:pt x="107" y="63"/>
                  <a:pt x="37" y="144"/>
                </a:cubicBezTo>
                <a:cubicBezTo>
                  <a:pt x="0" y="187"/>
                  <a:pt x="54" y="315"/>
                  <a:pt x="54" y="315"/>
                </a:cubicBezTo>
                <a:lnTo>
                  <a:pt x="181" y="33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43" name="Line 271"/>
          <p:cNvSpPr>
            <a:spLocks noChangeShapeType="1"/>
          </p:cNvSpPr>
          <p:nvPr/>
        </p:nvSpPr>
        <p:spPr bwMode="auto">
          <a:xfrm flipV="1">
            <a:off x="7286625" y="2162175"/>
            <a:ext cx="76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44" name="Line 272"/>
          <p:cNvSpPr>
            <a:spLocks noChangeShapeType="1"/>
          </p:cNvSpPr>
          <p:nvPr/>
        </p:nvSpPr>
        <p:spPr bwMode="auto">
          <a:xfrm>
            <a:off x="7286625" y="2390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45" name="Line 273"/>
          <p:cNvSpPr>
            <a:spLocks noChangeShapeType="1"/>
          </p:cNvSpPr>
          <p:nvPr/>
        </p:nvSpPr>
        <p:spPr bwMode="auto">
          <a:xfrm flipV="1">
            <a:off x="7305675" y="216217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46" name="Freeform 274"/>
          <p:cNvSpPr>
            <a:spLocks/>
          </p:cNvSpPr>
          <p:nvPr/>
        </p:nvSpPr>
        <p:spPr bwMode="auto">
          <a:xfrm>
            <a:off x="6553200" y="2362200"/>
            <a:ext cx="406400" cy="177800"/>
          </a:xfrm>
          <a:custGeom>
            <a:avLst/>
            <a:gdLst>
              <a:gd name="T0" fmla="*/ 0 w 256"/>
              <a:gd name="T1" fmla="*/ 0 h 112"/>
              <a:gd name="T2" fmla="*/ 240 w 256"/>
              <a:gd name="T3" fmla="*/ 96 h 112"/>
              <a:gd name="T4" fmla="*/ 96 w 256"/>
              <a:gd name="T5" fmla="*/ 96 h 112"/>
              <a:gd name="T6" fmla="*/ 96 w 256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112">
                <a:moveTo>
                  <a:pt x="0" y="0"/>
                </a:moveTo>
                <a:cubicBezTo>
                  <a:pt x="112" y="40"/>
                  <a:pt x="224" y="80"/>
                  <a:pt x="240" y="96"/>
                </a:cubicBezTo>
                <a:cubicBezTo>
                  <a:pt x="256" y="112"/>
                  <a:pt x="120" y="104"/>
                  <a:pt x="96" y="96"/>
                </a:cubicBezTo>
                <a:cubicBezTo>
                  <a:pt x="72" y="88"/>
                  <a:pt x="84" y="68"/>
                  <a:pt x="96" y="48"/>
                </a:cubicBezTo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47" name="Text Box 275"/>
          <p:cNvSpPr txBox="1">
            <a:spLocks noChangeArrowheads="1"/>
          </p:cNvSpPr>
          <p:nvPr/>
        </p:nvSpPr>
        <p:spPr bwMode="auto">
          <a:xfrm>
            <a:off x="1828800" y="220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r1</a:t>
            </a:r>
          </a:p>
        </p:txBody>
      </p:sp>
      <p:sp>
        <p:nvSpPr>
          <p:cNvPr id="208148" name="Text Box 276"/>
          <p:cNvSpPr txBox="1">
            <a:spLocks noChangeArrowheads="1"/>
          </p:cNvSpPr>
          <p:nvPr/>
        </p:nvSpPr>
        <p:spPr bwMode="auto">
          <a:xfrm>
            <a:off x="2819400" y="220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r2</a:t>
            </a:r>
          </a:p>
        </p:txBody>
      </p:sp>
      <p:sp>
        <p:nvSpPr>
          <p:cNvPr id="208149" name="Text Box 277"/>
          <p:cNvSpPr txBox="1">
            <a:spLocks noChangeArrowheads="1"/>
          </p:cNvSpPr>
          <p:nvPr/>
        </p:nvSpPr>
        <p:spPr bwMode="auto">
          <a:xfrm>
            <a:off x="1828800" y="3810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h1</a:t>
            </a:r>
          </a:p>
        </p:txBody>
      </p:sp>
      <p:sp>
        <p:nvSpPr>
          <p:cNvPr id="208150" name="Line 278"/>
          <p:cNvSpPr>
            <a:spLocks noChangeShapeType="1"/>
          </p:cNvSpPr>
          <p:nvPr/>
        </p:nvSpPr>
        <p:spPr bwMode="auto">
          <a:xfrm flipH="1" flipV="1">
            <a:off x="1447800" y="3581400"/>
            <a:ext cx="3810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51" name="Text Box 279"/>
          <p:cNvSpPr txBox="1">
            <a:spLocks noChangeArrowheads="1"/>
          </p:cNvSpPr>
          <p:nvPr/>
        </p:nvSpPr>
        <p:spPr bwMode="auto">
          <a:xfrm>
            <a:off x="1981200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h2</a:t>
            </a:r>
          </a:p>
        </p:txBody>
      </p:sp>
      <p:sp>
        <p:nvSpPr>
          <p:cNvPr id="208152" name="Line 280"/>
          <p:cNvSpPr>
            <a:spLocks noChangeShapeType="1"/>
          </p:cNvSpPr>
          <p:nvPr/>
        </p:nvSpPr>
        <p:spPr bwMode="auto">
          <a:xfrm flipH="1" flipV="1">
            <a:off x="1700213" y="2981325"/>
            <a:ext cx="3810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168" name="Group 296"/>
          <p:cNvGrpSpPr>
            <a:grpSpLocks/>
          </p:cNvGrpSpPr>
          <p:nvPr/>
        </p:nvGrpSpPr>
        <p:grpSpPr bwMode="auto">
          <a:xfrm>
            <a:off x="2967038" y="4800600"/>
            <a:ext cx="2303462" cy="1703388"/>
            <a:chOff x="1869" y="3024"/>
            <a:chExt cx="1451" cy="1073"/>
          </a:xfrm>
        </p:grpSpPr>
        <p:sp>
          <p:nvSpPr>
            <p:cNvPr id="208153" name="Freeform 281"/>
            <p:cNvSpPr>
              <a:spLocks/>
            </p:cNvSpPr>
            <p:nvPr/>
          </p:nvSpPr>
          <p:spPr bwMode="auto">
            <a:xfrm>
              <a:off x="1891" y="3051"/>
              <a:ext cx="959" cy="1015"/>
            </a:xfrm>
            <a:custGeom>
              <a:avLst/>
              <a:gdLst>
                <a:gd name="T0" fmla="*/ 0 w 959"/>
                <a:gd name="T1" fmla="*/ 1015 h 1015"/>
                <a:gd name="T2" fmla="*/ 959 w 959"/>
                <a:gd name="T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59" h="1015">
                  <a:moveTo>
                    <a:pt x="0" y="1015"/>
                  </a:moveTo>
                  <a:lnTo>
                    <a:pt x="959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54" name="Line 282"/>
            <p:cNvSpPr>
              <a:spLocks noChangeShapeType="1"/>
            </p:cNvSpPr>
            <p:nvPr/>
          </p:nvSpPr>
          <p:spPr bwMode="auto">
            <a:xfrm>
              <a:off x="2850" y="3051"/>
              <a:ext cx="432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55" name="Line 283"/>
            <p:cNvSpPr>
              <a:spLocks noChangeShapeType="1"/>
            </p:cNvSpPr>
            <p:nvPr/>
          </p:nvSpPr>
          <p:spPr bwMode="auto">
            <a:xfrm>
              <a:off x="2514" y="3435"/>
              <a:ext cx="288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56" name="Line 284"/>
            <p:cNvSpPr>
              <a:spLocks noChangeShapeType="1"/>
            </p:cNvSpPr>
            <p:nvPr/>
          </p:nvSpPr>
          <p:spPr bwMode="auto">
            <a:xfrm>
              <a:off x="2226" y="3723"/>
              <a:ext cx="144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57" name="Line 285"/>
            <p:cNvSpPr>
              <a:spLocks noChangeShapeType="1"/>
            </p:cNvSpPr>
            <p:nvPr/>
          </p:nvSpPr>
          <p:spPr bwMode="auto">
            <a:xfrm flipH="1">
              <a:off x="3234" y="3435"/>
              <a:ext cx="48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58" name="Oval 286"/>
            <p:cNvSpPr>
              <a:spLocks noChangeAspect="1" noChangeArrowheads="1"/>
            </p:cNvSpPr>
            <p:nvPr/>
          </p:nvSpPr>
          <p:spPr bwMode="auto">
            <a:xfrm>
              <a:off x="2469" y="3360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59" name="Oval 287"/>
            <p:cNvSpPr>
              <a:spLocks noChangeAspect="1" noChangeArrowheads="1"/>
            </p:cNvSpPr>
            <p:nvPr/>
          </p:nvSpPr>
          <p:spPr bwMode="auto">
            <a:xfrm>
              <a:off x="2802" y="3024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60" name="Oval 288"/>
            <p:cNvSpPr>
              <a:spLocks noChangeAspect="1" noChangeArrowheads="1"/>
            </p:cNvSpPr>
            <p:nvPr/>
          </p:nvSpPr>
          <p:spPr bwMode="auto">
            <a:xfrm>
              <a:off x="2766" y="3768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61" name="Oval 289"/>
            <p:cNvSpPr>
              <a:spLocks noChangeAspect="1" noChangeArrowheads="1"/>
            </p:cNvSpPr>
            <p:nvPr/>
          </p:nvSpPr>
          <p:spPr bwMode="auto">
            <a:xfrm>
              <a:off x="2322" y="4011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62" name="Oval 290"/>
            <p:cNvSpPr>
              <a:spLocks noChangeAspect="1" noChangeArrowheads="1"/>
            </p:cNvSpPr>
            <p:nvPr/>
          </p:nvSpPr>
          <p:spPr bwMode="auto">
            <a:xfrm>
              <a:off x="1869" y="4006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63" name="Oval 291"/>
            <p:cNvSpPr>
              <a:spLocks noChangeAspect="1" noChangeArrowheads="1"/>
            </p:cNvSpPr>
            <p:nvPr/>
          </p:nvSpPr>
          <p:spPr bwMode="auto">
            <a:xfrm>
              <a:off x="2178" y="3675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64" name="Oval 292"/>
            <p:cNvSpPr>
              <a:spLocks noChangeAspect="1" noChangeArrowheads="1"/>
            </p:cNvSpPr>
            <p:nvPr/>
          </p:nvSpPr>
          <p:spPr bwMode="auto">
            <a:xfrm>
              <a:off x="3234" y="3387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65" name="Oval 293"/>
            <p:cNvSpPr>
              <a:spLocks noChangeAspect="1" noChangeArrowheads="1"/>
            </p:cNvSpPr>
            <p:nvPr/>
          </p:nvSpPr>
          <p:spPr bwMode="auto">
            <a:xfrm>
              <a:off x="3186" y="3723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584200" y="177800"/>
            <a:ext cx="8047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Quitz: Homotopic Transformation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685800" y="1066800"/>
            <a:ext cx="76962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0"/>
              <a:t>What is the relation between an element in the ith and i+1th levels?</a:t>
            </a:r>
          </a:p>
        </p:txBody>
      </p:sp>
      <p:grpSp>
        <p:nvGrpSpPr>
          <p:cNvPr id="209948" name="Group 28"/>
          <p:cNvGrpSpPr>
            <a:grpSpLocks/>
          </p:cNvGrpSpPr>
          <p:nvPr/>
        </p:nvGrpSpPr>
        <p:grpSpPr bwMode="auto">
          <a:xfrm>
            <a:off x="3276600" y="2438400"/>
            <a:ext cx="2303463" cy="1703388"/>
            <a:chOff x="1869" y="3024"/>
            <a:chExt cx="1451" cy="1073"/>
          </a:xfrm>
        </p:grpSpPr>
        <p:sp>
          <p:nvSpPr>
            <p:cNvPr id="209949" name="Freeform 29"/>
            <p:cNvSpPr>
              <a:spLocks/>
            </p:cNvSpPr>
            <p:nvPr/>
          </p:nvSpPr>
          <p:spPr bwMode="auto">
            <a:xfrm>
              <a:off x="1891" y="3051"/>
              <a:ext cx="959" cy="1015"/>
            </a:xfrm>
            <a:custGeom>
              <a:avLst/>
              <a:gdLst>
                <a:gd name="T0" fmla="*/ 0 w 959"/>
                <a:gd name="T1" fmla="*/ 1015 h 1015"/>
                <a:gd name="T2" fmla="*/ 959 w 959"/>
                <a:gd name="T3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59" h="1015">
                  <a:moveTo>
                    <a:pt x="0" y="1015"/>
                  </a:moveTo>
                  <a:lnTo>
                    <a:pt x="959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50" name="Line 30"/>
            <p:cNvSpPr>
              <a:spLocks noChangeShapeType="1"/>
            </p:cNvSpPr>
            <p:nvPr/>
          </p:nvSpPr>
          <p:spPr bwMode="auto">
            <a:xfrm>
              <a:off x="2850" y="3051"/>
              <a:ext cx="432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51" name="Line 31"/>
            <p:cNvSpPr>
              <a:spLocks noChangeShapeType="1"/>
            </p:cNvSpPr>
            <p:nvPr/>
          </p:nvSpPr>
          <p:spPr bwMode="auto">
            <a:xfrm>
              <a:off x="2514" y="3435"/>
              <a:ext cx="288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52" name="Line 32"/>
            <p:cNvSpPr>
              <a:spLocks noChangeShapeType="1"/>
            </p:cNvSpPr>
            <p:nvPr/>
          </p:nvSpPr>
          <p:spPr bwMode="auto">
            <a:xfrm>
              <a:off x="2226" y="3723"/>
              <a:ext cx="144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53" name="Line 33"/>
            <p:cNvSpPr>
              <a:spLocks noChangeShapeType="1"/>
            </p:cNvSpPr>
            <p:nvPr/>
          </p:nvSpPr>
          <p:spPr bwMode="auto">
            <a:xfrm flipH="1">
              <a:off x="3234" y="3435"/>
              <a:ext cx="48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54" name="Oval 34"/>
            <p:cNvSpPr>
              <a:spLocks noChangeAspect="1" noChangeArrowheads="1"/>
            </p:cNvSpPr>
            <p:nvPr/>
          </p:nvSpPr>
          <p:spPr bwMode="auto">
            <a:xfrm>
              <a:off x="2469" y="3360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55" name="Oval 35"/>
            <p:cNvSpPr>
              <a:spLocks noChangeAspect="1" noChangeArrowheads="1"/>
            </p:cNvSpPr>
            <p:nvPr/>
          </p:nvSpPr>
          <p:spPr bwMode="auto">
            <a:xfrm>
              <a:off x="2802" y="3024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56" name="Oval 36"/>
            <p:cNvSpPr>
              <a:spLocks noChangeAspect="1" noChangeArrowheads="1"/>
            </p:cNvSpPr>
            <p:nvPr/>
          </p:nvSpPr>
          <p:spPr bwMode="auto">
            <a:xfrm>
              <a:off x="2766" y="3768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57" name="Oval 37"/>
            <p:cNvSpPr>
              <a:spLocks noChangeAspect="1" noChangeArrowheads="1"/>
            </p:cNvSpPr>
            <p:nvPr/>
          </p:nvSpPr>
          <p:spPr bwMode="auto">
            <a:xfrm>
              <a:off x="2322" y="4011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58" name="Oval 38"/>
            <p:cNvSpPr>
              <a:spLocks noChangeAspect="1" noChangeArrowheads="1"/>
            </p:cNvSpPr>
            <p:nvPr/>
          </p:nvSpPr>
          <p:spPr bwMode="auto">
            <a:xfrm>
              <a:off x="1869" y="4006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59" name="Oval 39"/>
            <p:cNvSpPr>
              <a:spLocks noChangeAspect="1" noChangeArrowheads="1"/>
            </p:cNvSpPr>
            <p:nvPr/>
          </p:nvSpPr>
          <p:spPr bwMode="auto">
            <a:xfrm>
              <a:off x="2178" y="3675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0" name="Oval 40"/>
            <p:cNvSpPr>
              <a:spLocks noChangeAspect="1" noChangeArrowheads="1"/>
            </p:cNvSpPr>
            <p:nvPr/>
          </p:nvSpPr>
          <p:spPr bwMode="auto">
            <a:xfrm>
              <a:off x="3234" y="3387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1" name="Oval 41"/>
            <p:cNvSpPr>
              <a:spLocks noChangeAspect="1" noChangeArrowheads="1"/>
            </p:cNvSpPr>
            <p:nvPr/>
          </p:nvSpPr>
          <p:spPr bwMode="auto">
            <a:xfrm>
              <a:off x="3186" y="3723"/>
              <a:ext cx="86" cy="8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6529890" y="923158"/>
            <a:ext cx="2519959" cy="4077093"/>
          </a:xfrm>
          <a:custGeom>
            <a:avLst/>
            <a:gdLst>
              <a:gd name="connsiteX0" fmla="*/ 525501 w 2469701"/>
              <a:gd name="connsiteY0" fmla="*/ 2995778 h 4115746"/>
              <a:gd name="connsiteX1" fmla="*/ 30201 w 2469701"/>
              <a:gd name="connsiteY1" fmla="*/ 1967078 h 4115746"/>
              <a:gd name="connsiteX2" fmla="*/ 115926 w 2469701"/>
              <a:gd name="connsiteY2" fmla="*/ 1414628 h 4115746"/>
              <a:gd name="connsiteX3" fmla="*/ 620751 w 2469701"/>
              <a:gd name="connsiteY3" fmla="*/ 928853 h 4115746"/>
              <a:gd name="connsiteX4" fmla="*/ 611226 w 2469701"/>
              <a:gd name="connsiteY4" fmla="*/ 195428 h 4115746"/>
              <a:gd name="connsiteX5" fmla="*/ 1335126 w 2469701"/>
              <a:gd name="connsiteY5" fmla="*/ 23978 h 4115746"/>
              <a:gd name="connsiteX6" fmla="*/ 1906626 w 2469701"/>
              <a:gd name="connsiteY6" fmla="*/ 614528 h 4115746"/>
              <a:gd name="connsiteX7" fmla="*/ 1449426 w 2469701"/>
              <a:gd name="connsiteY7" fmla="*/ 1462253 h 4115746"/>
              <a:gd name="connsiteX8" fmla="*/ 2468601 w 2469701"/>
              <a:gd name="connsiteY8" fmla="*/ 2757653 h 4115746"/>
              <a:gd name="connsiteX9" fmla="*/ 1220826 w 2469701"/>
              <a:gd name="connsiteY9" fmla="*/ 4062578 h 4115746"/>
              <a:gd name="connsiteX10" fmla="*/ 315951 w 2469701"/>
              <a:gd name="connsiteY10" fmla="*/ 3738728 h 4115746"/>
              <a:gd name="connsiteX0" fmla="*/ 525501 w 2469701"/>
              <a:gd name="connsiteY0" fmla="*/ 2995778 h 4063903"/>
              <a:gd name="connsiteX1" fmla="*/ 30201 w 2469701"/>
              <a:gd name="connsiteY1" fmla="*/ 1967078 h 4063903"/>
              <a:gd name="connsiteX2" fmla="*/ 115926 w 2469701"/>
              <a:gd name="connsiteY2" fmla="*/ 1414628 h 4063903"/>
              <a:gd name="connsiteX3" fmla="*/ 620751 w 2469701"/>
              <a:gd name="connsiteY3" fmla="*/ 928853 h 4063903"/>
              <a:gd name="connsiteX4" fmla="*/ 611226 w 2469701"/>
              <a:gd name="connsiteY4" fmla="*/ 195428 h 4063903"/>
              <a:gd name="connsiteX5" fmla="*/ 1335126 w 2469701"/>
              <a:gd name="connsiteY5" fmla="*/ 23978 h 4063903"/>
              <a:gd name="connsiteX6" fmla="*/ 1906626 w 2469701"/>
              <a:gd name="connsiteY6" fmla="*/ 614528 h 4063903"/>
              <a:gd name="connsiteX7" fmla="*/ 1449426 w 2469701"/>
              <a:gd name="connsiteY7" fmla="*/ 1462253 h 4063903"/>
              <a:gd name="connsiteX8" fmla="*/ 2468601 w 2469701"/>
              <a:gd name="connsiteY8" fmla="*/ 2757653 h 4063903"/>
              <a:gd name="connsiteX9" fmla="*/ 1220826 w 2469701"/>
              <a:gd name="connsiteY9" fmla="*/ 4062578 h 4063903"/>
              <a:gd name="connsiteX10" fmla="*/ 525501 w 2469701"/>
              <a:gd name="connsiteY10" fmla="*/ 2995778 h 4063903"/>
              <a:gd name="connsiteX0" fmla="*/ 525501 w 2469701"/>
              <a:gd name="connsiteY0" fmla="*/ 2995778 h 4064593"/>
              <a:gd name="connsiteX1" fmla="*/ 30201 w 2469701"/>
              <a:gd name="connsiteY1" fmla="*/ 1967078 h 4064593"/>
              <a:gd name="connsiteX2" fmla="*/ 115926 w 2469701"/>
              <a:gd name="connsiteY2" fmla="*/ 1414628 h 4064593"/>
              <a:gd name="connsiteX3" fmla="*/ 620751 w 2469701"/>
              <a:gd name="connsiteY3" fmla="*/ 928853 h 4064593"/>
              <a:gd name="connsiteX4" fmla="*/ 611226 w 2469701"/>
              <a:gd name="connsiteY4" fmla="*/ 195428 h 4064593"/>
              <a:gd name="connsiteX5" fmla="*/ 1335126 w 2469701"/>
              <a:gd name="connsiteY5" fmla="*/ 23978 h 4064593"/>
              <a:gd name="connsiteX6" fmla="*/ 1906626 w 2469701"/>
              <a:gd name="connsiteY6" fmla="*/ 614528 h 4064593"/>
              <a:gd name="connsiteX7" fmla="*/ 1449426 w 2469701"/>
              <a:gd name="connsiteY7" fmla="*/ 1462253 h 4064593"/>
              <a:gd name="connsiteX8" fmla="*/ 2468601 w 2469701"/>
              <a:gd name="connsiteY8" fmla="*/ 2757653 h 4064593"/>
              <a:gd name="connsiteX9" fmla="*/ 1220826 w 2469701"/>
              <a:gd name="connsiteY9" fmla="*/ 4062578 h 4064593"/>
              <a:gd name="connsiteX10" fmla="*/ 782676 w 2469701"/>
              <a:gd name="connsiteY10" fmla="*/ 2452853 h 4064593"/>
              <a:gd name="connsiteX0" fmla="*/ 740287 w 2484462"/>
              <a:gd name="connsiteY0" fmla="*/ 2367128 h 4064593"/>
              <a:gd name="connsiteX1" fmla="*/ 44962 w 2484462"/>
              <a:gd name="connsiteY1" fmla="*/ 1967078 h 4064593"/>
              <a:gd name="connsiteX2" fmla="*/ 130687 w 2484462"/>
              <a:gd name="connsiteY2" fmla="*/ 1414628 h 4064593"/>
              <a:gd name="connsiteX3" fmla="*/ 635512 w 2484462"/>
              <a:gd name="connsiteY3" fmla="*/ 928853 h 4064593"/>
              <a:gd name="connsiteX4" fmla="*/ 625987 w 2484462"/>
              <a:gd name="connsiteY4" fmla="*/ 195428 h 4064593"/>
              <a:gd name="connsiteX5" fmla="*/ 1349887 w 2484462"/>
              <a:gd name="connsiteY5" fmla="*/ 23978 h 4064593"/>
              <a:gd name="connsiteX6" fmla="*/ 1921387 w 2484462"/>
              <a:gd name="connsiteY6" fmla="*/ 614528 h 4064593"/>
              <a:gd name="connsiteX7" fmla="*/ 1464187 w 2484462"/>
              <a:gd name="connsiteY7" fmla="*/ 1462253 h 4064593"/>
              <a:gd name="connsiteX8" fmla="*/ 2483362 w 2484462"/>
              <a:gd name="connsiteY8" fmla="*/ 2757653 h 4064593"/>
              <a:gd name="connsiteX9" fmla="*/ 1235587 w 2484462"/>
              <a:gd name="connsiteY9" fmla="*/ 4062578 h 4064593"/>
              <a:gd name="connsiteX10" fmla="*/ 797437 w 2484462"/>
              <a:gd name="connsiteY10" fmla="*/ 2452853 h 4064593"/>
              <a:gd name="connsiteX0" fmla="*/ 740287 w 2484462"/>
              <a:gd name="connsiteY0" fmla="*/ 2367128 h 4064593"/>
              <a:gd name="connsiteX1" fmla="*/ 44962 w 2484462"/>
              <a:gd name="connsiteY1" fmla="*/ 1967078 h 4064593"/>
              <a:gd name="connsiteX2" fmla="*/ 130687 w 2484462"/>
              <a:gd name="connsiteY2" fmla="*/ 1414628 h 4064593"/>
              <a:gd name="connsiteX3" fmla="*/ 635512 w 2484462"/>
              <a:gd name="connsiteY3" fmla="*/ 928853 h 4064593"/>
              <a:gd name="connsiteX4" fmla="*/ 625987 w 2484462"/>
              <a:gd name="connsiteY4" fmla="*/ 195428 h 4064593"/>
              <a:gd name="connsiteX5" fmla="*/ 1349887 w 2484462"/>
              <a:gd name="connsiteY5" fmla="*/ 23978 h 4064593"/>
              <a:gd name="connsiteX6" fmla="*/ 1921387 w 2484462"/>
              <a:gd name="connsiteY6" fmla="*/ 614528 h 4064593"/>
              <a:gd name="connsiteX7" fmla="*/ 1464187 w 2484462"/>
              <a:gd name="connsiteY7" fmla="*/ 1462253 h 4064593"/>
              <a:gd name="connsiteX8" fmla="*/ 2483362 w 2484462"/>
              <a:gd name="connsiteY8" fmla="*/ 2757653 h 4064593"/>
              <a:gd name="connsiteX9" fmla="*/ 1235587 w 2484462"/>
              <a:gd name="connsiteY9" fmla="*/ 4062578 h 4064593"/>
              <a:gd name="connsiteX10" fmla="*/ 797437 w 2484462"/>
              <a:gd name="connsiteY10" fmla="*/ 2452853 h 4064593"/>
              <a:gd name="connsiteX11" fmla="*/ 740287 w 2484462"/>
              <a:gd name="connsiteY11" fmla="*/ 2367128 h 4064593"/>
              <a:gd name="connsiteX0" fmla="*/ 740287 w 2484462"/>
              <a:gd name="connsiteY0" fmla="*/ 2367128 h 4064593"/>
              <a:gd name="connsiteX1" fmla="*/ 44962 w 2484462"/>
              <a:gd name="connsiteY1" fmla="*/ 1967078 h 4064593"/>
              <a:gd name="connsiteX2" fmla="*/ 130687 w 2484462"/>
              <a:gd name="connsiteY2" fmla="*/ 1414628 h 4064593"/>
              <a:gd name="connsiteX3" fmla="*/ 635512 w 2484462"/>
              <a:gd name="connsiteY3" fmla="*/ 928853 h 4064593"/>
              <a:gd name="connsiteX4" fmla="*/ 625987 w 2484462"/>
              <a:gd name="connsiteY4" fmla="*/ 195428 h 4064593"/>
              <a:gd name="connsiteX5" fmla="*/ 1349887 w 2484462"/>
              <a:gd name="connsiteY5" fmla="*/ 23978 h 4064593"/>
              <a:gd name="connsiteX6" fmla="*/ 1921387 w 2484462"/>
              <a:gd name="connsiteY6" fmla="*/ 614528 h 4064593"/>
              <a:gd name="connsiteX7" fmla="*/ 1464187 w 2484462"/>
              <a:gd name="connsiteY7" fmla="*/ 1462253 h 4064593"/>
              <a:gd name="connsiteX8" fmla="*/ 2483362 w 2484462"/>
              <a:gd name="connsiteY8" fmla="*/ 2757653 h 4064593"/>
              <a:gd name="connsiteX9" fmla="*/ 1235587 w 2484462"/>
              <a:gd name="connsiteY9" fmla="*/ 4062578 h 4064593"/>
              <a:gd name="connsiteX10" fmla="*/ 797437 w 2484462"/>
              <a:gd name="connsiteY10" fmla="*/ 2452853 h 4064593"/>
              <a:gd name="connsiteX11" fmla="*/ 740287 w 2484462"/>
              <a:gd name="connsiteY11" fmla="*/ 2367128 h 4064593"/>
              <a:gd name="connsiteX0" fmla="*/ 740287 w 2484462"/>
              <a:gd name="connsiteY0" fmla="*/ 2367128 h 4064593"/>
              <a:gd name="connsiteX1" fmla="*/ 44962 w 2484462"/>
              <a:gd name="connsiteY1" fmla="*/ 1967078 h 4064593"/>
              <a:gd name="connsiteX2" fmla="*/ 130687 w 2484462"/>
              <a:gd name="connsiteY2" fmla="*/ 1414628 h 4064593"/>
              <a:gd name="connsiteX3" fmla="*/ 635512 w 2484462"/>
              <a:gd name="connsiteY3" fmla="*/ 928853 h 4064593"/>
              <a:gd name="connsiteX4" fmla="*/ 625987 w 2484462"/>
              <a:gd name="connsiteY4" fmla="*/ 195428 h 4064593"/>
              <a:gd name="connsiteX5" fmla="*/ 1349887 w 2484462"/>
              <a:gd name="connsiteY5" fmla="*/ 23978 h 4064593"/>
              <a:gd name="connsiteX6" fmla="*/ 1921387 w 2484462"/>
              <a:gd name="connsiteY6" fmla="*/ 614528 h 4064593"/>
              <a:gd name="connsiteX7" fmla="*/ 1464187 w 2484462"/>
              <a:gd name="connsiteY7" fmla="*/ 1462253 h 4064593"/>
              <a:gd name="connsiteX8" fmla="*/ 2483362 w 2484462"/>
              <a:gd name="connsiteY8" fmla="*/ 2757653 h 4064593"/>
              <a:gd name="connsiteX9" fmla="*/ 1235587 w 2484462"/>
              <a:gd name="connsiteY9" fmla="*/ 4062578 h 4064593"/>
              <a:gd name="connsiteX10" fmla="*/ 740287 w 2484462"/>
              <a:gd name="connsiteY10" fmla="*/ 2367128 h 4064593"/>
              <a:gd name="connsiteX0" fmla="*/ 1180146 w 2514746"/>
              <a:gd name="connsiteY0" fmla="*/ 2071853 h 4071730"/>
              <a:gd name="connsiteX1" fmla="*/ 75246 w 2514746"/>
              <a:gd name="connsiteY1" fmla="*/ 1967078 h 4071730"/>
              <a:gd name="connsiteX2" fmla="*/ 160971 w 2514746"/>
              <a:gd name="connsiteY2" fmla="*/ 1414628 h 4071730"/>
              <a:gd name="connsiteX3" fmla="*/ 665796 w 2514746"/>
              <a:gd name="connsiteY3" fmla="*/ 928853 h 4071730"/>
              <a:gd name="connsiteX4" fmla="*/ 656271 w 2514746"/>
              <a:gd name="connsiteY4" fmla="*/ 195428 h 4071730"/>
              <a:gd name="connsiteX5" fmla="*/ 1380171 w 2514746"/>
              <a:gd name="connsiteY5" fmla="*/ 23978 h 4071730"/>
              <a:gd name="connsiteX6" fmla="*/ 1951671 w 2514746"/>
              <a:gd name="connsiteY6" fmla="*/ 614528 h 4071730"/>
              <a:gd name="connsiteX7" fmla="*/ 1494471 w 2514746"/>
              <a:gd name="connsiteY7" fmla="*/ 1462253 h 4071730"/>
              <a:gd name="connsiteX8" fmla="*/ 2513646 w 2514746"/>
              <a:gd name="connsiteY8" fmla="*/ 2757653 h 4071730"/>
              <a:gd name="connsiteX9" fmla="*/ 1265871 w 2514746"/>
              <a:gd name="connsiteY9" fmla="*/ 4062578 h 4071730"/>
              <a:gd name="connsiteX10" fmla="*/ 1180146 w 2514746"/>
              <a:gd name="connsiteY10" fmla="*/ 2071853 h 4071730"/>
              <a:gd name="connsiteX0" fmla="*/ 1185359 w 2519959"/>
              <a:gd name="connsiteY0" fmla="*/ 2077216 h 4077093"/>
              <a:gd name="connsiteX1" fmla="*/ 80459 w 2519959"/>
              <a:gd name="connsiteY1" fmla="*/ 1972441 h 4077093"/>
              <a:gd name="connsiteX2" fmla="*/ 166184 w 2519959"/>
              <a:gd name="connsiteY2" fmla="*/ 1419991 h 4077093"/>
              <a:gd name="connsiteX3" fmla="*/ 813884 w 2519959"/>
              <a:gd name="connsiteY3" fmla="*/ 1153291 h 4077093"/>
              <a:gd name="connsiteX4" fmla="*/ 661484 w 2519959"/>
              <a:gd name="connsiteY4" fmla="*/ 200791 h 4077093"/>
              <a:gd name="connsiteX5" fmla="*/ 1385384 w 2519959"/>
              <a:gd name="connsiteY5" fmla="*/ 29341 h 4077093"/>
              <a:gd name="connsiteX6" fmla="*/ 1956884 w 2519959"/>
              <a:gd name="connsiteY6" fmla="*/ 619891 h 4077093"/>
              <a:gd name="connsiteX7" fmla="*/ 1499684 w 2519959"/>
              <a:gd name="connsiteY7" fmla="*/ 1467616 h 4077093"/>
              <a:gd name="connsiteX8" fmla="*/ 2518859 w 2519959"/>
              <a:gd name="connsiteY8" fmla="*/ 2763016 h 4077093"/>
              <a:gd name="connsiteX9" fmla="*/ 1271084 w 2519959"/>
              <a:gd name="connsiteY9" fmla="*/ 4067941 h 4077093"/>
              <a:gd name="connsiteX10" fmla="*/ 1185359 w 2519959"/>
              <a:gd name="connsiteY10" fmla="*/ 2077216 h 407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9959" h="4077093">
                <a:moveTo>
                  <a:pt x="1185359" y="2077216"/>
                </a:moveTo>
                <a:cubicBezTo>
                  <a:pt x="986922" y="1727966"/>
                  <a:pt x="250321" y="2081978"/>
                  <a:pt x="80459" y="1972441"/>
                </a:cubicBezTo>
                <a:cubicBezTo>
                  <a:pt x="-89403" y="1862904"/>
                  <a:pt x="43947" y="1556516"/>
                  <a:pt x="166184" y="1419991"/>
                </a:cubicBezTo>
                <a:cubicBezTo>
                  <a:pt x="288421" y="1283466"/>
                  <a:pt x="731334" y="1356491"/>
                  <a:pt x="813884" y="1153291"/>
                </a:cubicBezTo>
                <a:cubicBezTo>
                  <a:pt x="896434" y="950091"/>
                  <a:pt x="566234" y="388116"/>
                  <a:pt x="661484" y="200791"/>
                </a:cubicBezTo>
                <a:cubicBezTo>
                  <a:pt x="756734" y="13466"/>
                  <a:pt x="1169484" y="-40509"/>
                  <a:pt x="1385384" y="29341"/>
                </a:cubicBezTo>
                <a:cubicBezTo>
                  <a:pt x="1601284" y="99191"/>
                  <a:pt x="1937834" y="380179"/>
                  <a:pt x="1956884" y="619891"/>
                </a:cubicBezTo>
                <a:cubicBezTo>
                  <a:pt x="1975934" y="859603"/>
                  <a:pt x="1406022" y="1110429"/>
                  <a:pt x="1499684" y="1467616"/>
                </a:cubicBezTo>
                <a:cubicBezTo>
                  <a:pt x="1593346" y="1824803"/>
                  <a:pt x="2556959" y="2329629"/>
                  <a:pt x="2518859" y="2763016"/>
                </a:cubicBezTo>
                <a:cubicBezTo>
                  <a:pt x="2480759" y="3196403"/>
                  <a:pt x="1493334" y="4182241"/>
                  <a:pt x="1271084" y="4067941"/>
                </a:cubicBezTo>
                <a:cubicBezTo>
                  <a:pt x="1048834" y="3953641"/>
                  <a:pt x="1383797" y="2426466"/>
                  <a:pt x="1185359" y="2077216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63737"/>
            <a:ext cx="6301290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Introduction</a:t>
            </a:r>
          </a:p>
          <a:p>
            <a:endParaRPr lang="en-US" sz="1800" b="1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b="0" dirty="0"/>
              <a:t>Morphological operators often take a binary image and a structuring element as input and combine them using a set operator (intersection, union, inclusion, complement).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b="0" dirty="0"/>
              <a:t>The structuring element is shifted over the image and at each pixel of the image its elements are compared with the set of the underlying pixels.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b="0" dirty="0"/>
              <a:t>If the two sets of elements match the condition defined by the set operator (e.g. if set of pixels in the structuring element is a subset of the underlying image pixels), the pixel underneath the origin of the structuring element is set to a pre-defined value (0 or 1 for binary images).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b="0" dirty="0"/>
              <a:t>A morphological operator is therefore defined by its structuring element and the applied set operator.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b="0" dirty="0"/>
              <a:t>Image pre-processing (noise filtering, shape simplification)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b="0" dirty="0"/>
              <a:t>Enhancing object structures (skeletonization, thinning, convex hull, object marking)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b="0" dirty="0"/>
              <a:t>Segmentation of the object from background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b="0" dirty="0"/>
              <a:t>Quantitative descriptors of objects (area, perimeter, projection, Euler-</a:t>
            </a:r>
            <a:r>
              <a:rPr lang="en-US" sz="1800" b="0" dirty="0" err="1"/>
              <a:t>Poincaré</a:t>
            </a:r>
            <a:r>
              <a:rPr lang="en-US" sz="1800" b="0" dirty="0"/>
              <a:t> characteristics)</a:t>
            </a:r>
          </a:p>
        </p:txBody>
      </p:sp>
      <p:sp>
        <p:nvSpPr>
          <p:cNvPr id="7" name="Freeform 6"/>
          <p:cNvSpPr/>
          <p:nvPr/>
        </p:nvSpPr>
        <p:spPr>
          <a:xfrm>
            <a:off x="7570028" y="1255619"/>
            <a:ext cx="439682" cy="386603"/>
          </a:xfrm>
          <a:custGeom>
            <a:avLst/>
            <a:gdLst>
              <a:gd name="connsiteX0" fmla="*/ 105655 w 439682"/>
              <a:gd name="connsiteY0" fmla="*/ 358028 h 386603"/>
              <a:gd name="connsiteX1" fmla="*/ 880 w 439682"/>
              <a:gd name="connsiteY1" fmla="*/ 253253 h 386603"/>
              <a:gd name="connsiteX2" fmla="*/ 67555 w 439682"/>
              <a:gd name="connsiteY2" fmla="*/ 24653 h 386603"/>
              <a:gd name="connsiteX3" fmla="*/ 267580 w 439682"/>
              <a:gd name="connsiteY3" fmla="*/ 34178 h 386603"/>
              <a:gd name="connsiteX4" fmla="*/ 439030 w 439682"/>
              <a:gd name="connsiteY4" fmla="*/ 272303 h 386603"/>
              <a:gd name="connsiteX5" fmla="*/ 315205 w 439682"/>
              <a:gd name="connsiteY5" fmla="*/ 386603 h 386603"/>
              <a:gd name="connsiteX0" fmla="*/ 105655 w 439682"/>
              <a:gd name="connsiteY0" fmla="*/ 358028 h 386603"/>
              <a:gd name="connsiteX1" fmla="*/ 880 w 439682"/>
              <a:gd name="connsiteY1" fmla="*/ 253253 h 386603"/>
              <a:gd name="connsiteX2" fmla="*/ 67555 w 439682"/>
              <a:gd name="connsiteY2" fmla="*/ 24653 h 386603"/>
              <a:gd name="connsiteX3" fmla="*/ 267580 w 439682"/>
              <a:gd name="connsiteY3" fmla="*/ 34178 h 386603"/>
              <a:gd name="connsiteX4" fmla="*/ 439030 w 439682"/>
              <a:gd name="connsiteY4" fmla="*/ 272303 h 386603"/>
              <a:gd name="connsiteX5" fmla="*/ 315205 w 439682"/>
              <a:gd name="connsiteY5" fmla="*/ 386603 h 386603"/>
              <a:gd name="connsiteX6" fmla="*/ 105655 w 439682"/>
              <a:gd name="connsiteY6" fmla="*/ 358028 h 38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682" h="386603">
                <a:moveTo>
                  <a:pt x="105655" y="358028"/>
                </a:moveTo>
                <a:cubicBezTo>
                  <a:pt x="56442" y="333421"/>
                  <a:pt x="7230" y="308815"/>
                  <a:pt x="880" y="253253"/>
                </a:cubicBezTo>
                <a:cubicBezTo>
                  <a:pt x="-5470" y="197691"/>
                  <a:pt x="23105" y="61165"/>
                  <a:pt x="67555" y="24653"/>
                </a:cubicBezTo>
                <a:cubicBezTo>
                  <a:pt x="112005" y="-11859"/>
                  <a:pt x="205668" y="-7097"/>
                  <a:pt x="267580" y="34178"/>
                </a:cubicBezTo>
                <a:cubicBezTo>
                  <a:pt x="329492" y="75453"/>
                  <a:pt x="431093" y="213565"/>
                  <a:pt x="439030" y="272303"/>
                </a:cubicBezTo>
                <a:cubicBezTo>
                  <a:pt x="446968" y="331040"/>
                  <a:pt x="381086" y="358821"/>
                  <a:pt x="315205" y="386603"/>
                </a:cubicBezTo>
                <a:lnTo>
                  <a:pt x="105655" y="35802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26830" y="5455920"/>
            <a:ext cx="365760" cy="36576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9890" y="685800"/>
            <a:ext cx="104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</a:rPr>
              <a:t>binary image</a:t>
            </a:r>
            <a:endParaRPr lang="en-US" sz="1600" b="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1591" y="5360296"/>
            <a:ext cx="118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 smtClean="0">
                <a:solidFill>
                  <a:srgbClr val="0000FF"/>
                </a:solidFill>
              </a:rPr>
              <a:t>structuring element</a:t>
            </a:r>
            <a:endParaRPr lang="en-US" sz="1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28600" y="363736"/>
                <a:ext cx="8686800" cy="1681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Example: Morphological Operation</a:t>
                </a:r>
              </a:p>
              <a:p>
                <a:endParaRPr lang="en-US" sz="2000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b="0" dirty="0"/>
                  <a:t>Let </a:t>
                </a:r>
                <a:r>
                  <a:rPr lang="en-US" sz="2000" b="0" dirty="0" smtClean="0"/>
                  <a:t>‘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2000" b="0" dirty="0" smtClean="0"/>
                  <a:t>’ </a:t>
                </a:r>
                <a:r>
                  <a:rPr lang="en-US" sz="2000" b="0" dirty="0"/>
                  <a:t>denote a morphological </a:t>
                </a:r>
                <a:r>
                  <a:rPr lang="en-US" sz="2000" b="0" dirty="0" smtClean="0"/>
                  <a:t>operator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>
                              <a:latin typeface="Cambria Math"/>
                            </a:rPr>
                            <m:t>⊕</m:t>
                          </m:r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  <m:r>
                            <a:rPr lang="en-US" sz="2000">
                              <a:latin typeface="Cambria Math"/>
                            </a:rPr>
                            <m:t>={</m:t>
                          </m:r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𝑏</m:t>
                          </m:r>
                          <m:r>
                            <a:rPr lang="en-US" sz="2000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>
                              <a:latin typeface="Cambria Math"/>
                            </a:rPr>
                            <m:t>∈</m:t>
                          </m:r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𝑏</m:t>
                          </m:r>
                          <m:r>
                            <a:rPr lang="en-US" sz="2000">
                              <a:latin typeface="Cambria Math"/>
                            </a:rPr>
                            <m:t>∈</m:t>
                          </m:r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1681551"/>
              </a:xfrm>
              <a:prstGeom prst="rect">
                <a:avLst/>
              </a:prstGeom>
              <a:blipFill rotWithShape="1">
                <a:blip r:embed="rId4"/>
                <a:stretch>
                  <a:fillRect l="-772" t="-1812" b="-59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524000" y="2506663"/>
            <a:ext cx="4532313" cy="1684337"/>
            <a:chOff x="1524000" y="2352675"/>
            <a:chExt cx="4532313" cy="1684337"/>
          </a:xfrm>
        </p:grpSpPr>
        <p:sp>
          <p:nvSpPr>
            <p:cNvPr id="136230" name="Rectangle 38"/>
            <p:cNvSpPr>
              <a:spLocks noChangeArrowheads="1"/>
            </p:cNvSpPr>
            <p:nvPr/>
          </p:nvSpPr>
          <p:spPr bwMode="auto">
            <a:xfrm>
              <a:off x="1873250" y="2352675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1" name="Rectangle 39"/>
            <p:cNvSpPr>
              <a:spLocks noChangeArrowheads="1"/>
            </p:cNvSpPr>
            <p:nvPr/>
          </p:nvSpPr>
          <p:spPr bwMode="auto">
            <a:xfrm>
              <a:off x="1524000" y="235267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2" name="Rectangle 40"/>
            <p:cNvSpPr>
              <a:spLocks noChangeArrowheads="1"/>
            </p:cNvSpPr>
            <p:nvPr/>
          </p:nvSpPr>
          <p:spPr bwMode="auto">
            <a:xfrm>
              <a:off x="2232025" y="2352675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3" name="Rectangle 41"/>
            <p:cNvSpPr>
              <a:spLocks noChangeArrowheads="1"/>
            </p:cNvSpPr>
            <p:nvPr/>
          </p:nvSpPr>
          <p:spPr bwMode="auto">
            <a:xfrm>
              <a:off x="3467100" y="3048000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4" name="Rectangle 42"/>
            <p:cNvSpPr>
              <a:spLocks noChangeArrowheads="1"/>
            </p:cNvSpPr>
            <p:nvPr/>
          </p:nvSpPr>
          <p:spPr bwMode="auto">
            <a:xfrm>
              <a:off x="1873250" y="2705100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5" name="Rectangle 43"/>
            <p:cNvSpPr>
              <a:spLocks noChangeArrowheads="1"/>
            </p:cNvSpPr>
            <p:nvPr/>
          </p:nvSpPr>
          <p:spPr bwMode="auto">
            <a:xfrm>
              <a:off x="1524000" y="2705100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6" name="Rectangle 44"/>
            <p:cNvSpPr>
              <a:spLocks noChangeArrowheads="1"/>
            </p:cNvSpPr>
            <p:nvPr/>
          </p:nvSpPr>
          <p:spPr bwMode="auto">
            <a:xfrm>
              <a:off x="2232025" y="2705100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7" name="Rectangle 45"/>
            <p:cNvSpPr>
              <a:spLocks noChangeArrowheads="1"/>
            </p:cNvSpPr>
            <p:nvPr/>
          </p:nvSpPr>
          <p:spPr bwMode="auto">
            <a:xfrm>
              <a:off x="1876425" y="305752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8" name="Rectangle 46"/>
            <p:cNvSpPr>
              <a:spLocks noChangeArrowheads="1"/>
            </p:cNvSpPr>
            <p:nvPr/>
          </p:nvSpPr>
          <p:spPr bwMode="auto">
            <a:xfrm>
              <a:off x="1524000" y="3057525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9" name="Rectangle 47"/>
            <p:cNvSpPr>
              <a:spLocks noChangeArrowheads="1"/>
            </p:cNvSpPr>
            <p:nvPr/>
          </p:nvSpPr>
          <p:spPr bwMode="auto">
            <a:xfrm>
              <a:off x="2228850" y="305752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0" name="Rectangle 48"/>
            <p:cNvSpPr>
              <a:spLocks noChangeArrowheads="1"/>
            </p:cNvSpPr>
            <p:nvPr/>
          </p:nvSpPr>
          <p:spPr bwMode="auto">
            <a:xfrm>
              <a:off x="1876425" y="3414712"/>
              <a:ext cx="274638" cy="274638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1" name="Rectangle 49"/>
            <p:cNvSpPr>
              <a:spLocks noChangeArrowheads="1"/>
            </p:cNvSpPr>
            <p:nvPr/>
          </p:nvSpPr>
          <p:spPr bwMode="auto">
            <a:xfrm>
              <a:off x="1524000" y="3414712"/>
              <a:ext cx="274638" cy="274638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2" name="Rectangle 50"/>
            <p:cNvSpPr>
              <a:spLocks noChangeArrowheads="1"/>
            </p:cNvSpPr>
            <p:nvPr/>
          </p:nvSpPr>
          <p:spPr bwMode="auto">
            <a:xfrm>
              <a:off x="2228850" y="3414712"/>
              <a:ext cx="274638" cy="274638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3" name="Rectangle 51"/>
            <p:cNvSpPr>
              <a:spLocks noChangeArrowheads="1"/>
            </p:cNvSpPr>
            <p:nvPr/>
          </p:nvSpPr>
          <p:spPr bwMode="auto">
            <a:xfrm>
              <a:off x="1876425" y="376237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4" name="Rectangle 52"/>
            <p:cNvSpPr>
              <a:spLocks noChangeArrowheads="1"/>
            </p:cNvSpPr>
            <p:nvPr/>
          </p:nvSpPr>
          <p:spPr bwMode="auto">
            <a:xfrm>
              <a:off x="1524000" y="376237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5" name="Rectangle 53"/>
            <p:cNvSpPr>
              <a:spLocks noChangeArrowheads="1"/>
            </p:cNvSpPr>
            <p:nvPr/>
          </p:nvSpPr>
          <p:spPr bwMode="auto">
            <a:xfrm>
              <a:off x="2228850" y="3762375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6" name="Rectangle 54"/>
            <p:cNvSpPr>
              <a:spLocks noChangeArrowheads="1"/>
            </p:cNvSpPr>
            <p:nvPr/>
          </p:nvSpPr>
          <p:spPr bwMode="auto">
            <a:xfrm>
              <a:off x="2581275" y="2352675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7" name="Rectangle 55"/>
            <p:cNvSpPr>
              <a:spLocks noChangeArrowheads="1"/>
            </p:cNvSpPr>
            <p:nvPr/>
          </p:nvSpPr>
          <p:spPr bwMode="auto">
            <a:xfrm>
              <a:off x="2581275" y="2705100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8" name="Rectangle 56"/>
            <p:cNvSpPr>
              <a:spLocks noChangeArrowheads="1"/>
            </p:cNvSpPr>
            <p:nvPr/>
          </p:nvSpPr>
          <p:spPr bwMode="auto">
            <a:xfrm>
              <a:off x="2581275" y="3057525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9" name="Rectangle 57"/>
            <p:cNvSpPr>
              <a:spLocks noChangeArrowheads="1"/>
            </p:cNvSpPr>
            <p:nvPr/>
          </p:nvSpPr>
          <p:spPr bwMode="auto">
            <a:xfrm>
              <a:off x="2581275" y="3414712"/>
              <a:ext cx="274638" cy="274638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50" name="Rectangle 58"/>
            <p:cNvSpPr>
              <a:spLocks noChangeArrowheads="1"/>
            </p:cNvSpPr>
            <p:nvPr/>
          </p:nvSpPr>
          <p:spPr bwMode="auto">
            <a:xfrm>
              <a:off x="2581275" y="3762375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51" name="Oval 59"/>
            <p:cNvSpPr>
              <a:spLocks noChangeArrowheads="1"/>
            </p:cNvSpPr>
            <p:nvPr/>
          </p:nvSpPr>
          <p:spPr bwMode="auto">
            <a:xfrm>
              <a:off x="1585913" y="3819525"/>
              <a:ext cx="155575" cy="1555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52" name="Rectangle 60"/>
            <p:cNvSpPr>
              <a:spLocks noChangeArrowheads="1"/>
            </p:cNvSpPr>
            <p:nvPr/>
          </p:nvSpPr>
          <p:spPr bwMode="auto">
            <a:xfrm>
              <a:off x="3819525" y="3048000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53" name="Oval 61"/>
            <p:cNvSpPr>
              <a:spLocks noChangeArrowheads="1"/>
            </p:cNvSpPr>
            <p:nvPr/>
          </p:nvSpPr>
          <p:spPr bwMode="auto">
            <a:xfrm>
              <a:off x="3529013" y="3107055"/>
              <a:ext cx="155575" cy="1555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6254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4998354"/>
                </p:ext>
              </p:extLst>
            </p:nvPr>
          </p:nvGraphicFramePr>
          <p:xfrm>
            <a:off x="3005138" y="3062287"/>
            <a:ext cx="266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02" name="Equation" r:id="rId5" imgW="266400" imgH="279360" progId="Equation.DSMT4">
                    <p:embed/>
                  </p:oleObj>
                </mc:Choice>
                <mc:Fallback>
                  <p:oleObj name="Equation" r:id="rId5" imgW="266400" imgH="27936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138" y="3062287"/>
                          <a:ext cx="2667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55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1852066"/>
                </p:ext>
              </p:extLst>
            </p:nvPr>
          </p:nvGraphicFramePr>
          <p:xfrm>
            <a:off x="4384675" y="3119437"/>
            <a:ext cx="2032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03" name="Equation" r:id="rId7" imgW="203040" imgH="164880" progId="Equation.DSMT4">
                    <p:embed/>
                  </p:oleObj>
                </mc:Choice>
                <mc:Fallback>
                  <p:oleObj name="Equation" r:id="rId7" imgW="203040" imgH="16488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675" y="3119437"/>
                          <a:ext cx="203200" cy="16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56" name="Rectangle 64"/>
            <p:cNvSpPr>
              <a:spLocks noChangeArrowheads="1"/>
            </p:cNvSpPr>
            <p:nvPr/>
          </p:nvSpPr>
          <p:spPr bwMode="auto">
            <a:xfrm>
              <a:off x="5076825" y="235267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57" name="Rectangle 65"/>
            <p:cNvSpPr>
              <a:spLocks noChangeArrowheads="1"/>
            </p:cNvSpPr>
            <p:nvPr/>
          </p:nvSpPr>
          <p:spPr bwMode="auto">
            <a:xfrm>
              <a:off x="4724400" y="235267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58" name="Rectangle 66"/>
            <p:cNvSpPr>
              <a:spLocks noChangeArrowheads="1"/>
            </p:cNvSpPr>
            <p:nvPr/>
          </p:nvSpPr>
          <p:spPr bwMode="auto">
            <a:xfrm>
              <a:off x="5429250" y="2352675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59" name="Rectangle 67"/>
            <p:cNvSpPr>
              <a:spLocks noChangeArrowheads="1"/>
            </p:cNvSpPr>
            <p:nvPr/>
          </p:nvSpPr>
          <p:spPr bwMode="auto">
            <a:xfrm>
              <a:off x="5076825" y="2705100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60" name="Rectangle 68"/>
            <p:cNvSpPr>
              <a:spLocks noChangeArrowheads="1"/>
            </p:cNvSpPr>
            <p:nvPr/>
          </p:nvSpPr>
          <p:spPr bwMode="auto">
            <a:xfrm>
              <a:off x="4724400" y="2705100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61" name="Rectangle 69"/>
            <p:cNvSpPr>
              <a:spLocks noChangeArrowheads="1"/>
            </p:cNvSpPr>
            <p:nvPr/>
          </p:nvSpPr>
          <p:spPr bwMode="auto">
            <a:xfrm>
              <a:off x="5429250" y="2705100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62" name="Rectangle 70"/>
            <p:cNvSpPr>
              <a:spLocks noChangeArrowheads="1"/>
            </p:cNvSpPr>
            <p:nvPr/>
          </p:nvSpPr>
          <p:spPr bwMode="auto">
            <a:xfrm>
              <a:off x="5076825" y="305752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63" name="Rectangle 71"/>
            <p:cNvSpPr>
              <a:spLocks noChangeArrowheads="1"/>
            </p:cNvSpPr>
            <p:nvPr/>
          </p:nvSpPr>
          <p:spPr bwMode="auto">
            <a:xfrm>
              <a:off x="4724400" y="3057525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64" name="Rectangle 72"/>
            <p:cNvSpPr>
              <a:spLocks noChangeArrowheads="1"/>
            </p:cNvSpPr>
            <p:nvPr/>
          </p:nvSpPr>
          <p:spPr bwMode="auto">
            <a:xfrm>
              <a:off x="5429250" y="305752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65" name="Rectangle 73"/>
            <p:cNvSpPr>
              <a:spLocks noChangeArrowheads="1"/>
            </p:cNvSpPr>
            <p:nvPr/>
          </p:nvSpPr>
          <p:spPr bwMode="auto">
            <a:xfrm>
              <a:off x="5076825" y="3414712"/>
              <a:ext cx="274638" cy="274638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66" name="Rectangle 74"/>
            <p:cNvSpPr>
              <a:spLocks noChangeArrowheads="1"/>
            </p:cNvSpPr>
            <p:nvPr/>
          </p:nvSpPr>
          <p:spPr bwMode="auto">
            <a:xfrm>
              <a:off x="4724400" y="3414712"/>
              <a:ext cx="274638" cy="274638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67" name="Rectangle 75"/>
            <p:cNvSpPr>
              <a:spLocks noChangeArrowheads="1"/>
            </p:cNvSpPr>
            <p:nvPr/>
          </p:nvSpPr>
          <p:spPr bwMode="auto">
            <a:xfrm>
              <a:off x="5429250" y="3414712"/>
              <a:ext cx="274638" cy="274638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68" name="Rectangle 76"/>
            <p:cNvSpPr>
              <a:spLocks noChangeArrowheads="1"/>
            </p:cNvSpPr>
            <p:nvPr/>
          </p:nvSpPr>
          <p:spPr bwMode="auto">
            <a:xfrm>
              <a:off x="5076825" y="376237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69" name="Rectangle 77"/>
            <p:cNvSpPr>
              <a:spLocks noChangeArrowheads="1"/>
            </p:cNvSpPr>
            <p:nvPr/>
          </p:nvSpPr>
          <p:spPr bwMode="auto">
            <a:xfrm>
              <a:off x="4724400" y="376237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70" name="Rectangle 78"/>
            <p:cNvSpPr>
              <a:spLocks noChangeArrowheads="1"/>
            </p:cNvSpPr>
            <p:nvPr/>
          </p:nvSpPr>
          <p:spPr bwMode="auto">
            <a:xfrm>
              <a:off x="5429250" y="376237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71" name="Rectangle 79"/>
            <p:cNvSpPr>
              <a:spLocks noChangeArrowheads="1"/>
            </p:cNvSpPr>
            <p:nvPr/>
          </p:nvSpPr>
          <p:spPr bwMode="auto">
            <a:xfrm>
              <a:off x="5781675" y="2352675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72" name="Rectangle 80"/>
            <p:cNvSpPr>
              <a:spLocks noChangeArrowheads="1"/>
            </p:cNvSpPr>
            <p:nvPr/>
          </p:nvSpPr>
          <p:spPr bwMode="auto">
            <a:xfrm>
              <a:off x="5781675" y="2705100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73" name="Rectangle 81"/>
            <p:cNvSpPr>
              <a:spLocks noChangeArrowheads="1"/>
            </p:cNvSpPr>
            <p:nvPr/>
          </p:nvSpPr>
          <p:spPr bwMode="auto">
            <a:xfrm>
              <a:off x="5781675" y="3057525"/>
              <a:ext cx="274638" cy="274637"/>
            </a:xfrm>
            <a:prstGeom prst="rect">
              <a:avLst/>
            </a:prstGeom>
            <a:solidFill>
              <a:srgbClr val="808080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74" name="Rectangle 82"/>
            <p:cNvSpPr>
              <a:spLocks noChangeArrowheads="1"/>
            </p:cNvSpPr>
            <p:nvPr/>
          </p:nvSpPr>
          <p:spPr bwMode="auto">
            <a:xfrm>
              <a:off x="5781675" y="3414712"/>
              <a:ext cx="274638" cy="274638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75" name="Rectangle 83"/>
            <p:cNvSpPr>
              <a:spLocks noChangeArrowheads="1"/>
            </p:cNvSpPr>
            <p:nvPr/>
          </p:nvSpPr>
          <p:spPr bwMode="auto">
            <a:xfrm>
              <a:off x="5781675" y="3762375"/>
              <a:ext cx="274638" cy="274637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76" name="Oval 84"/>
            <p:cNvSpPr>
              <a:spLocks noChangeArrowheads="1"/>
            </p:cNvSpPr>
            <p:nvPr/>
          </p:nvSpPr>
          <p:spPr bwMode="auto">
            <a:xfrm>
              <a:off x="4786313" y="3819525"/>
              <a:ext cx="155575" cy="1555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28600" y="363736"/>
                <a:ext cx="8686800" cy="5959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b="1" dirty="0" smtClean="0"/>
                  <a:t>Dilation</a:t>
                </a:r>
              </a:p>
              <a:p>
                <a:endParaRPr lang="en-US" sz="1800" b="1" dirty="0" smtClean="0"/>
              </a:p>
              <a:p>
                <a:pPr marL="342900" indent="-342900">
                  <a:spcAft>
                    <a:spcPts val="1000"/>
                  </a:spcAft>
                  <a:buFont typeface="Arial" pitchFamily="34" charset="0"/>
                  <a:buChar char="•"/>
                </a:pPr>
                <a:r>
                  <a:rPr lang="en-US" sz="1800" b="0" dirty="0"/>
                  <a:t>Morphological dilation ‘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b="0" dirty="0"/>
                  <a:t>’ combines two sets using vector of set </a:t>
                </a:r>
                <a:r>
                  <a:rPr lang="en-US" sz="1800" b="0" dirty="0" smtClean="0"/>
                  <a:t>elements</a:t>
                </a:r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8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>
                              <a:latin typeface="Cambria Math"/>
                            </a:rPr>
                            <m:t>𝑋</m:t>
                          </m:r>
                          <m:r>
                            <a:rPr lang="en-US" sz="1800" b="0">
                              <a:latin typeface="Cambria Math"/>
                            </a:rPr>
                            <m:t>⊕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𝐵</m:t>
                          </m:r>
                          <m:r>
                            <a:rPr lang="en-US" sz="1800" b="0">
                              <a:latin typeface="Cambria Math"/>
                            </a:rPr>
                            <m:t>={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𝑝</m:t>
                          </m:r>
                          <m:r>
                            <a:rPr lang="en-US" sz="1800" b="0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1800" b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>
                              <a:latin typeface="Cambria Math"/>
                            </a:rPr>
                            <m:t>|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𝑝</m:t>
                          </m:r>
                          <m:r>
                            <a:rPr lang="en-US" sz="1800" b="0">
                              <a:latin typeface="Cambria Math"/>
                            </a:rPr>
                            <m:t>=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𝑥</m:t>
                          </m:r>
                          <m:r>
                            <a:rPr lang="en-US" sz="1800" b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𝑏</m:t>
                          </m:r>
                          <m:r>
                            <a:rPr lang="en-US" sz="1800" b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𝑥</m:t>
                          </m:r>
                          <m:r>
                            <a:rPr lang="en-US" sz="1800" b="0"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𝑋</m:t>
                          </m:r>
                          <m:r>
                            <a:rPr lang="en-US" sz="1800" b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𝑏</m:t>
                          </m:r>
                          <m:r>
                            <a:rPr lang="en-US" sz="1800" b="0"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1800" b="0" dirty="0" smtClean="0"/>
              </a:p>
              <a:p>
                <a:pPr>
                  <a:spcAft>
                    <a:spcPts val="1000"/>
                  </a:spcAft>
                </a:pPr>
                <a:endParaRPr lang="en-US" sz="1800" b="0" dirty="0"/>
              </a:p>
              <a:p>
                <a:pPr>
                  <a:spcAft>
                    <a:spcPts val="1000"/>
                  </a:spcAft>
                </a:pPr>
                <a:endParaRPr lang="en-US" sz="1800" b="0" dirty="0" smtClean="0"/>
              </a:p>
              <a:p>
                <a:pPr>
                  <a:spcAft>
                    <a:spcPts val="1000"/>
                  </a:spcAft>
                </a:pPr>
                <a:endParaRPr lang="en-US" sz="1800" b="0" dirty="0"/>
              </a:p>
              <a:p>
                <a:pPr>
                  <a:spcAft>
                    <a:spcPts val="1000"/>
                  </a:spcAft>
                </a:pPr>
                <a:endParaRPr lang="en-US" sz="1800" b="0" dirty="0" smtClean="0"/>
              </a:p>
              <a:p>
                <a:pPr>
                  <a:spcAft>
                    <a:spcPts val="1000"/>
                  </a:spcAft>
                </a:pPr>
                <a:endParaRPr lang="en-US" sz="1800" b="0" dirty="0"/>
              </a:p>
              <a:p>
                <a:pPr>
                  <a:spcAft>
                    <a:spcPts val="1000"/>
                  </a:spcAft>
                </a:pPr>
                <a:endParaRPr lang="en-US" sz="1800" b="0" dirty="0"/>
              </a:p>
              <a:p>
                <a:pPr>
                  <a:spcAft>
                    <a:spcPts val="1000"/>
                  </a:spcAft>
                </a:pPr>
                <a:r>
                  <a:rPr lang="en-US" sz="1800" b="0" dirty="0"/>
                  <a:t>Commutative:         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/>
                      </a:rPr>
                      <m:t>𝑋</m:t>
                    </m:r>
                    <m:r>
                      <a:rPr lang="en-US" sz="1800" b="0" i="1">
                        <a:latin typeface="Cambria Math"/>
                      </a:rPr>
                      <m:t>⊕</m:t>
                    </m:r>
                    <m:r>
                      <a:rPr lang="en-US" sz="1800" b="0" i="1">
                        <a:latin typeface="Cambria Math"/>
                      </a:rPr>
                      <m:t>𝐵</m:t>
                    </m:r>
                    <m:r>
                      <a:rPr lang="en-US" sz="1800" b="0" i="1">
                        <a:latin typeface="Cambria Math"/>
                      </a:rPr>
                      <m:t>=</m:t>
                    </m:r>
                    <m:r>
                      <a:rPr lang="en-US" sz="1800" b="0" i="1">
                        <a:latin typeface="Cambria Math"/>
                      </a:rPr>
                      <m:t>𝐵</m:t>
                    </m:r>
                    <m:r>
                      <a:rPr lang="en-US" sz="1800" b="0" i="1">
                        <a:latin typeface="Cambria Math"/>
                      </a:rPr>
                      <m:t>⊕</m:t>
                    </m:r>
                    <m:r>
                      <a:rPr lang="en-US" sz="1800" b="0" i="1">
                        <a:latin typeface="Cambria Math"/>
                      </a:rPr>
                      <m:t>𝑋</m:t>
                    </m:r>
                  </m:oMath>
                </a14:m>
                <a:endParaRPr lang="en-US" sz="1800" b="0" i="1" dirty="0"/>
              </a:p>
              <a:p>
                <a:pPr>
                  <a:spcAft>
                    <a:spcPts val="1000"/>
                  </a:spcAft>
                </a:pPr>
                <a:r>
                  <a:rPr lang="en-US" sz="1800" b="0" dirty="0"/>
                  <a:t>Associative:         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/>
                      </a:rPr>
                      <m:t>𝑋</m:t>
                    </m:r>
                    <m:r>
                      <a:rPr lang="en-US" sz="1800" b="0" i="1">
                        <a:latin typeface="Cambria Math"/>
                      </a:rPr>
                      <m:t>⊕</m:t>
                    </m:r>
                    <m:d>
                      <m:dPr>
                        <m:ctrlPr>
                          <a:rPr lang="en-US" sz="18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/>
                          </a:rPr>
                          <m:t>𝐵</m:t>
                        </m:r>
                        <m:r>
                          <a:rPr lang="en-US" sz="1800" b="0" i="1">
                            <a:latin typeface="Cambria Math"/>
                          </a:rPr>
                          <m:t>⊕</m:t>
                        </m:r>
                        <m:r>
                          <a:rPr lang="en-US" sz="1800" b="0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1800" b="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latin typeface="Cambria Math"/>
                          </a:rPr>
                          <m:t>⊕</m:t>
                        </m:r>
                        <m:r>
                          <a:rPr lang="en-US" sz="1800" b="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1800" b="0" i="1">
                        <a:latin typeface="Cambria Math"/>
                      </a:rPr>
                      <m:t>⊕</m:t>
                    </m:r>
                    <m:r>
                      <a:rPr lang="en-US" sz="1800" b="0" i="1">
                        <a:latin typeface="Cambria Math"/>
                      </a:rPr>
                      <m:t>𝐷</m:t>
                    </m:r>
                  </m:oMath>
                </a14:m>
                <a:endParaRPr lang="en-US" sz="1800" b="0" dirty="0" smtClean="0"/>
              </a:p>
              <a:p>
                <a:pPr>
                  <a:spcAft>
                    <a:spcPts val="1000"/>
                  </a:spcAft>
                </a:pPr>
                <a:r>
                  <a:rPr lang="en-US" sz="1800" b="0" dirty="0" smtClean="0"/>
                  <a:t>Invariant of translation: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1800" b="0" i="1">
                        <a:latin typeface="Cambria Math"/>
                      </a:rPr>
                      <m:t>⊕</m:t>
                    </m:r>
                    <m:r>
                      <a:rPr lang="en-US" sz="1800" b="0" i="1" smtClean="0">
                        <a:latin typeface="Cambria Math"/>
                      </a:rPr>
                      <m:t>𝐵</m:t>
                    </m:r>
                    <m:r>
                      <a:rPr lang="en-US" sz="1800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800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800" b="0" i="1">
                                <a:latin typeface="Cambria Math"/>
                              </a:rPr>
                              <m:t>⊕</m:t>
                            </m:r>
                            <m:r>
                              <a:rPr lang="en-US" sz="1800" b="0" i="1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en-US" sz="1800" b="0" i="1" dirty="0"/>
              </a:p>
              <a:p>
                <a:pPr>
                  <a:spcAft>
                    <a:spcPts val="1000"/>
                  </a:spcAft>
                </a:pPr>
                <a:endParaRPr lang="en-US" sz="1800" b="0" i="1" dirty="0" smtClean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/>
                        <m:t>If</m:t>
                      </m:r>
                      <m:r>
                        <m:rPr>
                          <m:nor/>
                        </m:rPr>
                        <a:rPr lang="en-US" sz="1800" b="0" i="1"/>
                        <m:t> </m:t>
                      </m:r>
                      <m:r>
                        <a:rPr lang="en-US" sz="1800" b="0" i="1">
                          <a:latin typeface="Cambria Math"/>
                        </a:rPr>
                        <m:t>𝑋</m:t>
                      </m:r>
                      <m:r>
                        <a:rPr lang="en-US" sz="1800" b="0">
                          <a:latin typeface="Cambria Math"/>
                        </a:rPr>
                        <m:t>⊆</m:t>
                      </m:r>
                      <m:r>
                        <a:rPr lang="en-US" sz="1800" b="0" i="1">
                          <a:latin typeface="Cambria Math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1800" b="0" i="1"/>
                        <m:t> </m:t>
                      </m:r>
                      <m:r>
                        <m:rPr>
                          <m:nor/>
                        </m:rPr>
                        <a:rPr lang="en-US" sz="1800" b="0"/>
                        <m:t>then</m:t>
                      </m:r>
                      <m:r>
                        <m:rPr>
                          <m:nor/>
                        </m:rPr>
                        <a:rPr lang="en-US" sz="1800" b="0" i="1"/>
                        <m:t> </m:t>
                      </m:r>
                      <m:r>
                        <a:rPr lang="en-US" sz="1800" b="0" i="1">
                          <a:latin typeface="Cambria Math"/>
                        </a:rPr>
                        <m:t>𝑋</m:t>
                      </m:r>
                      <m:r>
                        <a:rPr lang="en-US" sz="1800" b="0">
                          <a:latin typeface="Cambria Math"/>
                        </a:rPr>
                        <m:t>⊕</m:t>
                      </m:r>
                      <m:r>
                        <a:rPr lang="en-US" sz="1800" b="0" i="1">
                          <a:latin typeface="Cambria Math"/>
                        </a:rPr>
                        <m:t>𝐵</m:t>
                      </m:r>
                      <m:r>
                        <a:rPr lang="en-US" sz="1800" b="0">
                          <a:latin typeface="Cambria Math"/>
                        </a:rPr>
                        <m:t>⊆</m:t>
                      </m:r>
                      <m:r>
                        <a:rPr lang="en-US" sz="1800" b="0" i="1">
                          <a:latin typeface="Cambria Math"/>
                        </a:rPr>
                        <m:t>𝑌</m:t>
                      </m:r>
                      <m:r>
                        <a:rPr lang="en-US" sz="1800" b="0">
                          <a:latin typeface="Cambria Math"/>
                        </a:rPr>
                        <m:t>⊕</m:t>
                      </m:r>
                      <m:r>
                        <a:rPr lang="en-US" sz="1800" b="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5959645"/>
              </a:xfrm>
              <a:prstGeom prst="rect">
                <a:avLst/>
              </a:prstGeom>
              <a:blipFill rotWithShape="1">
                <a:blip r:embed="rId4"/>
                <a:stretch>
                  <a:fillRect l="-63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2362200" y="2133600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2024062" y="2133600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2705100" y="2133600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3967162" y="2819400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2362200" y="2476500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024062" y="2476500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2705100" y="2476500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2362200" y="2819400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2024062" y="2819400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2705100" y="2819400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2362200" y="3157537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2024062" y="3157537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2705100" y="3157537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2362200" y="3495675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2024062" y="3495675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2705100" y="3495675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3043237" y="2133600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3043237" y="2476500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3043237" y="2819400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3043237" y="3157537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3043237" y="3495675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6" name="Oval 26"/>
          <p:cNvSpPr>
            <a:spLocks noChangeArrowheads="1"/>
          </p:cNvSpPr>
          <p:nvPr/>
        </p:nvSpPr>
        <p:spPr bwMode="auto">
          <a:xfrm>
            <a:off x="2085975" y="35528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4319587" y="2819400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8" name="Oval 28"/>
          <p:cNvSpPr>
            <a:spLocks noChangeArrowheads="1"/>
          </p:cNvSpPr>
          <p:nvPr/>
        </p:nvSpPr>
        <p:spPr bwMode="auto">
          <a:xfrm>
            <a:off x="4029075" y="289560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82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7766"/>
              </p:ext>
            </p:extLst>
          </p:nvPr>
        </p:nvGraphicFramePr>
        <p:xfrm>
          <a:off x="3495675" y="2833687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7" name="Equation" r:id="rId5" imgW="266400" imgH="279360" progId="Equation.DSMT4">
                  <p:embed/>
                </p:oleObj>
              </mc:Choice>
              <mc:Fallback>
                <p:oleObj name="Equation" r:id="rId5" imgW="266400" imgH="2793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2833687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991727"/>
              </p:ext>
            </p:extLst>
          </p:nvPr>
        </p:nvGraphicFramePr>
        <p:xfrm>
          <a:off x="4884737" y="2890837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8" name="Equation" r:id="rId7" imgW="203040" imgH="164880" progId="Equation.DSMT4">
                  <p:embed/>
                </p:oleObj>
              </mc:Choice>
              <mc:Fallback>
                <p:oleObj name="Equation" r:id="rId7" imgW="203040" imgH="164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7" y="2890837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5562600" y="2133600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5224462" y="2133600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5905500" y="2133600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74" name="Rectangle 34"/>
          <p:cNvSpPr>
            <a:spLocks noChangeArrowheads="1"/>
          </p:cNvSpPr>
          <p:nvPr/>
        </p:nvSpPr>
        <p:spPr bwMode="auto">
          <a:xfrm>
            <a:off x="5562600" y="2476500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5224462" y="2476500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76" name="Rectangle 36"/>
          <p:cNvSpPr>
            <a:spLocks noChangeArrowheads="1"/>
          </p:cNvSpPr>
          <p:nvPr/>
        </p:nvSpPr>
        <p:spPr bwMode="auto">
          <a:xfrm>
            <a:off x="5905500" y="2476500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5562600" y="2819400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224462" y="2819400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79" name="Rectangle 39"/>
          <p:cNvSpPr>
            <a:spLocks noChangeArrowheads="1"/>
          </p:cNvSpPr>
          <p:nvPr/>
        </p:nvSpPr>
        <p:spPr bwMode="auto">
          <a:xfrm>
            <a:off x="5905500" y="2819400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0" name="Rectangle 40"/>
          <p:cNvSpPr>
            <a:spLocks noChangeArrowheads="1"/>
          </p:cNvSpPr>
          <p:nvPr/>
        </p:nvSpPr>
        <p:spPr bwMode="auto">
          <a:xfrm>
            <a:off x="5562600" y="3157537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1" name="Rectangle 41"/>
          <p:cNvSpPr>
            <a:spLocks noChangeArrowheads="1"/>
          </p:cNvSpPr>
          <p:nvPr/>
        </p:nvSpPr>
        <p:spPr bwMode="auto">
          <a:xfrm>
            <a:off x="5224462" y="3157537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2" name="Rectangle 42"/>
          <p:cNvSpPr>
            <a:spLocks noChangeArrowheads="1"/>
          </p:cNvSpPr>
          <p:nvPr/>
        </p:nvSpPr>
        <p:spPr bwMode="auto">
          <a:xfrm>
            <a:off x="5905500" y="3157537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3" name="Rectangle 43"/>
          <p:cNvSpPr>
            <a:spLocks noChangeArrowheads="1"/>
          </p:cNvSpPr>
          <p:nvPr/>
        </p:nvSpPr>
        <p:spPr bwMode="auto">
          <a:xfrm>
            <a:off x="5562600" y="3495675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5224462" y="3495675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5" name="Rectangle 45"/>
          <p:cNvSpPr>
            <a:spLocks noChangeArrowheads="1"/>
          </p:cNvSpPr>
          <p:nvPr/>
        </p:nvSpPr>
        <p:spPr bwMode="auto">
          <a:xfrm>
            <a:off x="5905500" y="3495675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6" name="Rectangle 46"/>
          <p:cNvSpPr>
            <a:spLocks noChangeArrowheads="1"/>
          </p:cNvSpPr>
          <p:nvPr/>
        </p:nvSpPr>
        <p:spPr bwMode="auto">
          <a:xfrm>
            <a:off x="6243637" y="2133600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7" name="Rectangle 47"/>
          <p:cNvSpPr>
            <a:spLocks noChangeArrowheads="1"/>
          </p:cNvSpPr>
          <p:nvPr/>
        </p:nvSpPr>
        <p:spPr bwMode="auto">
          <a:xfrm>
            <a:off x="6243637" y="2476500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8" name="Rectangle 48"/>
          <p:cNvSpPr>
            <a:spLocks noChangeArrowheads="1"/>
          </p:cNvSpPr>
          <p:nvPr/>
        </p:nvSpPr>
        <p:spPr bwMode="auto">
          <a:xfrm>
            <a:off x="6243637" y="2819400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6243637" y="3157537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90" name="Rectangle 50"/>
          <p:cNvSpPr>
            <a:spLocks noChangeArrowheads="1"/>
          </p:cNvSpPr>
          <p:nvPr/>
        </p:nvSpPr>
        <p:spPr bwMode="auto">
          <a:xfrm>
            <a:off x="6243637" y="3495675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91" name="Oval 51"/>
          <p:cNvSpPr>
            <a:spLocks noChangeArrowheads="1"/>
          </p:cNvSpPr>
          <p:nvPr/>
        </p:nvSpPr>
        <p:spPr bwMode="auto">
          <a:xfrm>
            <a:off x="5286375" y="355282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28600" y="363736"/>
                <a:ext cx="8686800" cy="6087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1800" dirty="0" smtClean="0"/>
                  <a:t>Erosion</a:t>
                </a:r>
              </a:p>
              <a:p>
                <a:pPr>
                  <a:spcAft>
                    <a:spcPts val="1000"/>
                  </a:spcAft>
                </a:pPr>
                <a:endParaRPr lang="en-US" sz="1800" b="0" dirty="0" smtClean="0"/>
              </a:p>
              <a:p>
                <a:pPr marL="34290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sz="1800" b="0" dirty="0"/>
                  <a:t>Morphological erosion ‘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⊖</m:t>
                    </m:r>
                  </m:oMath>
                </a14:m>
                <a:r>
                  <a:rPr lang="en-US" sz="1800" b="0" dirty="0"/>
                  <a:t>’ combines two sets using vector subtraction of set elements and is a dual operator of </a:t>
                </a:r>
                <a:r>
                  <a:rPr lang="en-US" sz="1800" b="0" dirty="0" smtClean="0"/>
                  <a:t>dilation</a:t>
                </a:r>
                <a:endParaRPr lang="en-US" sz="1800" b="0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8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>
                              <a:latin typeface="Cambria Math"/>
                            </a:rPr>
                            <m:t>𝑋</m:t>
                          </m:r>
                          <m:r>
                            <a:rPr lang="en-US" sz="1800" b="0" i="1">
                              <a:latin typeface="Cambria Math"/>
                              <a:ea typeface="Cambria Math"/>
                            </a:rPr>
                            <m:t>⊖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𝐵</m:t>
                          </m:r>
                          <m:r>
                            <a:rPr lang="en-US" sz="1800" b="0">
                              <a:latin typeface="Cambria Math"/>
                            </a:rPr>
                            <m:t>={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𝑝</m:t>
                          </m:r>
                          <m:r>
                            <a:rPr lang="en-US" sz="1800" b="0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1800" b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>
                              <a:latin typeface="Cambria Math"/>
                            </a:rPr>
                            <m:t>|∀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𝑏</m:t>
                          </m:r>
                          <m:r>
                            <a:rPr lang="en-US" sz="1800" b="0"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𝐵</m:t>
                          </m:r>
                          <m:r>
                            <a:rPr lang="en-US" sz="1800" b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𝑝</m:t>
                          </m:r>
                          <m:r>
                            <a:rPr lang="en-US" sz="1800" b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𝑏</m:t>
                          </m:r>
                          <m:r>
                            <a:rPr lang="en-US" sz="1800" b="0"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1800" b="0" dirty="0" smtClean="0"/>
              </a:p>
              <a:p>
                <a:pPr>
                  <a:spcAft>
                    <a:spcPts val="1000"/>
                  </a:spcAft>
                </a:pPr>
                <a:endParaRPr lang="en-US" sz="1800" b="0" dirty="0"/>
              </a:p>
              <a:p>
                <a:pPr>
                  <a:spcAft>
                    <a:spcPts val="1000"/>
                  </a:spcAft>
                </a:pPr>
                <a:endParaRPr lang="en-US" sz="1800" b="0" dirty="0" smtClean="0"/>
              </a:p>
              <a:p>
                <a:pPr>
                  <a:spcAft>
                    <a:spcPts val="1000"/>
                  </a:spcAft>
                </a:pPr>
                <a:endParaRPr lang="en-US" sz="1800" b="0" dirty="0"/>
              </a:p>
              <a:p>
                <a:pPr>
                  <a:spcAft>
                    <a:spcPts val="1000"/>
                  </a:spcAft>
                </a:pPr>
                <a:endParaRPr lang="en-US" sz="1800" b="0" dirty="0" smtClean="0"/>
              </a:p>
              <a:p>
                <a:pPr>
                  <a:spcAft>
                    <a:spcPts val="1000"/>
                  </a:spcAft>
                </a:pPr>
                <a:endParaRPr lang="en-US" sz="1800" b="0" dirty="0"/>
              </a:p>
              <a:p>
                <a:pPr>
                  <a:spcAft>
                    <a:spcPts val="1000"/>
                  </a:spcAft>
                </a:pPr>
                <a:r>
                  <a:rPr lang="en-US" sz="1800" b="0" dirty="0" smtClean="0">
                    <a:ea typeface="Cambria Math"/>
                  </a:rPr>
                  <a:t>                                   </a:t>
                </a:r>
                <a:endParaRPr lang="en-US" sz="1800" b="0" dirty="0" smtClean="0"/>
              </a:p>
              <a:p>
                <a:pPr>
                  <a:spcAft>
                    <a:spcPts val="1000"/>
                  </a:spcAft>
                </a:pPr>
                <a:r>
                  <a:rPr lang="en-US" sz="1800" b="0" dirty="0" smtClean="0"/>
                  <a:t>Not Commutative:         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/>
                      </a:rPr>
                      <m:t>𝑋</m:t>
                    </m:r>
                    <m:r>
                      <a:rPr lang="en-US" sz="1800" b="0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en-US" sz="1800" b="0" i="1">
                        <a:latin typeface="Cambria Math"/>
                      </a:rPr>
                      <m:t>𝐵</m:t>
                    </m:r>
                    <m:r>
                      <a:rPr lang="en-US" sz="1800" b="0" i="1" smtClean="0">
                        <a:latin typeface="Cambria Math"/>
                      </a:rPr>
                      <m:t>≠</m:t>
                    </m:r>
                    <m:r>
                      <a:rPr lang="en-US" sz="1800" b="0" i="1">
                        <a:latin typeface="Cambria Math"/>
                      </a:rPr>
                      <m:t>𝐵</m:t>
                    </m:r>
                    <m:r>
                      <a:rPr lang="en-US" sz="1800" b="0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en-US" sz="1800" b="0" i="1">
                        <a:latin typeface="Cambria Math"/>
                      </a:rPr>
                      <m:t>𝑋</m:t>
                    </m:r>
                  </m:oMath>
                </a14:m>
                <a:endParaRPr lang="en-US" sz="1800" b="0" i="1" dirty="0"/>
              </a:p>
              <a:p>
                <a:pPr>
                  <a:spcAft>
                    <a:spcPts val="1000"/>
                  </a:spcAft>
                </a:pPr>
                <a:r>
                  <a:rPr lang="en-US" sz="1800" b="0" dirty="0" smtClean="0"/>
                  <a:t>Not associative</a:t>
                </a:r>
                <a:r>
                  <a:rPr lang="en-US" sz="1800" b="0" dirty="0"/>
                  <a:t>:         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/>
                      </a:rPr>
                      <m:t>𝑋</m:t>
                    </m:r>
                    <m:r>
                      <a:rPr lang="en-US" sz="1800" b="0" i="1">
                        <a:latin typeface="Cambria Math"/>
                        <a:ea typeface="Cambria Math"/>
                      </a:rPr>
                      <m:t>⊖</m:t>
                    </m:r>
                    <m:d>
                      <m:dPr>
                        <m:ctrlPr>
                          <a:rPr lang="en-US" sz="18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/>
                          </a:rPr>
                          <m:t>𝐵</m:t>
                        </m:r>
                        <m:r>
                          <a:rPr lang="en-US" sz="1800" b="0" i="1">
                            <a:latin typeface="Cambria Math"/>
                            <a:ea typeface="Cambria Math"/>
                          </a:rPr>
                          <m:t>⊖</m:t>
                        </m:r>
                        <m:r>
                          <a:rPr lang="en-US" sz="1800" b="0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1800" b="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latin typeface="Cambria Math"/>
                            <a:ea typeface="Cambria Math"/>
                          </a:rPr>
                          <m:t>⊖</m:t>
                        </m:r>
                        <m:r>
                          <a:rPr lang="en-US" sz="1800" b="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1800" b="0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en-US" sz="1800" b="0" i="1">
                        <a:latin typeface="Cambria Math"/>
                      </a:rPr>
                      <m:t>𝐷</m:t>
                    </m:r>
                  </m:oMath>
                </a14:m>
                <a:endParaRPr lang="en-US" sz="1800" b="0" dirty="0"/>
              </a:p>
              <a:p>
                <a:pPr>
                  <a:spcAft>
                    <a:spcPts val="1000"/>
                  </a:spcAft>
                </a:pPr>
                <a:r>
                  <a:rPr lang="en-US" sz="1800" b="0" dirty="0"/>
                  <a:t>Invariant of translation: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b="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1800" b="0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en-US" sz="1800" b="0" i="1">
                        <a:latin typeface="Cambria Math"/>
                      </a:rPr>
                      <m:t>𝐵</m:t>
                    </m:r>
                    <m:r>
                      <a:rPr lang="en-US" sz="1800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800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800" b="0" i="1">
                                <a:latin typeface="Cambria Math"/>
                                <a:ea typeface="Cambria Math"/>
                              </a:rPr>
                              <m:t>⊖</m:t>
                            </m:r>
                            <m:r>
                              <a:rPr lang="en-US" sz="1800" b="0" i="1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sz="1800" b="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800" b="0" i="1" dirty="0" smtClean="0"/>
                  <a:t>    </a:t>
                </a:r>
                <a:r>
                  <a:rPr lang="en-US" sz="1800" b="0" dirty="0" smtClean="0"/>
                  <a:t>and </a:t>
                </a:r>
                <a:r>
                  <a:rPr lang="en-US" sz="1800" b="0" i="1" dirty="0" smtClean="0"/>
                  <a:t>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𝑋</m:t>
                    </m:r>
                    <m:r>
                      <a:rPr lang="en-US" sz="1800" b="0" i="1">
                        <a:latin typeface="Cambria Math"/>
                        <a:ea typeface="Cambria Math"/>
                      </a:rPr>
                      <m:t>⊖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1800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800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800" b="0" i="1">
                                <a:latin typeface="Cambria Math"/>
                                <a:ea typeface="Cambria Math"/>
                              </a:rPr>
                              <m:t>⊖</m:t>
                            </m:r>
                            <m:r>
                              <a:rPr lang="en-US" sz="1800" b="0" i="1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en-US" sz="1800" b="0" i="1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/>
                        <m:t>If</m:t>
                      </m:r>
                      <m:r>
                        <m:rPr>
                          <m:nor/>
                        </m:rPr>
                        <a:rPr lang="en-US" sz="1800" b="0" i="1"/>
                        <m:t> </m:t>
                      </m:r>
                      <m:r>
                        <a:rPr lang="en-US" sz="1800" b="0" i="1">
                          <a:latin typeface="Cambria Math"/>
                        </a:rPr>
                        <m:t>𝑋</m:t>
                      </m:r>
                      <m:r>
                        <a:rPr lang="en-US" sz="1800" b="0">
                          <a:latin typeface="Cambria Math"/>
                        </a:rPr>
                        <m:t>⊆</m:t>
                      </m:r>
                      <m:r>
                        <a:rPr lang="en-US" sz="1800" b="0" i="1">
                          <a:latin typeface="Cambria Math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1800" b="0" i="1"/>
                        <m:t> </m:t>
                      </m:r>
                      <m:r>
                        <m:rPr>
                          <m:nor/>
                        </m:rPr>
                        <a:rPr lang="en-US" sz="1800" b="0"/>
                        <m:t>then</m:t>
                      </m:r>
                      <m:r>
                        <m:rPr>
                          <m:nor/>
                        </m:rPr>
                        <a:rPr lang="en-US" sz="1800" b="0" i="1"/>
                        <m:t> </m:t>
                      </m:r>
                      <m:r>
                        <a:rPr lang="en-US" sz="1800" b="0" i="1">
                          <a:latin typeface="Cambria Math"/>
                        </a:rPr>
                        <m:t>𝑋</m:t>
                      </m:r>
                      <m:r>
                        <a:rPr lang="en-US" sz="1800" b="0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sz="1800" b="0" i="1">
                          <a:latin typeface="Cambria Math"/>
                        </a:rPr>
                        <m:t>𝐵</m:t>
                      </m:r>
                      <m:r>
                        <a:rPr lang="en-US" sz="1800" b="0">
                          <a:latin typeface="Cambria Math"/>
                        </a:rPr>
                        <m:t>⊆</m:t>
                      </m:r>
                      <m:r>
                        <a:rPr lang="en-US" sz="1800" b="0" i="1">
                          <a:latin typeface="Cambria Math"/>
                        </a:rPr>
                        <m:t>𝑌</m:t>
                      </m:r>
                      <m:r>
                        <a:rPr lang="en-US" sz="1800" b="0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sz="1800" b="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6087885"/>
              </a:xfrm>
              <a:prstGeom prst="rect">
                <a:avLst/>
              </a:prstGeom>
              <a:blipFill rotWithShape="1">
                <a:blip r:embed="rId4"/>
                <a:stretch>
                  <a:fillRect l="-632"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2133600" y="25542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795463" y="2554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476500" y="25542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3738563" y="32400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133600" y="28971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1795463" y="28971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2476500" y="28971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2133600" y="32400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1795463" y="32400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2476500" y="32400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2133600" y="35782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1795463" y="3578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2476500" y="3578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2133600" y="39163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1795463" y="3916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2476500" y="39163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2814638" y="2554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2814638" y="28971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2814638" y="32400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2814638" y="3578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2814638" y="3916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4" name="Oval 26"/>
          <p:cNvSpPr>
            <a:spLocks noChangeArrowheads="1"/>
          </p:cNvSpPr>
          <p:nvPr/>
        </p:nvSpPr>
        <p:spPr bwMode="auto">
          <a:xfrm>
            <a:off x="1857375" y="3973513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4090988" y="32400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6" name="Oval 28"/>
          <p:cNvSpPr>
            <a:spLocks noChangeArrowheads="1"/>
          </p:cNvSpPr>
          <p:nvPr/>
        </p:nvSpPr>
        <p:spPr bwMode="auto">
          <a:xfrm>
            <a:off x="3800475" y="330200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3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01610"/>
              </p:ext>
            </p:extLst>
          </p:nvPr>
        </p:nvGraphicFramePr>
        <p:xfrm>
          <a:off x="4656138" y="3311525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1" name="Equation" r:id="rId5" imgW="203040" imgH="164880" progId="Equation.DSMT4">
                  <p:embed/>
                </p:oleObj>
              </mc:Choice>
              <mc:Fallback>
                <p:oleObj name="Equation" r:id="rId5" imgW="203040" imgH="164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311525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5334000" y="25542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4995863" y="2554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5676900" y="25542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5334000" y="28971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3" name="Rectangle 35"/>
          <p:cNvSpPr>
            <a:spLocks noChangeArrowheads="1"/>
          </p:cNvSpPr>
          <p:nvPr/>
        </p:nvSpPr>
        <p:spPr bwMode="auto">
          <a:xfrm>
            <a:off x="4995863" y="28971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4" name="Rectangle 36"/>
          <p:cNvSpPr>
            <a:spLocks noChangeArrowheads="1"/>
          </p:cNvSpPr>
          <p:nvPr/>
        </p:nvSpPr>
        <p:spPr bwMode="auto">
          <a:xfrm>
            <a:off x="5676900" y="28971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5" name="Rectangle 37"/>
          <p:cNvSpPr>
            <a:spLocks noChangeArrowheads="1"/>
          </p:cNvSpPr>
          <p:nvPr/>
        </p:nvSpPr>
        <p:spPr bwMode="auto">
          <a:xfrm>
            <a:off x="5334000" y="32400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6" name="Rectangle 38"/>
          <p:cNvSpPr>
            <a:spLocks noChangeArrowheads="1"/>
          </p:cNvSpPr>
          <p:nvPr/>
        </p:nvSpPr>
        <p:spPr bwMode="auto">
          <a:xfrm>
            <a:off x="4995863" y="32400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7" name="Rectangle 39"/>
          <p:cNvSpPr>
            <a:spLocks noChangeArrowheads="1"/>
          </p:cNvSpPr>
          <p:nvPr/>
        </p:nvSpPr>
        <p:spPr bwMode="auto">
          <a:xfrm>
            <a:off x="5676900" y="32400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8" name="Rectangle 40"/>
          <p:cNvSpPr>
            <a:spLocks noChangeArrowheads="1"/>
          </p:cNvSpPr>
          <p:nvPr/>
        </p:nvSpPr>
        <p:spPr bwMode="auto">
          <a:xfrm>
            <a:off x="5334000" y="3578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9" name="Rectangle 41"/>
          <p:cNvSpPr>
            <a:spLocks noChangeArrowheads="1"/>
          </p:cNvSpPr>
          <p:nvPr/>
        </p:nvSpPr>
        <p:spPr bwMode="auto">
          <a:xfrm>
            <a:off x="4995863" y="3578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0" name="Rectangle 42"/>
          <p:cNvSpPr>
            <a:spLocks noChangeArrowheads="1"/>
          </p:cNvSpPr>
          <p:nvPr/>
        </p:nvSpPr>
        <p:spPr bwMode="auto">
          <a:xfrm>
            <a:off x="5676900" y="35782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1" name="Rectangle 43"/>
          <p:cNvSpPr>
            <a:spLocks noChangeArrowheads="1"/>
          </p:cNvSpPr>
          <p:nvPr/>
        </p:nvSpPr>
        <p:spPr bwMode="auto">
          <a:xfrm>
            <a:off x="5334000" y="39163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2" name="Rectangle 44"/>
          <p:cNvSpPr>
            <a:spLocks noChangeArrowheads="1"/>
          </p:cNvSpPr>
          <p:nvPr/>
        </p:nvSpPr>
        <p:spPr bwMode="auto">
          <a:xfrm>
            <a:off x="4995863" y="3916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3" name="Rectangle 45"/>
          <p:cNvSpPr>
            <a:spLocks noChangeArrowheads="1"/>
          </p:cNvSpPr>
          <p:nvPr/>
        </p:nvSpPr>
        <p:spPr bwMode="auto">
          <a:xfrm>
            <a:off x="5676900" y="39163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4" name="Rectangle 46"/>
          <p:cNvSpPr>
            <a:spLocks noChangeArrowheads="1"/>
          </p:cNvSpPr>
          <p:nvPr/>
        </p:nvSpPr>
        <p:spPr bwMode="auto">
          <a:xfrm>
            <a:off x="6015038" y="25542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5" name="Rectangle 47"/>
          <p:cNvSpPr>
            <a:spLocks noChangeArrowheads="1"/>
          </p:cNvSpPr>
          <p:nvPr/>
        </p:nvSpPr>
        <p:spPr bwMode="auto">
          <a:xfrm>
            <a:off x="6015038" y="28971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6" name="Rectangle 48"/>
          <p:cNvSpPr>
            <a:spLocks noChangeArrowheads="1"/>
          </p:cNvSpPr>
          <p:nvPr/>
        </p:nvSpPr>
        <p:spPr bwMode="auto">
          <a:xfrm>
            <a:off x="6015038" y="324008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7" name="Rectangle 49"/>
          <p:cNvSpPr>
            <a:spLocks noChangeArrowheads="1"/>
          </p:cNvSpPr>
          <p:nvPr/>
        </p:nvSpPr>
        <p:spPr bwMode="auto">
          <a:xfrm>
            <a:off x="6015038" y="3578225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8" name="Rectangle 50"/>
          <p:cNvSpPr>
            <a:spLocks noChangeArrowheads="1"/>
          </p:cNvSpPr>
          <p:nvPr/>
        </p:nvSpPr>
        <p:spPr bwMode="auto">
          <a:xfrm>
            <a:off x="6015038" y="39163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9" name="Oval 51"/>
          <p:cNvSpPr>
            <a:spLocks noChangeArrowheads="1"/>
          </p:cNvSpPr>
          <p:nvPr/>
        </p:nvSpPr>
        <p:spPr bwMode="auto">
          <a:xfrm>
            <a:off x="5057775" y="3973513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77956"/>
              </p:ext>
            </p:extLst>
          </p:nvPr>
        </p:nvGraphicFramePr>
        <p:xfrm>
          <a:off x="3276600" y="3275013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2" name="Equation" r:id="rId7" imgW="266400" imgH="279360" progId="Equation.DSMT4">
                  <p:embed/>
                </p:oleObj>
              </mc:Choice>
              <mc:Fallback>
                <p:oleObj name="Equation" r:id="rId7" imgW="266400" imgH="2793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75013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228600" y="363736"/>
                <a:ext cx="8686800" cy="4059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1800" dirty="0" smtClean="0"/>
                  <a:t>Duality: Dilation and Erosion</a:t>
                </a:r>
                <a:endParaRPr lang="en-US" sz="1800" b="0" dirty="0" smtClean="0"/>
              </a:p>
              <a:p>
                <a:pPr marL="342900" indent="-342900">
                  <a:spcAft>
                    <a:spcPts val="1000"/>
                  </a:spcAft>
                  <a:buFont typeface="Arial" pitchFamily="34" charset="0"/>
                  <a:buChar char="•"/>
                </a:pPr>
                <a:r>
                  <a:rPr lang="en-US" sz="1800" b="0" dirty="0"/>
                  <a:t>Transpose </a:t>
                </a:r>
                <a:r>
                  <a:rPr lang="en-US" sz="1800" b="0" i="1" dirty="0"/>
                  <a:t>Ă</a:t>
                </a:r>
                <a:r>
                  <a:rPr lang="en-US" sz="1800" b="0" dirty="0"/>
                  <a:t> of a structuring element </a:t>
                </a:r>
                <a:r>
                  <a:rPr lang="en-US" sz="1800" b="0" i="1" dirty="0"/>
                  <a:t>A</a:t>
                </a:r>
                <a:r>
                  <a:rPr lang="en-US" sz="1800" b="0" dirty="0"/>
                  <a:t> is defined as </a:t>
                </a:r>
                <a:r>
                  <a:rPr lang="en-US" sz="1800" b="0" dirty="0" smtClean="0"/>
                  <a:t>follows</a:t>
                </a:r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̌"/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1800" b="0" i="1">
                              <a:latin typeface="Cambria Math"/>
                            </a:rPr>
                            <m:t>={−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𝑎</m:t>
                          </m:r>
                          <m:r>
                            <a:rPr lang="en-US" sz="1800" b="0" i="1">
                              <a:latin typeface="Cambria Math"/>
                            </a:rPr>
                            <m:t>|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𝑎</m:t>
                          </m:r>
                          <m:r>
                            <a:rPr lang="en-US" sz="1800" b="0" i="1"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>
                              <a:latin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1800" b="0" i="1" dirty="0"/>
              </a:p>
              <a:p>
                <a:pPr marL="285750" indent="-285750">
                  <a:spcAft>
                    <a:spcPts val="1000"/>
                  </a:spcAft>
                  <a:buFont typeface="Arial" pitchFamily="34" charset="0"/>
                  <a:buChar char="•"/>
                </a:pPr>
                <a:r>
                  <a:rPr lang="en-US" sz="1800" b="0" dirty="0"/>
                  <a:t>Duality between morphological dilation and erosion operators</a:t>
                </a:r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1800" b="0" i="1">
                                  <a:latin typeface="Cambria Math"/>
                                  <a:ea typeface="Cambria Math"/>
                                </a:rPr>
                                <m:t>⊖</m:t>
                              </m:r>
                              <m:r>
                                <a:rPr lang="en-US" sz="1800" b="0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sz="1800" b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sz="1800" b="0">
                          <a:latin typeface="Cambria Math"/>
                        </a:rPr>
                        <m:t>⊕</m:t>
                      </m:r>
                      <m:acc>
                        <m:accPr>
                          <m:chr m:val="̌"/>
                          <m:ctrlPr>
                            <a:rPr lang="en-US" sz="1800" b="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800" b="0" i="1" dirty="0"/>
              </a:p>
              <a:p>
                <a:pPr marL="285750" indent="-285750">
                  <a:spcAft>
                    <a:spcPts val="1000"/>
                  </a:spcAft>
                  <a:buFont typeface="Arial" pitchFamily="34" charset="0"/>
                  <a:buChar char="•"/>
                </a:pPr>
                <a:endParaRPr lang="en-US" sz="1800" b="0" i="1" dirty="0" smtClean="0"/>
              </a:p>
              <a:p>
                <a:pPr marL="285750" indent="-285750">
                  <a:spcAft>
                    <a:spcPts val="1000"/>
                  </a:spcAft>
                  <a:buFont typeface="Arial" pitchFamily="34" charset="0"/>
                  <a:buChar char="•"/>
                </a:pPr>
                <a:endParaRPr lang="en-US" sz="1800" b="0" i="1" dirty="0" smtClean="0"/>
              </a:p>
              <a:p>
                <a:pPr marL="342900" indent="-342900">
                  <a:spcAft>
                    <a:spcPts val="1000"/>
                  </a:spcAft>
                  <a:buFont typeface="Arial" pitchFamily="34" charset="0"/>
                  <a:buChar char="•"/>
                </a:pPr>
                <a:endParaRPr lang="en-US" sz="1800" b="0" dirty="0"/>
              </a:p>
              <a:p>
                <a:pPr marL="342900" indent="-342900">
                  <a:spcAft>
                    <a:spcPts val="1000"/>
                  </a:spcAft>
                  <a:buFont typeface="Arial" pitchFamily="34" charset="0"/>
                  <a:buChar char="•"/>
                </a:pPr>
                <a:endParaRPr lang="en-US" sz="1800" b="0" dirty="0" smtClean="0"/>
              </a:p>
              <a:p>
                <a:pPr marL="342900" indent="-342900">
                  <a:spcAft>
                    <a:spcPts val="1000"/>
                  </a:spcAft>
                  <a:buFont typeface="Arial" pitchFamily="34" charset="0"/>
                  <a:buChar char="•"/>
                </a:pPr>
                <a:endParaRPr lang="en-US" sz="1800" b="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4059766"/>
              </a:xfrm>
              <a:prstGeom prst="rect">
                <a:avLst/>
              </a:prstGeom>
              <a:blipFill rotWithShape="1">
                <a:blip r:embed="rId4"/>
                <a:stretch>
                  <a:fillRect l="-632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1771650" y="26971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1433513" y="26971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2114550" y="26971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3376613" y="33829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1771650" y="30400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1433513" y="30400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2114550" y="30400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1771650" y="33829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1433513" y="33829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2114550" y="33829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1771650" y="3721100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1433513" y="37211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2114550" y="3721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1771650" y="40592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1433513" y="40592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2114550" y="40592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2452688" y="26971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8" name="Rectangle 22"/>
          <p:cNvSpPr>
            <a:spLocks noChangeArrowheads="1"/>
          </p:cNvSpPr>
          <p:nvPr/>
        </p:nvSpPr>
        <p:spPr bwMode="auto">
          <a:xfrm>
            <a:off x="2452688" y="30400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9" name="Rectangle 23"/>
          <p:cNvSpPr>
            <a:spLocks noChangeArrowheads="1"/>
          </p:cNvSpPr>
          <p:nvPr/>
        </p:nvSpPr>
        <p:spPr bwMode="auto">
          <a:xfrm>
            <a:off x="2452688" y="33829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0" name="Rectangle 24"/>
          <p:cNvSpPr>
            <a:spLocks noChangeArrowheads="1"/>
          </p:cNvSpPr>
          <p:nvPr/>
        </p:nvSpPr>
        <p:spPr bwMode="auto">
          <a:xfrm>
            <a:off x="2452688" y="37211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1" name="Rectangle 25"/>
          <p:cNvSpPr>
            <a:spLocks noChangeArrowheads="1"/>
          </p:cNvSpPr>
          <p:nvPr/>
        </p:nvSpPr>
        <p:spPr bwMode="auto">
          <a:xfrm>
            <a:off x="2452688" y="40592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2" name="Oval 26"/>
          <p:cNvSpPr>
            <a:spLocks noChangeArrowheads="1"/>
          </p:cNvSpPr>
          <p:nvPr/>
        </p:nvSpPr>
        <p:spPr bwMode="auto">
          <a:xfrm>
            <a:off x="1495425" y="4116388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3" name="Rectangle 27"/>
          <p:cNvSpPr>
            <a:spLocks noChangeArrowheads="1"/>
          </p:cNvSpPr>
          <p:nvPr/>
        </p:nvSpPr>
        <p:spPr bwMode="auto">
          <a:xfrm>
            <a:off x="3729038" y="33829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4" name="Oval 28"/>
          <p:cNvSpPr>
            <a:spLocks noChangeArrowheads="1"/>
          </p:cNvSpPr>
          <p:nvPr/>
        </p:nvSpPr>
        <p:spPr bwMode="auto">
          <a:xfrm>
            <a:off x="3438525" y="3444875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23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745647"/>
              </p:ext>
            </p:extLst>
          </p:nvPr>
        </p:nvGraphicFramePr>
        <p:xfrm>
          <a:off x="2905125" y="339725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4" name="Equation" r:id="rId5" imgW="266400" imgH="279360" progId="Equation.DSMT4">
                  <p:embed/>
                </p:oleObj>
              </mc:Choice>
              <mc:Fallback>
                <p:oleObj name="Equation" r:id="rId5" imgW="266400" imgH="2793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3397250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94042"/>
              </p:ext>
            </p:extLst>
          </p:nvPr>
        </p:nvGraphicFramePr>
        <p:xfrm>
          <a:off x="4294188" y="3454400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5" name="Equation" r:id="rId7" imgW="203040" imgH="164880" progId="Equation.DSMT4">
                  <p:embed/>
                </p:oleObj>
              </mc:Choice>
              <mc:Fallback>
                <p:oleObj name="Equation" r:id="rId7" imgW="203040" imgH="164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454400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4972050" y="26971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8" name="Rectangle 32"/>
          <p:cNvSpPr>
            <a:spLocks noChangeArrowheads="1"/>
          </p:cNvSpPr>
          <p:nvPr/>
        </p:nvSpPr>
        <p:spPr bwMode="auto">
          <a:xfrm>
            <a:off x="4633913" y="26971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314950" y="26971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4972050" y="30400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1" name="Rectangle 35"/>
          <p:cNvSpPr>
            <a:spLocks noChangeArrowheads="1"/>
          </p:cNvSpPr>
          <p:nvPr/>
        </p:nvSpPr>
        <p:spPr bwMode="auto">
          <a:xfrm>
            <a:off x="4633913" y="30400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2" name="Rectangle 36"/>
          <p:cNvSpPr>
            <a:spLocks noChangeArrowheads="1"/>
          </p:cNvSpPr>
          <p:nvPr/>
        </p:nvSpPr>
        <p:spPr bwMode="auto">
          <a:xfrm>
            <a:off x="5314950" y="30400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4972050" y="33829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4633913" y="33829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5" name="Rectangle 39"/>
          <p:cNvSpPr>
            <a:spLocks noChangeArrowheads="1"/>
          </p:cNvSpPr>
          <p:nvPr/>
        </p:nvSpPr>
        <p:spPr bwMode="auto">
          <a:xfrm>
            <a:off x="5314950" y="33829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6" name="Rectangle 40"/>
          <p:cNvSpPr>
            <a:spLocks noChangeArrowheads="1"/>
          </p:cNvSpPr>
          <p:nvPr/>
        </p:nvSpPr>
        <p:spPr bwMode="auto">
          <a:xfrm>
            <a:off x="4972050" y="3721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7" name="Rectangle 41"/>
          <p:cNvSpPr>
            <a:spLocks noChangeArrowheads="1"/>
          </p:cNvSpPr>
          <p:nvPr/>
        </p:nvSpPr>
        <p:spPr bwMode="auto">
          <a:xfrm>
            <a:off x="4633913" y="37211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8" name="Rectangle 42"/>
          <p:cNvSpPr>
            <a:spLocks noChangeArrowheads="1"/>
          </p:cNvSpPr>
          <p:nvPr/>
        </p:nvSpPr>
        <p:spPr bwMode="auto">
          <a:xfrm>
            <a:off x="5314950" y="3721100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9" name="Rectangle 43"/>
          <p:cNvSpPr>
            <a:spLocks noChangeArrowheads="1"/>
          </p:cNvSpPr>
          <p:nvPr/>
        </p:nvSpPr>
        <p:spPr bwMode="auto">
          <a:xfrm>
            <a:off x="4972050" y="40592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80" name="Rectangle 44"/>
          <p:cNvSpPr>
            <a:spLocks noChangeArrowheads="1"/>
          </p:cNvSpPr>
          <p:nvPr/>
        </p:nvSpPr>
        <p:spPr bwMode="auto">
          <a:xfrm>
            <a:off x="4633913" y="40592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81" name="Rectangle 45"/>
          <p:cNvSpPr>
            <a:spLocks noChangeArrowheads="1"/>
          </p:cNvSpPr>
          <p:nvPr/>
        </p:nvSpPr>
        <p:spPr bwMode="auto">
          <a:xfrm>
            <a:off x="5314950" y="405923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82" name="Rectangle 46"/>
          <p:cNvSpPr>
            <a:spLocks noChangeArrowheads="1"/>
          </p:cNvSpPr>
          <p:nvPr/>
        </p:nvSpPr>
        <p:spPr bwMode="auto">
          <a:xfrm>
            <a:off x="5653088" y="26971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83" name="Rectangle 47"/>
          <p:cNvSpPr>
            <a:spLocks noChangeArrowheads="1"/>
          </p:cNvSpPr>
          <p:nvPr/>
        </p:nvSpPr>
        <p:spPr bwMode="auto">
          <a:xfrm>
            <a:off x="5653088" y="30400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84" name="Rectangle 48"/>
          <p:cNvSpPr>
            <a:spLocks noChangeArrowheads="1"/>
          </p:cNvSpPr>
          <p:nvPr/>
        </p:nvSpPr>
        <p:spPr bwMode="auto">
          <a:xfrm>
            <a:off x="5653088" y="3382963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85" name="Rectangle 49"/>
          <p:cNvSpPr>
            <a:spLocks noChangeArrowheads="1"/>
          </p:cNvSpPr>
          <p:nvPr/>
        </p:nvSpPr>
        <p:spPr bwMode="auto">
          <a:xfrm>
            <a:off x="5653088" y="3721100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5653088" y="4059238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87" name="Oval 51"/>
          <p:cNvSpPr>
            <a:spLocks noChangeArrowheads="1"/>
          </p:cNvSpPr>
          <p:nvPr/>
        </p:nvSpPr>
        <p:spPr bwMode="auto">
          <a:xfrm>
            <a:off x="4695825" y="4116388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0" name="Rectangle 54"/>
          <p:cNvSpPr>
            <a:spLocks noChangeArrowheads="1"/>
          </p:cNvSpPr>
          <p:nvPr/>
        </p:nvSpPr>
        <p:spPr bwMode="auto">
          <a:xfrm>
            <a:off x="1828800" y="46116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1" name="Rectangle 55"/>
          <p:cNvSpPr>
            <a:spLocks noChangeArrowheads="1"/>
          </p:cNvSpPr>
          <p:nvPr/>
        </p:nvSpPr>
        <p:spPr bwMode="auto">
          <a:xfrm>
            <a:off x="1490663" y="46116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2" name="Rectangle 56"/>
          <p:cNvSpPr>
            <a:spLocks noChangeArrowheads="1"/>
          </p:cNvSpPr>
          <p:nvPr/>
        </p:nvSpPr>
        <p:spPr bwMode="auto">
          <a:xfrm>
            <a:off x="2171700" y="46116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3" name="Rectangle 57"/>
          <p:cNvSpPr>
            <a:spLocks noChangeArrowheads="1"/>
          </p:cNvSpPr>
          <p:nvPr/>
        </p:nvSpPr>
        <p:spPr bwMode="auto">
          <a:xfrm>
            <a:off x="3433763" y="52974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4" name="Rectangle 58"/>
          <p:cNvSpPr>
            <a:spLocks noChangeArrowheads="1"/>
          </p:cNvSpPr>
          <p:nvPr/>
        </p:nvSpPr>
        <p:spPr bwMode="auto">
          <a:xfrm>
            <a:off x="1828800" y="49545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5" name="Rectangle 59"/>
          <p:cNvSpPr>
            <a:spLocks noChangeArrowheads="1"/>
          </p:cNvSpPr>
          <p:nvPr/>
        </p:nvSpPr>
        <p:spPr bwMode="auto">
          <a:xfrm>
            <a:off x="1490663" y="49545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6" name="Rectangle 60"/>
          <p:cNvSpPr>
            <a:spLocks noChangeArrowheads="1"/>
          </p:cNvSpPr>
          <p:nvPr/>
        </p:nvSpPr>
        <p:spPr bwMode="auto">
          <a:xfrm>
            <a:off x="2171700" y="49545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1828800" y="52974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1490663" y="52974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2171700" y="52974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1828800" y="5635625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1490663" y="56356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2171700" y="56356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1828800" y="5973763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1490663" y="59737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2171700" y="59737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2509838" y="46116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2509838" y="49545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2509838" y="52974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2509838" y="56356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2509838" y="59737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11" name="Oval 75"/>
          <p:cNvSpPr>
            <a:spLocks noChangeArrowheads="1"/>
          </p:cNvSpPr>
          <p:nvPr/>
        </p:nvSpPr>
        <p:spPr bwMode="auto">
          <a:xfrm>
            <a:off x="1552575" y="6030913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3786188" y="52974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13" name="Oval 77"/>
          <p:cNvSpPr>
            <a:spLocks noChangeArrowheads="1"/>
          </p:cNvSpPr>
          <p:nvPr/>
        </p:nvSpPr>
        <p:spPr bwMode="auto">
          <a:xfrm>
            <a:off x="3852863" y="5359400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241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948879"/>
              </p:ext>
            </p:extLst>
          </p:nvPr>
        </p:nvGraphicFramePr>
        <p:xfrm>
          <a:off x="2962275" y="5311775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6" name="Equation" r:id="rId9" imgW="266400" imgH="279360" progId="Equation.DSMT4">
                  <p:embed/>
                </p:oleObj>
              </mc:Choice>
              <mc:Fallback>
                <p:oleObj name="Equation" r:id="rId9" imgW="266400" imgH="27936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5311775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15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188378"/>
              </p:ext>
            </p:extLst>
          </p:nvPr>
        </p:nvGraphicFramePr>
        <p:xfrm>
          <a:off x="4351338" y="5368925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7" name="Equation" r:id="rId11" imgW="203040" imgH="164880" progId="Equation.DSMT4">
                  <p:embed/>
                </p:oleObj>
              </mc:Choice>
              <mc:Fallback>
                <p:oleObj name="Equation" r:id="rId11" imgW="203040" imgH="16488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368925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5029200" y="46116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4691063" y="46116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18" name="Rectangle 82"/>
          <p:cNvSpPr>
            <a:spLocks noChangeArrowheads="1"/>
          </p:cNvSpPr>
          <p:nvPr/>
        </p:nvSpPr>
        <p:spPr bwMode="auto">
          <a:xfrm>
            <a:off x="5372100" y="46116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19" name="Rectangle 83"/>
          <p:cNvSpPr>
            <a:spLocks noChangeArrowheads="1"/>
          </p:cNvSpPr>
          <p:nvPr/>
        </p:nvSpPr>
        <p:spPr bwMode="auto">
          <a:xfrm>
            <a:off x="5029200" y="4954588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20" name="Rectangle 84"/>
          <p:cNvSpPr>
            <a:spLocks noChangeArrowheads="1"/>
          </p:cNvSpPr>
          <p:nvPr/>
        </p:nvSpPr>
        <p:spPr bwMode="auto">
          <a:xfrm>
            <a:off x="4691063" y="49545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21" name="Rectangle 85"/>
          <p:cNvSpPr>
            <a:spLocks noChangeArrowheads="1"/>
          </p:cNvSpPr>
          <p:nvPr/>
        </p:nvSpPr>
        <p:spPr bwMode="auto">
          <a:xfrm>
            <a:off x="5372100" y="49545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22" name="Rectangle 86"/>
          <p:cNvSpPr>
            <a:spLocks noChangeArrowheads="1"/>
          </p:cNvSpPr>
          <p:nvPr/>
        </p:nvSpPr>
        <p:spPr bwMode="auto">
          <a:xfrm>
            <a:off x="5029200" y="52974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23" name="Rectangle 87"/>
          <p:cNvSpPr>
            <a:spLocks noChangeArrowheads="1"/>
          </p:cNvSpPr>
          <p:nvPr/>
        </p:nvSpPr>
        <p:spPr bwMode="auto">
          <a:xfrm>
            <a:off x="4691063" y="52974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24" name="Rectangle 88"/>
          <p:cNvSpPr>
            <a:spLocks noChangeArrowheads="1"/>
          </p:cNvSpPr>
          <p:nvPr/>
        </p:nvSpPr>
        <p:spPr bwMode="auto">
          <a:xfrm>
            <a:off x="5372100" y="5297488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25" name="Rectangle 89"/>
          <p:cNvSpPr>
            <a:spLocks noChangeArrowheads="1"/>
          </p:cNvSpPr>
          <p:nvPr/>
        </p:nvSpPr>
        <p:spPr bwMode="auto">
          <a:xfrm>
            <a:off x="5029200" y="56356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26" name="Rectangle 90"/>
          <p:cNvSpPr>
            <a:spLocks noChangeArrowheads="1"/>
          </p:cNvSpPr>
          <p:nvPr/>
        </p:nvSpPr>
        <p:spPr bwMode="auto">
          <a:xfrm>
            <a:off x="4691063" y="56356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27" name="Rectangle 91"/>
          <p:cNvSpPr>
            <a:spLocks noChangeArrowheads="1"/>
          </p:cNvSpPr>
          <p:nvPr/>
        </p:nvSpPr>
        <p:spPr bwMode="auto">
          <a:xfrm>
            <a:off x="5372100" y="5635625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28" name="Rectangle 92"/>
          <p:cNvSpPr>
            <a:spLocks noChangeArrowheads="1"/>
          </p:cNvSpPr>
          <p:nvPr/>
        </p:nvSpPr>
        <p:spPr bwMode="auto">
          <a:xfrm>
            <a:off x="5029200" y="59737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29" name="Rectangle 93"/>
          <p:cNvSpPr>
            <a:spLocks noChangeArrowheads="1"/>
          </p:cNvSpPr>
          <p:nvPr/>
        </p:nvSpPr>
        <p:spPr bwMode="auto">
          <a:xfrm>
            <a:off x="4691063" y="59737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30" name="Rectangle 94"/>
          <p:cNvSpPr>
            <a:spLocks noChangeArrowheads="1"/>
          </p:cNvSpPr>
          <p:nvPr/>
        </p:nvSpPr>
        <p:spPr bwMode="auto">
          <a:xfrm>
            <a:off x="5372100" y="5973763"/>
            <a:ext cx="274638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31" name="Rectangle 95"/>
          <p:cNvSpPr>
            <a:spLocks noChangeArrowheads="1"/>
          </p:cNvSpPr>
          <p:nvPr/>
        </p:nvSpPr>
        <p:spPr bwMode="auto">
          <a:xfrm>
            <a:off x="5710238" y="46116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32" name="Rectangle 96"/>
          <p:cNvSpPr>
            <a:spLocks noChangeArrowheads="1"/>
          </p:cNvSpPr>
          <p:nvPr/>
        </p:nvSpPr>
        <p:spPr bwMode="auto">
          <a:xfrm>
            <a:off x="5710238" y="49545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33" name="Rectangle 97"/>
          <p:cNvSpPr>
            <a:spLocks noChangeArrowheads="1"/>
          </p:cNvSpPr>
          <p:nvPr/>
        </p:nvSpPr>
        <p:spPr bwMode="auto">
          <a:xfrm>
            <a:off x="5710238" y="5297488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34" name="Rectangle 98"/>
          <p:cNvSpPr>
            <a:spLocks noChangeArrowheads="1"/>
          </p:cNvSpPr>
          <p:nvPr/>
        </p:nvSpPr>
        <p:spPr bwMode="auto">
          <a:xfrm>
            <a:off x="5710238" y="5635625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35" name="Rectangle 99"/>
          <p:cNvSpPr>
            <a:spLocks noChangeArrowheads="1"/>
          </p:cNvSpPr>
          <p:nvPr/>
        </p:nvSpPr>
        <p:spPr bwMode="auto">
          <a:xfrm>
            <a:off x="5710238" y="5973763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436" name="Oval 100"/>
          <p:cNvSpPr>
            <a:spLocks noChangeArrowheads="1"/>
          </p:cNvSpPr>
          <p:nvPr/>
        </p:nvSpPr>
        <p:spPr bwMode="auto">
          <a:xfrm>
            <a:off x="4752975" y="6030913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228600" y="363736"/>
                <a:ext cx="8686800" cy="186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1800" dirty="0" smtClean="0"/>
                  <a:t>Hit-Or-Miss transformation</a:t>
                </a:r>
                <a:endParaRPr lang="en-US" sz="1800" b="1" dirty="0" smtClean="0"/>
              </a:p>
              <a:p>
                <a:pPr marL="342900" indent="-342900">
                  <a:spcAft>
                    <a:spcPts val="1000"/>
                  </a:spcAft>
                  <a:buFont typeface="Arial" pitchFamily="34" charset="0"/>
                  <a:buChar char="•"/>
                </a:pPr>
                <a:r>
                  <a:rPr lang="en-US" sz="1800" b="0" dirty="0"/>
                  <a:t>Hit-or-miss is a morphological operators for finding local patterns of pixels. Unlike dilation and erosion, this operation is defined using a composite structuring element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𝐵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dirty="0"/>
                  <a:t>. The hit-or-miss operator is defined as </a:t>
                </a:r>
                <a:r>
                  <a:rPr lang="en-US" sz="1800" b="0" dirty="0" smtClean="0"/>
                  <a:t>follows</a:t>
                </a:r>
                <a:endParaRPr lang="en-US" sz="1800" b="0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  <m:r>
                            <a:rPr lang="en-US" sz="1800">
                              <a:latin typeface="Cambria Math"/>
                            </a:rPr>
                            <m:t>⊗</m:t>
                          </m:r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  <m:r>
                            <a:rPr lang="en-US" sz="1800">
                              <a:latin typeface="Cambria Math"/>
                            </a:rPr>
                            <m:t>={</m:t>
                          </m:r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r>
                            <a:rPr lang="en-US" sz="180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⊂</m:t>
                          </m:r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sz="1800" i="1"/>
                            <m:t> </m:t>
                          </m:r>
                          <m:r>
                            <m:rPr>
                              <m:nor/>
                            </m:rPr>
                            <a:rPr lang="en-US" sz="1800" b="0"/>
                            <m:t>and</m:t>
                          </m:r>
                          <m:r>
                            <m:rPr>
                              <m:nor/>
                            </m:rPr>
                            <a:rPr lang="en-US" sz="1800" i="1"/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⊂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b="1" i="1" smtClean="0"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736"/>
                <a:ext cx="8686800" cy="1862048"/>
              </a:xfrm>
              <a:prstGeom prst="rect">
                <a:avLst/>
              </a:prstGeom>
              <a:blipFill rotWithShape="1">
                <a:blip r:embed="rId4"/>
                <a:stretch>
                  <a:fillRect l="-632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2643982" y="254793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2320132" y="254793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2972594" y="25479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2643982" y="289083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2320132" y="2890839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2972594" y="28908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643982" y="3233739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320132" y="3233739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972594" y="3233739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643982" y="3571876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2320132" y="3571876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2972594" y="3571876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2643982" y="3895726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7" name="Rectangle 17"/>
          <p:cNvSpPr>
            <a:spLocks noChangeArrowheads="1"/>
          </p:cNvSpPr>
          <p:nvPr/>
        </p:nvSpPr>
        <p:spPr bwMode="auto">
          <a:xfrm>
            <a:off x="2320132" y="3895726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2972594" y="3895726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9" name="Rectangle 19"/>
          <p:cNvSpPr>
            <a:spLocks noChangeArrowheads="1"/>
          </p:cNvSpPr>
          <p:nvPr/>
        </p:nvSpPr>
        <p:spPr bwMode="auto">
          <a:xfrm>
            <a:off x="3310732" y="254793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0" name="Rectangle 20"/>
          <p:cNvSpPr>
            <a:spLocks noChangeArrowheads="1"/>
          </p:cNvSpPr>
          <p:nvPr/>
        </p:nvSpPr>
        <p:spPr bwMode="auto">
          <a:xfrm>
            <a:off x="3310732" y="289083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1" name="Rectangle 21"/>
          <p:cNvSpPr>
            <a:spLocks noChangeArrowheads="1"/>
          </p:cNvSpPr>
          <p:nvPr/>
        </p:nvSpPr>
        <p:spPr bwMode="auto">
          <a:xfrm>
            <a:off x="3310732" y="323373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3310732" y="3571876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3" name="Rectangle 23"/>
          <p:cNvSpPr>
            <a:spLocks noChangeArrowheads="1"/>
          </p:cNvSpPr>
          <p:nvPr/>
        </p:nvSpPr>
        <p:spPr bwMode="auto">
          <a:xfrm>
            <a:off x="3310732" y="3895726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85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90974"/>
              </p:ext>
            </p:extLst>
          </p:nvPr>
        </p:nvGraphicFramePr>
        <p:xfrm>
          <a:off x="3706019" y="3657601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00" name="Equation" r:id="rId5" imgW="266400" imgH="279360" progId="Equation.DSMT4">
                  <p:embed/>
                </p:oleObj>
              </mc:Choice>
              <mc:Fallback>
                <p:oleObj name="Equation" r:id="rId5" imgW="266400" imgH="2793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019" y="3657601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81440"/>
              </p:ext>
            </p:extLst>
          </p:nvPr>
        </p:nvGraphicFramePr>
        <p:xfrm>
          <a:off x="5380832" y="3733800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01" name="Equation" r:id="rId7" imgW="203040" imgH="164880" progId="Equation.DSMT4">
                  <p:embed/>
                </p:oleObj>
              </mc:Choice>
              <mc:Fallback>
                <p:oleObj name="Equation" r:id="rId7" imgW="203040" imgH="1648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832" y="3733800"/>
                        <a:ext cx="2032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1320007" y="25384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9" name="Rectangle 29"/>
          <p:cNvSpPr>
            <a:spLocks noChangeArrowheads="1"/>
          </p:cNvSpPr>
          <p:nvPr/>
        </p:nvSpPr>
        <p:spPr bwMode="auto">
          <a:xfrm>
            <a:off x="996157" y="25384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0" name="Rectangle 30"/>
          <p:cNvSpPr>
            <a:spLocks noChangeArrowheads="1"/>
          </p:cNvSpPr>
          <p:nvPr/>
        </p:nvSpPr>
        <p:spPr bwMode="auto">
          <a:xfrm>
            <a:off x="1648619" y="253841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1" name="Rectangle 31"/>
          <p:cNvSpPr>
            <a:spLocks noChangeArrowheads="1"/>
          </p:cNvSpPr>
          <p:nvPr/>
        </p:nvSpPr>
        <p:spPr bwMode="auto">
          <a:xfrm>
            <a:off x="1320007" y="28813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2" name="Rectangle 32"/>
          <p:cNvSpPr>
            <a:spLocks noChangeArrowheads="1"/>
          </p:cNvSpPr>
          <p:nvPr/>
        </p:nvSpPr>
        <p:spPr bwMode="auto">
          <a:xfrm>
            <a:off x="996157" y="28813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3" name="Rectangle 33"/>
          <p:cNvSpPr>
            <a:spLocks noChangeArrowheads="1"/>
          </p:cNvSpPr>
          <p:nvPr/>
        </p:nvSpPr>
        <p:spPr bwMode="auto">
          <a:xfrm>
            <a:off x="1648619" y="288131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1320007" y="32242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5" name="Rectangle 35"/>
          <p:cNvSpPr>
            <a:spLocks noChangeArrowheads="1"/>
          </p:cNvSpPr>
          <p:nvPr/>
        </p:nvSpPr>
        <p:spPr bwMode="auto">
          <a:xfrm>
            <a:off x="996157" y="32242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6" name="Rectangle 36"/>
          <p:cNvSpPr>
            <a:spLocks noChangeArrowheads="1"/>
          </p:cNvSpPr>
          <p:nvPr/>
        </p:nvSpPr>
        <p:spPr bwMode="auto">
          <a:xfrm>
            <a:off x="1648619" y="322421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1320007" y="356235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8" name="Rectangle 38"/>
          <p:cNvSpPr>
            <a:spLocks noChangeArrowheads="1"/>
          </p:cNvSpPr>
          <p:nvPr/>
        </p:nvSpPr>
        <p:spPr bwMode="auto">
          <a:xfrm>
            <a:off x="996157" y="356235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9" name="Rectangle 39"/>
          <p:cNvSpPr>
            <a:spLocks noChangeArrowheads="1"/>
          </p:cNvSpPr>
          <p:nvPr/>
        </p:nvSpPr>
        <p:spPr bwMode="auto">
          <a:xfrm>
            <a:off x="1648619" y="3562351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0" name="Rectangle 40"/>
          <p:cNvSpPr>
            <a:spLocks noChangeArrowheads="1"/>
          </p:cNvSpPr>
          <p:nvPr/>
        </p:nvSpPr>
        <p:spPr bwMode="auto">
          <a:xfrm>
            <a:off x="1320007" y="3886201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1" name="Rectangle 41"/>
          <p:cNvSpPr>
            <a:spLocks noChangeArrowheads="1"/>
          </p:cNvSpPr>
          <p:nvPr/>
        </p:nvSpPr>
        <p:spPr bwMode="auto">
          <a:xfrm>
            <a:off x="996157" y="388620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2" name="Rectangle 42"/>
          <p:cNvSpPr>
            <a:spLocks noChangeArrowheads="1"/>
          </p:cNvSpPr>
          <p:nvPr/>
        </p:nvSpPr>
        <p:spPr bwMode="auto">
          <a:xfrm>
            <a:off x="1648619" y="3886201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3" name="Rectangle 43"/>
          <p:cNvSpPr>
            <a:spLocks noChangeArrowheads="1"/>
          </p:cNvSpPr>
          <p:nvPr/>
        </p:nvSpPr>
        <p:spPr bwMode="auto">
          <a:xfrm>
            <a:off x="1986757" y="25384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4" name="Rectangle 44"/>
          <p:cNvSpPr>
            <a:spLocks noChangeArrowheads="1"/>
          </p:cNvSpPr>
          <p:nvPr/>
        </p:nvSpPr>
        <p:spPr bwMode="auto">
          <a:xfrm>
            <a:off x="1986757" y="28813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5" name="Rectangle 45"/>
          <p:cNvSpPr>
            <a:spLocks noChangeArrowheads="1"/>
          </p:cNvSpPr>
          <p:nvPr/>
        </p:nvSpPr>
        <p:spPr bwMode="auto">
          <a:xfrm>
            <a:off x="1986757" y="3224214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6" name="Rectangle 46"/>
          <p:cNvSpPr>
            <a:spLocks noChangeArrowheads="1"/>
          </p:cNvSpPr>
          <p:nvPr/>
        </p:nvSpPr>
        <p:spPr bwMode="auto">
          <a:xfrm>
            <a:off x="1986757" y="3562351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7" name="Rectangle 47"/>
          <p:cNvSpPr>
            <a:spLocks noChangeArrowheads="1"/>
          </p:cNvSpPr>
          <p:nvPr/>
        </p:nvSpPr>
        <p:spPr bwMode="auto">
          <a:xfrm>
            <a:off x="1986757" y="3886201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8" name="Rectangle 48"/>
          <p:cNvSpPr>
            <a:spLocks noChangeArrowheads="1"/>
          </p:cNvSpPr>
          <p:nvPr/>
        </p:nvSpPr>
        <p:spPr bwMode="auto">
          <a:xfrm>
            <a:off x="1320007" y="42148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9" name="Rectangle 49"/>
          <p:cNvSpPr>
            <a:spLocks noChangeArrowheads="1"/>
          </p:cNvSpPr>
          <p:nvPr/>
        </p:nvSpPr>
        <p:spPr bwMode="auto">
          <a:xfrm>
            <a:off x="996157" y="42148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0" name="Rectangle 50"/>
          <p:cNvSpPr>
            <a:spLocks noChangeArrowheads="1"/>
          </p:cNvSpPr>
          <p:nvPr/>
        </p:nvSpPr>
        <p:spPr bwMode="auto">
          <a:xfrm>
            <a:off x="1648619" y="4214814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1" name="Rectangle 51"/>
          <p:cNvSpPr>
            <a:spLocks noChangeArrowheads="1"/>
          </p:cNvSpPr>
          <p:nvPr/>
        </p:nvSpPr>
        <p:spPr bwMode="auto">
          <a:xfrm>
            <a:off x="1320007" y="45577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2" name="Rectangle 52"/>
          <p:cNvSpPr>
            <a:spLocks noChangeArrowheads="1"/>
          </p:cNvSpPr>
          <p:nvPr/>
        </p:nvSpPr>
        <p:spPr bwMode="auto">
          <a:xfrm>
            <a:off x="996157" y="45577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3" name="Rectangle 53"/>
          <p:cNvSpPr>
            <a:spLocks noChangeArrowheads="1"/>
          </p:cNvSpPr>
          <p:nvPr/>
        </p:nvSpPr>
        <p:spPr bwMode="auto">
          <a:xfrm>
            <a:off x="1648619" y="4557714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4" name="Rectangle 54"/>
          <p:cNvSpPr>
            <a:spLocks noChangeArrowheads="1"/>
          </p:cNvSpPr>
          <p:nvPr/>
        </p:nvSpPr>
        <p:spPr bwMode="auto">
          <a:xfrm>
            <a:off x="1320007" y="49006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5" name="Rectangle 55"/>
          <p:cNvSpPr>
            <a:spLocks noChangeArrowheads="1"/>
          </p:cNvSpPr>
          <p:nvPr/>
        </p:nvSpPr>
        <p:spPr bwMode="auto">
          <a:xfrm>
            <a:off x="996157" y="49006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6" name="Rectangle 56"/>
          <p:cNvSpPr>
            <a:spLocks noChangeArrowheads="1"/>
          </p:cNvSpPr>
          <p:nvPr/>
        </p:nvSpPr>
        <p:spPr bwMode="auto">
          <a:xfrm>
            <a:off x="1648619" y="4900614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7" name="Rectangle 57"/>
          <p:cNvSpPr>
            <a:spLocks noChangeArrowheads="1"/>
          </p:cNvSpPr>
          <p:nvPr/>
        </p:nvSpPr>
        <p:spPr bwMode="auto">
          <a:xfrm>
            <a:off x="1320007" y="523875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8" name="Rectangle 58"/>
          <p:cNvSpPr>
            <a:spLocks noChangeArrowheads="1"/>
          </p:cNvSpPr>
          <p:nvPr/>
        </p:nvSpPr>
        <p:spPr bwMode="auto">
          <a:xfrm>
            <a:off x="996157" y="523875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9" name="Rectangle 59"/>
          <p:cNvSpPr>
            <a:spLocks noChangeArrowheads="1"/>
          </p:cNvSpPr>
          <p:nvPr/>
        </p:nvSpPr>
        <p:spPr bwMode="auto">
          <a:xfrm>
            <a:off x="1648619" y="5238751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0" name="Rectangle 60"/>
          <p:cNvSpPr>
            <a:spLocks noChangeArrowheads="1"/>
          </p:cNvSpPr>
          <p:nvPr/>
        </p:nvSpPr>
        <p:spPr bwMode="auto">
          <a:xfrm>
            <a:off x="1320007" y="556260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1" name="Rectangle 61"/>
          <p:cNvSpPr>
            <a:spLocks noChangeArrowheads="1"/>
          </p:cNvSpPr>
          <p:nvPr/>
        </p:nvSpPr>
        <p:spPr bwMode="auto">
          <a:xfrm>
            <a:off x="996157" y="556260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2" name="Rectangle 62"/>
          <p:cNvSpPr>
            <a:spLocks noChangeArrowheads="1"/>
          </p:cNvSpPr>
          <p:nvPr/>
        </p:nvSpPr>
        <p:spPr bwMode="auto">
          <a:xfrm>
            <a:off x="1648619" y="55626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3" name="Rectangle 63"/>
          <p:cNvSpPr>
            <a:spLocks noChangeArrowheads="1"/>
          </p:cNvSpPr>
          <p:nvPr/>
        </p:nvSpPr>
        <p:spPr bwMode="auto">
          <a:xfrm>
            <a:off x="1986757" y="4214814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4" name="Rectangle 64"/>
          <p:cNvSpPr>
            <a:spLocks noChangeArrowheads="1"/>
          </p:cNvSpPr>
          <p:nvPr/>
        </p:nvSpPr>
        <p:spPr bwMode="auto">
          <a:xfrm>
            <a:off x="1986757" y="4557714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5" name="Rectangle 65"/>
          <p:cNvSpPr>
            <a:spLocks noChangeArrowheads="1"/>
          </p:cNvSpPr>
          <p:nvPr/>
        </p:nvSpPr>
        <p:spPr bwMode="auto">
          <a:xfrm>
            <a:off x="1986757" y="4900614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6" name="Rectangle 66"/>
          <p:cNvSpPr>
            <a:spLocks noChangeArrowheads="1"/>
          </p:cNvSpPr>
          <p:nvPr/>
        </p:nvSpPr>
        <p:spPr bwMode="auto">
          <a:xfrm>
            <a:off x="1986757" y="5238751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7" name="Rectangle 67"/>
          <p:cNvSpPr>
            <a:spLocks noChangeArrowheads="1"/>
          </p:cNvSpPr>
          <p:nvPr/>
        </p:nvSpPr>
        <p:spPr bwMode="auto">
          <a:xfrm>
            <a:off x="1986757" y="556260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8" name="Rectangle 68"/>
          <p:cNvSpPr>
            <a:spLocks noChangeArrowheads="1"/>
          </p:cNvSpPr>
          <p:nvPr/>
        </p:nvSpPr>
        <p:spPr bwMode="auto">
          <a:xfrm>
            <a:off x="2643982" y="4205289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9" name="Rectangle 69"/>
          <p:cNvSpPr>
            <a:spLocks noChangeArrowheads="1"/>
          </p:cNvSpPr>
          <p:nvPr/>
        </p:nvSpPr>
        <p:spPr bwMode="auto">
          <a:xfrm>
            <a:off x="2320132" y="4205289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50" name="Rectangle 70"/>
          <p:cNvSpPr>
            <a:spLocks noChangeArrowheads="1"/>
          </p:cNvSpPr>
          <p:nvPr/>
        </p:nvSpPr>
        <p:spPr bwMode="auto">
          <a:xfrm>
            <a:off x="2972594" y="4205289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51" name="Rectangle 71"/>
          <p:cNvSpPr>
            <a:spLocks noChangeArrowheads="1"/>
          </p:cNvSpPr>
          <p:nvPr/>
        </p:nvSpPr>
        <p:spPr bwMode="auto">
          <a:xfrm>
            <a:off x="2643982" y="4548189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52" name="Rectangle 72"/>
          <p:cNvSpPr>
            <a:spLocks noChangeArrowheads="1"/>
          </p:cNvSpPr>
          <p:nvPr/>
        </p:nvSpPr>
        <p:spPr bwMode="auto">
          <a:xfrm>
            <a:off x="2320132" y="4548189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53" name="Rectangle 73"/>
          <p:cNvSpPr>
            <a:spLocks noChangeArrowheads="1"/>
          </p:cNvSpPr>
          <p:nvPr/>
        </p:nvSpPr>
        <p:spPr bwMode="auto">
          <a:xfrm>
            <a:off x="2972594" y="454818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54" name="Rectangle 74"/>
          <p:cNvSpPr>
            <a:spLocks noChangeArrowheads="1"/>
          </p:cNvSpPr>
          <p:nvPr/>
        </p:nvSpPr>
        <p:spPr bwMode="auto">
          <a:xfrm>
            <a:off x="2643982" y="4891089"/>
            <a:ext cx="274637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55" name="Rectangle 75"/>
          <p:cNvSpPr>
            <a:spLocks noChangeArrowheads="1"/>
          </p:cNvSpPr>
          <p:nvPr/>
        </p:nvSpPr>
        <p:spPr bwMode="auto">
          <a:xfrm>
            <a:off x="2320132" y="489108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56" name="Rectangle 76"/>
          <p:cNvSpPr>
            <a:spLocks noChangeArrowheads="1"/>
          </p:cNvSpPr>
          <p:nvPr/>
        </p:nvSpPr>
        <p:spPr bwMode="auto">
          <a:xfrm>
            <a:off x="2972594" y="4891089"/>
            <a:ext cx="274638" cy="274637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57" name="Rectangle 77"/>
          <p:cNvSpPr>
            <a:spLocks noChangeArrowheads="1"/>
          </p:cNvSpPr>
          <p:nvPr/>
        </p:nvSpPr>
        <p:spPr bwMode="auto">
          <a:xfrm>
            <a:off x="2643982" y="5229226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58" name="Rectangle 78"/>
          <p:cNvSpPr>
            <a:spLocks noChangeArrowheads="1"/>
          </p:cNvSpPr>
          <p:nvPr/>
        </p:nvSpPr>
        <p:spPr bwMode="auto">
          <a:xfrm>
            <a:off x="2320132" y="5229226"/>
            <a:ext cx="274637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59" name="Rectangle 79"/>
          <p:cNvSpPr>
            <a:spLocks noChangeArrowheads="1"/>
          </p:cNvSpPr>
          <p:nvPr/>
        </p:nvSpPr>
        <p:spPr bwMode="auto">
          <a:xfrm>
            <a:off x="2972594" y="5229226"/>
            <a:ext cx="274638" cy="274638"/>
          </a:xfrm>
          <a:prstGeom prst="rect">
            <a:avLst/>
          </a:prstGeom>
          <a:solidFill>
            <a:srgbClr val="969696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60" name="Rectangle 80"/>
          <p:cNvSpPr>
            <a:spLocks noChangeArrowheads="1"/>
          </p:cNvSpPr>
          <p:nvPr/>
        </p:nvSpPr>
        <p:spPr bwMode="auto">
          <a:xfrm>
            <a:off x="2643982" y="5553076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61" name="Rectangle 81"/>
          <p:cNvSpPr>
            <a:spLocks noChangeArrowheads="1"/>
          </p:cNvSpPr>
          <p:nvPr/>
        </p:nvSpPr>
        <p:spPr bwMode="auto">
          <a:xfrm>
            <a:off x="2320132" y="5553076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62" name="Rectangle 82"/>
          <p:cNvSpPr>
            <a:spLocks noChangeArrowheads="1"/>
          </p:cNvSpPr>
          <p:nvPr/>
        </p:nvSpPr>
        <p:spPr bwMode="auto">
          <a:xfrm>
            <a:off x="2972594" y="5553076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63" name="Rectangle 83"/>
          <p:cNvSpPr>
            <a:spLocks noChangeArrowheads="1"/>
          </p:cNvSpPr>
          <p:nvPr/>
        </p:nvSpPr>
        <p:spPr bwMode="auto">
          <a:xfrm>
            <a:off x="3310732" y="420528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64" name="Rectangle 84"/>
          <p:cNvSpPr>
            <a:spLocks noChangeArrowheads="1"/>
          </p:cNvSpPr>
          <p:nvPr/>
        </p:nvSpPr>
        <p:spPr bwMode="auto">
          <a:xfrm>
            <a:off x="3310732" y="454818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65" name="Rectangle 85"/>
          <p:cNvSpPr>
            <a:spLocks noChangeArrowheads="1"/>
          </p:cNvSpPr>
          <p:nvPr/>
        </p:nvSpPr>
        <p:spPr bwMode="auto">
          <a:xfrm>
            <a:off x="3310732" y="489108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66" name="Rectangle 86"/>
          <p:cNvSpPr>
            <a:spLocks noChangeArrowheads="1"/>
          </p:cNvSpPr>
          <p:nvPr/>
        </p:nvSpPr>
        <p:spPr bwMode="auto">
          <a:xfrm>
            <a:off x="3310732" y="5229226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67" name="Rectangle 87"/>
          <p:cNvSpPr>
            <a:spLocks noChangeArrowheads="1"/>
          </p:cNvSpPr>
          <p:nvPr/>
        </p:nvSpPr>
        <p:spPr bwMode="auto">
          <a:xfrm>
            <a:off x="3310732" y="5553076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68" name="Rectangle 88"/>
          <p:cNvSpPr>
            <a:spLocks noChangeArrowheads="1"/>
          </p:cNvSpPr>
          <p:nvPr/>
        </p:nvSpPr>
        <p:spPr bwMode="auto">
          <a:xfrm>
            <a:off x="4610894" y="27051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69" name="Rectangle 89"/>
          <p:cNvSpPr>
            <a:spLocks noChangeArrowheads="1"/>
          </p:cNvSpPr>
          <p:nvPr/>
        </p:nvSpPr>
        <p:spPr bwMode="auto">
          <a:xfrm>
            <a:off x="4287044" y="27051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70" name="Rectangle 90"/>
          <p:cNvSpPr>
            <a:spLocks noChangeArrowheads="1"/>
          </p:cNvSpPr>
          <p:nvPr/>
        </p:nvSpPr>
        <p:spPr bwMode="auto">
          <a:xfrm>
            <a:off x="4939507" y="2705101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71" name="Rectangle 91"/>
          <p:cNvSpPr>
            <a:spLocks noChangeArrowheads="1"/>
          </p:cNvSpPr>
          <p:nvPr/>
        </p:nvSpPr>
        <p:spPr bwMode="auto">
          <a:xfrm>
            <a:off x="4610894" y="3048001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72" name="Rectangle 92"/>
          <p:cNvSpPr>
            <a:spLocks noChangeArrowheads="1"/>
          </p:cNvSpPr>
          <p:nvPr/>
        </p:nvSpPr>
        <p:spPr bwMode="auto">
          <a:xfrm>
            <a:off x="4287044" y="30480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73" name="Rectangle 93"/>
          <p:cNvSpPr>
            <a:spLocks noChangeArrowheads="1"/>
          </p:cNvSpPr>
          <p:nvPr/>
        </p:nvSpPr>
        <p:spPr bwMode="auto">
          <a:xfrm>
            <a:off x="4939507" y="3048001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74" name="Rectangle 94"/>
          <p:cNvSpPr>
            <a:spLocks noChangeArrowheads="1"/>
          </p:cNvSpPr>
          <p:nvPr/>
        </p:nvSpPr>
        <p:spPr bwMode="auto">
          <a:xfrm>
            <a:off x="4610894" y="33909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75" name="Rectangle 95"/>
          <p:cNvSpPr>
            <a:spLocks noChangeArrowheads="1"/>
          </p:cNvSpPr>
          <p:nvPr/>
        </p:nvSpPr>
        <p:spPr bwMode="auto">
          <a:xfrm>
            <a:off x="4287044" y="33909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76" name="Rectangle 96"/>
          <p:cNvSpPr>
            <a:spLocks noChangeArrowheads="1"/>
          </p:cNvSpPr>
          <p:nvPr/>
        </p:nvSpPr>
        <p:spPr bwMode="auto">
          <a:xfrm>
            <a:off x="4939507" y="3390901"/>
            <a:ext cx="274637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77" name="Rectangle 97"/>
          <p:cNvSpPr>
            <a:spLocks noChangeArrowheads="1"/>
          </p:cNvSpPr>
          <p:nvPr/>
        </p:nvSpPr>
        <p:spPr bwMode="auto">
          <a:xfrm>
            <a:off x="4610894" y="39624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78" name="Rectangle 98"/>
          <p:cNvSpPr>
            <a:spLocks noChangeArrowheads="1"/>
          </p:cNvSpPr>
          <p:nvPr/>
        </p:nvSpPr>
        <p:spPr bwMode="auto">
          <a:xfrm>
            <a:off x="4287044" y="3962401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79" name="Rectangle 99"/>
          <p:cNvSpPr>
            <a:spLocks noChangeArrowheads="1"/>
          </p:cNvSpPr>
          <p:nvPr/>
        </p:nvSpPr>
        <p:spPr bwMode="auto">
          <a:xfrm>
            <a:off x="4939507" y="396240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80" name="Rectangle 100"/>
          <p:cNvSpPr>
            <a:spLocks noChangeArrowheads="1"/>
          </p:cNvSpPr>
          <p:nvPr/>
        </p:nvSpPr>
        <p:spPr bwMode="auto">
          <a:xfrm>
            <a:off x="4610894" y="43053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81" name="Rectangle 101"/>
          <p:cNvSpPr>
            <a:spLocks noChangeArrowheads="1"/>
          </p:cNvSpPr>
          <p:nvPr/>
        </p:nvSpPr>
        <p:spPr bwMode="auto">
          <a:xfrm>
            <a:off x="4287044" y="4305301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82" name="Rectangle 102"/>
          <p:cNvSpPr>
            <a:spLocks noChangeArrowheads="1"/>
          </p:cNvSpPr>
          <p:nvPr/>
        </p:nvSpPr>
        <p:spPr bwMode="auto">
          <a:xfrm>
            <a:off x="4939507" y="430530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83" name="Rectangle 103"/>
          <p:cNvSpPr>
            <a:spLocks noChangeArrowheads="1"/>
          </p:cNvSpPr>
          <p:nvPr/>
        </p:nvSpPr>
        <p:spPr bwMode="auto">
          <a:xfrm>
            <a:off x="4610894" y="46482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84" name="Rectangle 104"/>
          <p:cNvSpPr>
            <a:spLocks noChangeArrowheads="1"/>
          </p:cNvSpPr>
          <p:nvPr/>
        </p:nvSpPr>
        <p:spPr bwMode="auto">
          <a:xfrm>
            <a:off x="4287044" y="4648201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85" name="Rectangle 105"/>
          <p:cNvSpPr>
            <a:spLocks noChangeArrowheads="1"/>
          </p:cNvSpPr>
          <p:nvPr/>
        </p:nvSpPr>
        <p:spPr bwMode="auto">
          <a:xfrm>
            <a:off x="4939507" y="464820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86" name="Oval 106"/>
          <p:cNvSpPr>
            <a:spLocks noChangeArrowheads="1"/>
          </p:cNvSpPr>
          <p:nvPr/>
        </p:nvSpPr>
        <p:spPr bwMode="auto">
          <a:xfrm>
            <a:off x="4658519" y="4352926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87" name="Rectangle 107"/>
          <p:cNvSpPr>
            <a:spLocks noChangeArrowheads="1"/>
          </p:cNvSpPr>
          <p:nvPr/>
        </p:nvSpPr>
        <p:spPr bwMode="auto">
          <a:xfrm>
            <a:off x="7401719" y="248126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88" name="Rectangle 108"/>
          <p:cNvSpPr>
            <a:spLocks noChangeArrowheads="1"/>
          </p:cNvSpPr>
          <p:nvPr/>
        </p:nvSpPr>
        <p:spPr bwMode="auto">
          <a:xfrm>
            <a:off x="7077869" y="248126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89" name="Rectangle 109"/>
          <p:cNvSpPr>
            <a:spLocks noChangeArrowheads="1"/>
          </p:cNvSpPr>
          <p:nvPr/>
        </p:nvSpPr>
        <p:spPr bwMode="auto">
          <a:xfrm>
            <a:off x="7730332" y="248126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90" name="Rectangle 110"/>
          <p:cNvSpPr>
            <a:spLocks noChangeArrowheads="1"/>
          </p:cNvSpPr>
          <p:nvPr/>
        </p:nvSpPr>
        <p:spPr bwMode="auto">
          <a:xfrm>
            <a:off x="7401719" y="282416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91" name="Rectangle 111"/>
          <p:cNvSpPr>
            <a:spLocks noChangeArrowheads="1"/>
          </p:cNvSpPr>
          <p:nvPr/>
        </p:nvSpPr>
        <p:spPr bwMode="auto">
          <a:xfrm>
            <a:off x="7077869" y="282416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92" name="Rectangle 112"/>
          <p:cNvSpPr>
            <a:spLocks noChangeArrowheads="1"/>
          </p:cNvSpPr>
          <p:nvPr/>
        </p:nvSpPr>
        <p:spPr bwMode="auto">
          <a:xfrm>
            <a:off x="7730332" y="282416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93" name="Rectangle 113"/>
          <p:cNvSpPr>
            <a:spLocks noChangeArrowheads="1"/>
          </p:cNvSpPr>
          <p:nvPr/>
        </p:nvSpPr>
        <p:spPr bwMode="auto">
          <a:xfrm>
            <a:off x="7401719" y="316706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94" name="Rectangle 114"/>
          <p:cNvSpPr>
            <a:spLocks noChangeArrowheads="1"/>
          </p:cNvSpPr>
          <p:nvPr/>
        </p:nvSpPr>
        <p:spPr bwMode="auto">
          <a:xfrm>
            <a:off x="7077869" y="316706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95" name="Rectangle 115"/>
          <p:cNvSpPr>
            <a:spLocks noChangeArrowheads="1"/>
          </p:cNvSpPr>
          <p:nvPr/>
        </p:nvSpPr>
        <p:spPr bwMode="auto">
          <a:xfrm>
            <a:off x="7730332" y="316706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96" name="Rectangle 116"/>
          <p:cNvSpPr>
            <a:spLocks noChangeArrowheads="1"/>
          </p:cNvSpPr>
          <p:nvPr/>
        </p:nvSpPr>
        <p:spPr bwMode="auto">
          <a:xfrm>
            <a:off x="7401719" y="35052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97" name="Rectangle 117"/>
          <p:cNvSpPr>
            <a:spLocks noChangeArrowheads="1"/>
          </p:cNvSpPr>
          <p:nvPr/>
        </p:nvSpPr>
        <p:spPr bwMode="auto">
          <a:xfrm>
            <a:off x="7077869" y="35052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98" name="Rectangle 118"/>
          <p:cNvSpPr>
            <a:spLocks noChangeArrowheads="1"/>
          </p:cNvSpPr>
          <p:nvPr/>
        </p:nvSpPr>
        <p:spPr bwMode="auto">
          <a:xfrm>
            <a:off x="7730332" y="350520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99" name="Rectangle 119"/>
          <p:cNvSpPr>
            <a:spLocks noChangeArrowheads="1"/>
          </p:cNvSpPr>
          <p:nvPr/>
        </p:nvSpPr>
        <p:spPr bwMode="auto">
          <a:xfrm>
            <a:off x="7401719" y="382905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00" name="Rectangle 120"/>
          <p:cNvSpPr>
            <a:spLocks noChangeArrowheads="1"/>
          </p:cNvSpPr>
          <p:nvPr/>
        </p:nvSpPr>
        <p:spPr bwMode="auto">
          <a:xfrm>
            <a:off x="7077869" y="382905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01" name="Rectangle 121"/>
          <p:cNvSpPr>
            <a:spLocks noChangeArrowheads="1"/>
          </p:cNvSpPr>
          <p:nvPr/>
        </p:nvSpPr>
        <p:spPr bwMode="auto">
          <a:xfrm>
            <a:off x="7730332" y="382905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02" name="Rectangle 122"/>
          <p:cNvSpPr>
            <a:spLocks noChangeArrowheads="1"/>
          </p:cNvSpPr>
          <p:nvPr/>
        </p:nvSpPr>
        <p:spPr bwMode="auto">
          <a:xfrm>
            <a:off x="8068469" y="248126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03" name="Rectangle 123"/>
          <p:cNvSpPr>
            <a:spLocks noChangeArrowheads="1"/>
          </p:cNvSpPr>
          <p:nvPr/>
        </p:nvSpPr>
        <p:spPr bwMode="auto">
          <a:xfrm>
            <a:off x="8068469" y="282416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04" name="Rectangle 124"/>
          <p:cNvSpPr>
            <a:spLocks noChangeArrowheads="1"/>
          </p:cNvSpPr>
          <p:nvPr/>
        </p:nvSpPr>
        <p:spPr bwMode="auto">
          <a:xfrm>
            <a:off x="8068469" y="316706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05" name="Rectangle 125"/>
          <p:cNvSpPr>
            <a:spLocks noChangeArrowheads="1"/>
          </p:cNvSpPr>
          <p:nvPr/>
        </p:nvSpPr>
        <p:spPr bwMode="auto">
          <a:xfrm>
            <a:off x="8068469" y="35052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06" name="Rectangle 126"/>
          <p:cNvSpPr>
            <a:spLocks noChangeArrowheads="1"/>
          </p:cNvSpPr>
          <p:nvPr/>
        </p:nvSpPr>
        <p:spPr bwMode="auto">
          <a:xfrm>
            <a:off x="8068469" y="382905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07" name="Rectangle 127"/>
          <p:cNvSpPr>
            <a:spLocks noChangeArrowheads="1"/>
          </p:cNvSpPr>
          <p:nvPr/>
        </p:nvSpPr>
        <p:spPr bwMode="auto">
          <a:xfrm>
            <a:off x="6077744" y="24717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08" name="Rectangle 128"/>
          <p:cNvSpPr>
            <a:spLocks noChangeArrowheads="1"/>
          </p:cNvSpPr>
          <p:nvPr/>
        </p:nvSpPr>
        <p:spPr bwMode="auto">
          <a:xfrm>
            <a:off x="5753894" y="24717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09" name="Rectangle 129"/>
          <p:cNvSpPr>
            <a:spLocks noChangeArrowheads="1"/>
          </p:cNvSpPr>
          <p:nvPr/>
        </p:nvSpPr>
        <p:spPr bwMode="auto">
          <a:xfrm>
            <a:off x="6406357" y="247173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10" name="Rectangle 130"/>
          <p:cNvSpPr>
            <a:spLocks noChangeArrowheads="1"/>
          </p:cNvSpPr>
          <p:nvPr/>
        </p:nvSpPr>
        <p:spPr bwMode="auto">
          <a:xfrm>
            <a:off x="6077744" y="28146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11" name="Rectangle 131"/>
          <p:cNvSpPr>
            <a:spLocks noChangeArrowheads="1"/>
          </p:cNvSpPr>
          <p:nvPr/>
        </p:nvSpPr>
        <p:spPr bwMode="auto">
          <a:xfrm>
            <a:off x="5753894" y="28146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12" name="Rectangle 132"/>
          <p:cNvSpPr>
            <a:spLocks noChangeArrowheads="1"/>
          </p:cNvSpPr>
          <p:nvPr/>
        </p:nvSpPr>
        <p:spPr bwMode="auto">
          <a:xfrm>
            <a:off x="6406357" y="281463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13" name="Rectangle 133"/>
          <p:cNvSpPr>
            <a:spLocks noChangeArrowheads="1"/>
          </p:cNvSpPr>
          <p:nvPr/>
        </p:nvSpPr>
        <p:spPr bwMode="auto">
          <a:xfrm>
            <a:off x="6077744" y="31575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14" name="Rectangle 134"/>
          <p:cNvSpPr>
            <a:spLocks noChangeArrowheads="1"/>
          </p:cNvSpPr>
          <p:nvPr/>
        </p:nvSpPr>
        <p:spPr bwMode="auto">
          <a:xfrm>
            <a:off x="5753894" y="31575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15" name="Rectangle 135"/>
          <p:cNvSpPr>
            <a:spLocks noChangeArrowheads="1"/>
          </p:cNvSpPr>
          <p:nvPr/>
        </p:nvSpPr>
        <p:spPr bwMode="auto">
          <a:xfrm>
            <a:off x="6406357" y="315753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16" name="Rectangle 136"/>
          <p:cNvSpPr>
            <a:spLocks noChangeArrowheads="1"/>
          </p:cNvSpPr>
          <p:nvPr/>
        </p:nvSpPr>
        <p:spPr bwMode="auto">
          <a:xfrm>
            <a:off x="6077744" y="3495676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17" name="Rectangle 137"/>
          <p:cNvSpPr>
            <a:spLocks noChangeArrowheads="1"/>
          </p:cNvSpPr>
          <p:nvPr/>
        </p:nvSpPr>
        <p:spPr bwMode="auto">
          <a:xfrm>
            <a:off x="5753894" y="3495676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18" name="Rectangle 138"/>
          <p:cNvSpPr>
            <a:spLocks noChangeArrowheads="1"/>
          </p:cNvSpPr>
          <p:nvPr/>
        </p:nvSpPr>
        <p:spPr bwMode="auto">
          <a:xfrm>
            <a:off x="6406357" y="3495676"/>
            <a:ext cx="274637" cy="27463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19" name="Rectangle 139"/>
          <p:cNvSpPr>
            <a:spLocks noChangeArrowheads="1"/>
          </p:cNvSpPr>
          <p:nvPr/>
        </p:nvSpPr>
        <p:spPr bwMode="auto">
          <a:xfrm>
            <a:off x="6077744" y="3819526"/>
            <a:ext cx="274638" cy="274638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20" name="Rectangle 140"/>
          <p:cNvSpPr>
            <a:spLocks noChangeArrowheads="1"/>
          </p:cNvSpPr>
          <p:nvPr/>
        </p:nvSpPr>
        <p:spPr bwMode="auto">
          <a:xfrm>
            <a:off x="5753894" y="3819526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21" name="Rectangle 141"/>
          <p:cNvSpPr>
            <a:spLocks noChangeArrowheads="1"/>
          </p:cNvSpPr>
          <p:nvPr/>
        </p:nvSpPr>
        <p:spPr bwMode="auto">
          <a:xfrm>
            <a:off x="6406357" y="3819526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22" name="Rectangle 142"/>
          <p:cNvSpPr>
            <a:spLocks noChangeArrowheads="1"/>
          </p:cNvSpPr>
          <p:nvPr/>
        </p:nvSpPr>
        <p:spPr bwMode="auto">
          <a:xfrm>
            <a:off x="6744494" y="24717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23" name="Rectangle 143"/>
          <p:cNvSpPr>
            <a:spLocks noChangeArrowheads="1"/>
          </p:cNvSpPr>
          <p:nvPr/>
        </p:nvSpPr>
        <p:spPr bwMode="auto">
          <a:xfrm>
            <a:off x="6744494" y="28146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24" name="Rectangle 144"/>
          <p:cNvSpPr>
            <a:spLocks noChangeArrowheads="1"/>
          </p:cNvSpPr>
          <p:nvPr/>
        </p:nvSpPr>
        <p:spPr bwMode="auto">
          <a:xfrm>
            <a:off x="6744494" y="3157539"/>
            <a:ext cx="274638" cy="2746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25" name="Rectangle 145"/>
          <p:cNvSpPr>
            <a:spLocks noChangeArrowheads="1"/>
          </p:cNvSpPr>
          <p:nvPr/>
        </p:nvSpPr>
        <p:spPr bwMode="auto">
          <a:xfrm>
            <a:off x="6744494" y="3495676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26" name="Rectangle 146"/>
          <p:cNvSpPr>
            <a:spLocks noChangeArrowheads="1"/>
          </p:cNvSpPr>
          <p:nvPr/>
        </p:nvSpPr>
        <p:spPr bwMode="auto">
          <a:xfrm>
            <a:off x="6744494" y="3819526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27" name="Rectangle 147"/>
          <p:cNvSpPr>
            <a:spLocks noChangeArrowheads="1"/>
          </p:cNvSpPr>
          <p:nvPr/>
        </p:nvSpPr>
        <p:spPr bwMode="auto">
          <a:xfrm>
            <a:off x="6077744" y="41481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28" name="Rectangle 148"/>
          <p:cNvSpPr>
            <a:spLocks noChangeArrowheads="1"/>
          </p:cNvSpPr>
          <p:nvPr/>
        </p:nvSpPr>
        <p:spPr bwMode="auto">
          <a:xfrm>
            <a:off x="5753894" y="41481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29" name="Rectangle 149"/>
          <p:cNvSpPr>
            <a:spLocks noChangeArrowheads="1"/>
          </p:cNvSpPr>
          <p:nvPr/>
        </p:nvSpPr>
        <p:spPr bwMode="auto">
          <a:xfrm>
            <a:off x="6406357" y="4148139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30" name="Rectangle 150"/>
          <p:cNvSpPr>
            <a:spLocks noChangeArrowheads="1"/>
          </p:cNvSpPr>
          <p:nvPr/>
        </p:nvSpPr>
        <p:spPr bwMode="auto">
          <a:xfrm>
            <a:off x="6077744" y="44910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31" name="Rectangle 151"/>
          <p:cNvSpPr>
            <a:spLocks noChangeArrowheads="1"/>
          </p:cNvSpPr>
          <p:nvPr/>
        </p:nvSpPr>
        <p:spPr bwMode="auto">
          <a:xfrm>
            <a:off x="5753894" y="44910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32" name="Rectangle 152"/>
          <p:cNvSpPr>
            <a:spLocks noChangeArrowheads="1"/>
          </p:cNvSpPr>
          <p:nvPr/>
        </p:nvSpPr>
        <p:spPr bwMode="auto">
          <a:xfrm>
            <a:off x="6406357" y="4491039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33" name="Rectangle 153"/>
          <p:cNvSpPr>
            <a:spLocks noChangeArrowheads="1"/>
          </p:cNvSpPr>
          <p:nvPr/>
        </p:nvSpPr>
        <p:spPr bwMode="auto">
          <a:xfrm>
            <a:off x="6077744" y="48339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34" name="Rectangle 154"/>
          <p:cNvSpPr>
            <a:spLocks noChangeArrowheads="1"/>
          </p:cNvSpPr>
          <p:nvPr/>
        </p:nvSpPr>
        <p:spPr bwMode="auto">
          <a:xfrm>
            <a:off x="5753894" y="48339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35" name="Rectangle 155"/>
          <p:cNvSpPr>
            <a:spLocks noChangeArrowheads="1"/>
          </p:cNvSpPr>
          <p:nvPr/>
        </p:nvSpPr>
        <p:spPr bwMode="auto">
          <a:xfrm>
            <a:off x="6406357" y="4833939"/>
            <a:ext cx="274637" cy="274637"/>
          </a:xfrm>
          <a:prstGeom prst="rect">
            <a:avLst/>
          </a:prstGeom>
          <a:solidFill>
            <a:srgbClr val="80808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36" name="Rectangle 156"/>
          <p:cNvSpPr>
            <a:spLocks noChangeArrowheads="1"/>
          </p:cNvSpPr>
          <p:nvPr/>
        </p:nvSpPr>
        <p:spPr bwMode="auto">
          <a:xfrm>
            <a:off x="6077744" y="5172076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37" name="Rectangle 157"/>
          <p:cNvSpPr>
            <a:spLocks noChangeArrowheads="1"/>
          </p:cNvSpPr>
          <p:nvPr/>
        </p:nvSpPr>
        <p:spPr bwMode="auto">
          <a:xfrm>
            <a:off x="5753894" y="5172076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38" name="Rectangle 158"/>
          <p:cNvSpPr>
            <a:spLocks noChangeArrowheads="1"/>
          </p:cNvSpPr>
          <p:nvPr/>
        </p:nvSpPr>
        <p:spPr bwMode="auto">
          <a:xfrm>
            <a:off x="6406357" y="5172076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39" name="Rectangle 159"/>
          <p:cNvSpPr>
            <a:spLocks noChangeArrowheads="1"/>
          </p:cNvSpPr>
          <p:nvPr/>
        </p:nvSpPr>
        <p:spPr bwMode="auto">
          <a:xfrm>
            <a:off x="6077744" y="5495926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40" name="Rectangle 160"/>
          <p:cNvSpPr>
            <a:spLocks noChangeArrowheads="1"/>
          </p:cNvSpPr>
          <p:nvPr/>
        </p:nvSpPr>
        <p:spPr bwMode="auto">
          <a:xfrm>
            <a:off x="5753894" y="5495926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41" name="Rectangle 161"/>
          <p:cNvSpPr>
            <a:spLocks noChangeArrowheads="1"/>
          </p:cNvSpPr>
          <p:nvPr/>
        </p:nvSpPr>
        <p:spPr bwMode="auto">
          <a:xfrm>
            <a:off x="6406357" y="5495926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42" name="Rectangle 162"/>
          <p:cNvSpPr>
            <a:spLocks noChangeArrowheads="1"/>
          </p:cNvSpPr>
          <p:nvPr/>
        </p:nvSpPr>
        <p:spPr bwMode="auto">
          <a:xfrm>
            <a:off x="6744494" y="41481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43" name="Rectangle 163"/>
          <p:cNvSpPr>
            <a:spLocks noChangeArrowheads="1"/>
          </p:cNvSpPr>
          <p:nvPr/>
        </p:nvSpPr>
        <p:spPr bwMode="auto">
          <a:xfrm>
            <a:off x="6744494" y="44910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44" name="Rectangle 164"/>
          <p:cNvSpPr>
            <a:spLocks noChangeArrowheads="1"/>
          </p:cNvSpPr>
          <p:nvPr/>
        </p:nvSpPr>
        <p:spPr bwMode="auto">
          <a:xfrm>
            <a:off x="6744494" y="4833939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45" name="Rectangle 165"/>
          <p:cNvSpPr>
            <a:spLocks noChangeArrowheads="1"/>
          </p:cNvSpPr>
          <p:nvPr/>
        </p:nvSpPr>
        <p:spPr bwMode="auto">
          <a:xfrm>
            <a:off x="6744494" y="5172076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46" name="Rectangle 166"/>
          <p:cNvSpPr>
            <a:spLocks noChangeArrowheads="1"/>
          </p:cNvSpPr>
          <p:nvPr/>
        </p:nvSpPr>
        <p:spPr bwMode="auto">
          <a:xfrm>
            <a:off x="6744494" y="5495926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47" name="Rectangle 167"/>
          <p:cNvSpPr>
            <a:spLocks noChangeArrowheads="1"/>
          </p:cNvSpPr>
          <p:nvPr/>
        </p:nvSpPr>
        <p:spPr bwMode="auto">
          <a:xfrm>
            <a:off x="7401719" y="413861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48" name="Rectangle 168"/>
          <p:cNvSpPr>
            <a:spLocks noChangeArrowheads="1"/>
          </p:cNvSpPr>
          <p:nvPr/>
        </p:nvSpPr>
        <p:spPr bwMode="auto">
          <a:xfrm>
            <a:off x="7077869" y="413861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49" name="Rectangle 169"/>
          <p:cNvSpPr>
            <a:spLocks noChangeArrowheads="1"/>
          </p:cNvSpPr>
          <p:nvPr/>
        </p:nvSpPr>
        <p:spPr bwMode="auto">
          <a:xfrm>
            <a:off x="7730332" y="41386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50" name="Rectangle 170"/>
          <p:cNvSpPr>
            <a:spLocks noChangeArrowheads="1"/>
          </p:cNvSpPr>
          <p:nvPr/>
        </p:nvSpPr>
        <p:spPr bwMode="auto">
          <a:xfrm>
            <a:off x="7401719" y="448151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51" name="Rectangle 171"/>
          <p:cNvSpPr>
            <a:spLocks noChangeArrowheads="1"/>
          </p:cNvSpPr>
          <p:nvPr/>
        </p:nvSpPr>
        <p:spPr bwMode="auto">
          <a:xfrm>
            <a:off x="7077869" y="448151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52" name="Rectangle 172"/>
          <p:cNvSpPr>
            <a:spLocks noChangeArrowheads="1"/>
          </p:cNvSpPr>
          <p:nvPr/>
        </p:nvSpPr>
        <p:spPr bwMode="auto">
          <a:xfrm>
            <a:off x="7730332" y="44815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53" name="Rectangle 173"/>
          <p:cNvSpPr>
            <a:spLocks noChangeArrowheads="1"/>
          </p:cNvSpPr>
          <p:nvPr/>
        </p:nvSpPr>
        <p:spPr bwMode="auto">
          <a:xfrm>
            <a:off x="7401719" y="482441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54" name="Rectangle 174"/>
          <p:cNvSpPr>
            <a:spLocks noChangeArrowheads="1"/>
          </p:cNvSpPr>
          <p:nvPr/>
        </p:nvSpPr>
        <p:spPr bwMode="auto">
          <a:xfrm>
            <a:off x="7077869" y="482441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55" name="Rectangle 175"/>
          <p:cNvSpPr>
            <a:spLocks noChangeArrowheads="1"/>
          </p:cNvSpPr>
          <p:nvPr/>
        </p:nvSpPr>
        <p:spPr bwMode="auto">
          <a:xfrm>
            <a:off x="7730332" y="4824414"/>
            <a:ext cx="274637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56" name="Rectangle 176"/>
          <p:cNvSpPr>
            <a:spLocks noChangeArrowheads="1"/>
          </p:cNvSpPr>
          <p:nvPr/>
        </p:nvSpPr>
        <p:spPr bwMode="auto">
          <a:xfrm>
            <a:off x="7401719" y="516255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57" name="Rectangle 177"/>
          <p:cNvSpPr>
            <a:spLocks noChangeArrowheads="1"/>
          </p:cNvSpPr>
          <p:nvPr/>
        </p:nvSpPr>
        <p:spPr bwMode="auto">
          <a:xfrm>
            <a:off x="7077869" y="516255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58" name="Rectangle 178"/>
          <p:cNvSpPr>
            <a:spLocks noChangeArrowheads="1"/>
          </p:cNvSpPr>
          <p:nvPr/>
        </p:nvSpPr>
        <p:spPr bwMode="auto">
          <a:xfrm>
            <a:off x="7730332" y="516255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59" name="Rectangle 179"/>
          <p:cNvSpPr>
            <a:spLocks noChangeArrowheads="1"/>
          </p:cNvSpPr>
          <p:nvPr/>
        </p:nvSpPr>
        <p:spPr bwMode="auto">
          <a:xfrm>
            <a:off x="7401719" y="54864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60" name="Rectangle 180"/>
          <p:cNvSpPr>
            <a:spLocks noChangeArrowheads="1"/>
          </p:cNvSpPr>
          <p:nvPr/>
        </p:nvSpPr>
        <p:spPr bwMode="auto">
          <a:xfrm>
            <a:off x="7077869" y="54864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61" name="Rectangle 181"/>
          <p:cNvSpPr>
            <a:spLocks noChangeArrowheads="1"/>
          </p:cNvSpPr>
          <p:nvPr/>
        </p:nvSpPr>
        <p:spPr bwMode="auto">
          <a:xfrm>
            <a:off x="7730332" y="5486401"/>
            <a:ext cx="274637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62" name="Rectangle 182"/>
          <p:cNvSpPr>
            <a:spLocks noChangeArrowheads="1"/>
          </p:cNvSpPr>
          <p:nvPr/>
        </p:nvSpPr>
        <p:spPr bwMode="auto">
          <a:xfrm>
            <a:off x="8068469" y="413861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63" name="Rectangle 183"/>
          <p:cNvSpPr>
            <a:spLocks noChangeArrowheads="1"/>
          </p:cNvSpPr>
          <p:nvPr/>
        </p:nvSpPr>
        <p:spPr bwMode="auto">
          <a:xfrm>
            <a:off x="8068469" y="448151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64" name="Rectangle 184"/>
          <p:cNvSpPr>
            <a:spLocks noChangeArrowheads="1"/>
          </p:cNvSpPr>
          <p:nvPr/>
        </p:nvSpPr>
        <p:spPr bwMode="auto">
          <a:xfrm>
            <a:off x="8068469" y="4824414"/>
            <a:ext cx="274638" cy="2746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65" name="Rectangle 185"/>
          <p:cNvSpPr>
            <a:spLocks noChangeArrowheads="1"/>
          </p:cNvSpPr>
          <p:nvPr/>
        </p:nvSpPr>
        <p:spPr bwMode="auto">
          <a:xfrm>
            <a:off x="8068469" y="516255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66" name="Rectangle 186"/>
          <p:cNvSpPr>
            <a:spLocks noChangeArrowheads="1"/>
          </p:cNvSpPr>
          <p:nvPr/>
        </p:nvSpPr>
        <p:spPr bwMode="auto">
          <a:xfrm>
            <a:off x="8068469" y="5486401"/>
            <a:ext cx="274638" cy="274638"/>
          </a:xfrm>
          <a:prstGeom prst="rect">
            <a:avLst/>
          </a:prstGeom>
          <a:solidFill>
            <a:srgbClr val="FFFFFF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67" name="Oval 187"/>
          <p:cNvSpPr>
            <a:spLocks noChangeArrowheads="1"/>
          </p:cNvSpPr>
          <p:nvPr/>
        </p:nvSpPr>
        <p:spPr bwMode="auto">
          <a:xfrm>
            <a:off x="4648994" y="3095626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68" name="Oval 188"/>
          <p:cNvSpPr>
            <a:spLocks noChangeArrowheads="1"/>
          </p:cNvSpPr>
          <p:nvPr/>
        </p:nvSpPr>
        <p:spPr bwMode="auto">
          <a:xfrm>
            <a:off x="1053307" y="5610226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669" name="Oval 189"/>
          <p:cNvSpPr>
            <a:spLocks noChangeArrowheads="1"/>
          </p:cNvSpPr>
          <p:nvPr/>
        </p:nvSpPr>
        <p:spPr bwMode="auto">
          <a:xfrm>
            <a:off x="5791994" y="5553076"/>
            <a:ext cx="155575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1391</Words>
  <Application>Microsoft Office PowerPoint</Application>
  <PresentationFormat>On-screen Show (4:3)</PresentationFormat>
  <Paragraphs>247</Paragraphs>
  <Slides>36</Slides>
  <Notes>35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Saha</dc:creator>
  <cp:lastModifiedBy>pksaha</cp:lastModifiedBy>
  <cp:revision>52</cp:revision>
  <dcterms:created xsi:type="dcterms:W3CDTF">2007-02-05T16:53:06Z</dcterms:created>
  <dcterms:modified xsi:type="dcterms:W3CDTF">2011-03-07T16:49:32Z</dcterms:modified>
</cp:coreProperties>
</file>