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3807542-A85D-4750-9288-21B3F0E01BD2}">
  <a:tblStyle styleId="{23807542-A85D-4750-9288-21B3F0E01BD2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-50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55633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182A2E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176778" y="1610825"/>
            <a:ext cx="6346800" cy="1159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1295200" y="1034400"/>
            <a:ext cx="574499" cy="574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78378" y="1583350"/>
            <a:ext cx="6550500" cy="1159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178378" y="3144850"/>
            <a:ext cx="65505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/>
          <p:nvPr/>
        </p:nvSpPr>
        <p:spPr>
          <a:xfrm>
            <a:off x="1295200" y="1034400"/>
            <a:ext cx="574499" cy="574499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182A2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1176778" y="1704600"/>
            <a:ext cx="6419400" cy="819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Montserrat"/>
              <a:defRPr sz="3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ct val="100000"/>
              <a:buFont typeface="Montserrat"/>
              <a:defRPr sz="3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ct val="100000"/>
              <a:buFont typeface="Montserrat"/>
              <a:defRPr sz="3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ct val="100000"/>
              <a:buFont typeface="Montserrat"/>
              <a:defRPr sz="3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ct val="100000"/>
              <a:buFont typeface="Montserrat"/>
              <a:defRPr sz="3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ct val="100000"/>
              <a:buFont typeface="Montserrat"/>
              <a:defRPr sz="3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ct val="100000"/>
              <a:buFont typeface="Montserrat"/>
              <a:defRPr sz="3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ct val="100000"/>
              <a:buFont typeface="Montserrat"/>
              <a:defRPr sz="3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SzPct val="100000"/>
              <a:buFont typeface="Montserrat"/>
              <a:defRPr sz="3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" name="Shape 17"/>
          <p:cNvSpPr/>
          <p:nvPr/>
        </p:nvSpPr>
        <p:spPr>
          <a:xfrm>
            <a:off x="1295200" y="1034400"/>
            <a:ext cx="574499" cy="574499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1434145" y="1219732"/>
            <a:ext cx="296600" cy="2038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  <a:noFill/>
                <a:latin typeface="Montserrat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164100" y="2925350"/>
            <a:ext cx="6815699" cy="1579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295200" y="1034400"/>
            <a:ext cx="574499" cy="574499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164100" y="2774575"/>
            <a:ext cx="3308099" cy="215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671601" y="2774575"/>
            <a:ext cx="3308099" cy="215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295200" y="1034400"/>
            <a:ext cx="574499" cy="574499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63999" y="2931400"/>
            <a:ext cx="2196899" cy="1994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3473454" y="2931400"/>
            <a:ext cx="2196899" cy="1994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5782909" y="2931400"/>
            <a:ext cx="2196899" cy="1994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/>
          <p:nvPr/>
        </p:nvSpPr>
        <p:spPr>
          <a:xfrm>
            <a:off x="1295200" y="1034400"/>
            <a:ext cx="574499" cy="574499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/>
          <p:nvPr/>
        </p:nvSpPr>
        <p:spPr>
          <a:xfrm>
            <a:off x="1295200" y="1034400"/>
            <a:ext cx="574499" cy="574499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2D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64100" y="3105148"/>
            <a:ext cx="6815699" cy="13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82A2E"/>
              </a:buClr>
              <a:buFont typeface="Didact Gothic"/>
              <a:buChar char="∎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spcBef>
                <a:spcPts val="480"/>
              </a:spcBef>
              <a:buClr>
                <a:srgbClr val="182A2E"/>
              </a:buClr>
              <a:buFont typeface="Didact Gothic"/>
              <a:buChar char="□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>
              <a:spcBef>
                <a:spcPts val="480"/>
              </a:spcBef>
              <a:buClr>
                <a:srgbClr val="182A2E"/>
              </a:buClr>
              <a:buFont typeface="Didact Gothic"/>
              <a:buChar char="▪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Relationship Id="rId6" Type="http://schemas.openxmlformats.org/officeDocument/2006/relationships/hyperlink" Target="#slide=id.g35ed75ccf_0134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%23UsePlace:use/Collection:Montserrat:400,700%7CDidact+Gothic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hape 44"/>
          <p:cNvPicPr preferRelativeResize="0"/>
          <p:nvPr/>
        </p:nvPicPr>
        <p:blipFill rotWithShape="1">
          <a:blip r:embed="rId3">
            <a:alphaModFix amt="15000"/>
          </a:blip>
          <a:srcRect t="28895" b="148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>
            <a:spLocks noGrp="1"/>
          </p:cNvSpPr>
          <p:nvPr>
            <p:ph type="ctrTitle"/>
          </p:nvPr>
        </p:nvSpPr>
        <p:spPr>
          <a:xfrm>
            <a:off x="1176778" y="1610825"/>
            <a:ext cx="63468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_tradnl" dirty="0" err="1" smtClean="0">
                <a:latin typeface="Lobster 1.4"/>
                <a:cs typeface="Lobster 1.4"/>
              </a:rPr>
              <a:t>Thes</a:t>
            </a:r>
            <a:r>
              <a:rPr lang="es-ES_tradnl" sz="7200" dirty="0" err="1" smtClean="0">
                <a:latin typeface="Bodoni 72 Bold"/>
                <a:cs typeface="Bodoni 72 Bold"/>
              </a:rPr>
              <a:t>pian</a:t>
            </a:r>
            <a:r>
              <a:rPr lang="es-ES_tradnl" dirty="0" smtClean="0"/>
              <a:t/>
            </a:r>
            <a:br>
              <a:rPr lang="es-ES_tradnl" dirty="0" smtClean="0"/>
            </a:br>
            <a:endParaRPr lang="en" dirty="0"/>
          </a:p>
        </p:txBody>
      </p:sp>
      <p:grpSp>
        <p:nvGrpSpPr>
          <p:cNvPr id="46" name="Shape 46"/>
          <p:cNvGrpSpPr/>
          <p:nvPr/>
        </p:nvGrpSpPr>
        <p:grpSpPr>
          <a:xfrm>
            <a:off x="1414975" y="1165006"/>
            <a:ext cx="353136" cy="313737"/>
            <a:chOff x="5292575" y="3681900"/>
            <a:chExt cx="420150" cy="373275"/>
          </a:xfrm>
        </p:grpSpPr>
        <p:sp>
          <p:nvSpPr>
            <p:cNvPr id="47" name="Shape 4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63C9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44306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A PICTURE IS WORTH A THOUSAND WORDS</a:t>
            </a: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l="54491"/>
          <a:stretch/>
        </p:blipFill>
        <p:spPr>
          <a:xfrm>
            <a:off x="6022925" y="0"/>
            <a:ext cx="3121075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Shape 140"/>
          <p:cNvGrpSpPr/>
          <p:nvPr/>
        </p:nvGrpSpPr>
        <p:grpSpPr>
          <a:xfrm>
            <a:off x="1396738" y="1161040"/>
            <a:ext cx="372593" cy="310144"/>
            <a:chOff x="1247825" y="322750"/>
            <a:chExt cx="443300" cy="369000"/>
          </a:xfrm>
        </p:grpSpPr>
        <p:sp>
          <p:nvSpPr>
            <p:cNvPr id="141" name="Shape 141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74D9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>
            <a:spLocks noGrp="1"/>
          </p:cNvSpPr>
          <p:nvPr>
            <p:ph type="title" idx="4294967295"/>
          </p:nvPr>
        </p:nvSpPr>
        <p:spPr>
          <a:xfrm>
            <a:off x="657225" y="0"/>
            <a:ext cx="4001999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WANT BIG IMPACT?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USE BIG IMAGE.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74D9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</a:t>
            </a:r>
          </a:p>
        </p:txBody>
      </p:sp>
      <p:sp>
        <p:nvSpPr>
          <p:cNvPr id="157" name="Shape 157"/>
          <p:cNvSpPr/>
          <p:nvPr/>
        </p:nvSpPr>
        <p:spPr>
          <a:xfrm>
            <a:off x="2844637" y="2724450"/>
            <a:ext cx="1792500" cy="1792500"/>
          </a:xfrm>
          <a:prstGeom prst="ellipse">
            <a:avLst/>
          </a:prstGeom>
          <a:noFill/>
          <a:ln w="114300" cap="flat" cmpd="sng">
            <a:solidFill>
              <a:srgbClr val="182A2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rPr>
              <a:t>Gray</a:t>
            </a:r>
          </a:p>
        </p:txBody>
      </p:sp>
      <p:sp>
        <p:nvSpPr>
          <p:cNvPr id="158" name="Shape 158"/>
          <p:cNvSpPr/>
          <p:nvPr/>
        </p:nvSpPr>
        <p:spPr>
          <a:xfrm>
            <a:off x="1313350" y="2724450"/>
            <a:ext cx="1792500" cy="1792500"/>
          </a:xfrm>
          <a:prstGeom prst="ellipse">
            <a:avLst/>
          </a:prstGeom>
          <a:noFill/>
          <a:ln w="114300" cap="flat" cmpd="sng">
            <a:solidFill>
              <a:srgbClr val="182A2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rPr>
              <a:t>White</a:t>
            </a:r>
          </a:p>
        </p:txBody>
      </p:sp>
      <p:sp>
        <p:nvSpPr>
          <p:cNvPr id="159" name="Shape 159"/>
          <p:cNvSpPr/>
          <p:nvPr/>
        </p:nvSpPr>
        <p:spPr>
          <a:xfrm>
            <a:off x="4375924" y="2724450"/>
            <a:ext cx="1792500" cy="1792500"/>
          </a:xfrm>
          <a:prstGeom prst="ellipse">
            <a:avLst/>
          </a:prstGeom>
          <a:noFill/>
          <a:ln w="114300" cap="flat" cmpd="sng">
            <a:solidFill>
              <a:srgbClr val="182A2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rPr>
              <a:t>Black</a:t>
            </a:r>
          </a:p>
        </p:txBody>
      </p:sp>
      <p:grpSp>
        <p:nvGrpSpPr>
          <p:cNvPr id="160" name="Shape 160"/>
          <p:cNvGrpSpPr/>
          <p:nvPr/>
        </p:nvGrpSpPr>
        <p:grpSpPr>
          <a:xfrm>
            <a:off x="1410249" y="1159696"/>
            <a:ext cx="333699" cy="329076"/>
            <a:chOff x="3292425" y="3664250"/>
            <a:chExt cx="397025" cy="391525"/>
          </a:xfrm>
        </p:grpSpPr>
        <p:sp>
          <p:nvSpPr>
            <p:cNvPr id="161" name="Shape 161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8AE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</a:t>
            </a:r>
          </a:p>
        </p:txBody>
      </p:sp>
      <p:graphicFrame>
        <p:nvGraphicFramePr>
          <p:cNvPr id="169" name="Shape 169"/>
          <p:cNvGraphicFramePr/>
          <p:nvPr/>
        </p:nvGraphicFramePr>
        <p:xfrm>
          <a:off x="1271600" y="2802681"/>
          <a:ext cx="5062400" cy="1793175"/>
        </p:xfrm>
        <a:graphic>
          <a:graphicData uri="http://schemas.openxmlformats.org/drawingml/2006/table">
            <a:tbl>
              <a:tblPr>
                <a:noFill/>
                <a:tableStyleId>{23807542-A85D-4750-9288-21B3F0E01BD2}</a:tableStyleId>
              </a:tblPr>
              <a:tblGrid>
                <a:gridCol w="1265600"/>
                <a:gridCol w="1265600"/>
                <a:gridCol w="1265600"/>
                <a:gridCol w="1265600"/>
              </a:tblGrid>
              <a:tr h="4551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0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0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00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70" name="Shape 170"/>
          <p:cNvGrpSpPr/>
          <p:nvPr/>
        </p:nvGrpSpPr>
        <p:grpSpPr>
          <a:xfrm>
            <a:off x="1400842" y="1208056"/>
            <a:ext cx="363369" cy="221114"/>
            <a:chOff x="3269900" y="3064500"/>
            <a:chExt cx="432325" cy="263075"/>
          </a:xfrm>
        </p:grpSpPr>
        <p:sp>
          <p:nvSpPr>
            <p:cNvPr id="171" name="Shape 171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BA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3648075" y="933525"/>
            <a:ext cx="6137910" cy="2923965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180" name="Shape 180"/>
          <p:cNvSpPr/>
          <p:nvPr/>
        </p:nvSpPr>
        <p:spPr>
          <a:xfrm>
            <a:off x="4605225" y="1487600"/>
            <a:ext cx="700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our office</a:t>
            </a:r>
          </a:p>
        </p:txBody>
      </p:sp>
      <p:grpSp>
        <p:nvGrpSpPr>
          <p:cNvPr id="181" name="Shape 181"/>
          <p:cNvGrpSpPr/>
          <p:nvPr/>
        </p:nvGrpSpPr>
        <p:grpSpPr>
          <a:xfrm>
            <a:off x="1391580" y="1151142"/>
            <a:ext cx="387932" cy="345970"/>
            <a:chOff x="3927500" y="301425"/>
            <a:chExt cx="461550" cy="411625"/>
          </a:xfrm>
        </p:grpSpPr>
        <p:sp>
          <p:nvSpPr>
            <p:cNvPr id="182" name="Shape 182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ctrTitle" idx="4294967295"/>
          </p:nvPr>
        </p:nvSpPr>
        <p:spPr>
          <a:xfrm>
            <a:off x="-409575" y="1991850"/>
            <a:ext cx="9906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400"/>
              <a:t>89,526,124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subTitle" idx="4294967295"/>
          </p:nvPr>
        </p:nvSpPr>
        <p:spPr>
          <a:xfrm>
            <a:off x="685800" y="33734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D4AC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ctrTitle" idx="4294967295"/>
          </p:nvPr>
        </p:nvSpPr>
        <p:spPr>
          <a:xfrm>
            <a:off x="685800" y="571799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/>
              <a:t>89,526,124$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subTitle" idx="4294967295"/>
          </p:nvPr>
        </p:nvSpPr>
        <p:spPr>
          <a:xfrm>
            <a:off x="685800" y="143035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That’s a lot of money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ctrTitle" idx="4294967295"/>
          </p:nvPr>
        </p:nvSpPr>
        <p:spPr>
          <a:xfrm>
            <a:off x="685800" y="3200699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/>
              <a:t>100%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4294967295"/>
          </p:nvPr>
        </p:nvSpPr>
        <p:spPr>
          <a:xfrm>
            <a:off x="685800" y="405925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Total success!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49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subTitle" idx="4294967295"/>
          </p:nvPr>
        </p:nvSpPr>
        <p:spPr>
          <a:xfrm>
            <a:off x="685800" y="274480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And a lot of users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CF5B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230" name="Shape 230"/>
          <p:cNvSpPr/>
          <p:nvPr/>
        </p:nvSpPr>
        <p:spPr>
          <a:xfrm>
            <a:off x="1302475" y="3695700"/>
            <a:ext cx="2051699" cy="990599"/>
          </a:xfrm>
          <a:prstGeom prst="homePlate">
            <a:avLst>
              <a:gd name="adj" fmla="val 30129"/>
            </a:avLst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ECF5B"/>
                </a:solidFill>
                <a:latin typeface="Didact Gothic"/>
                <a:ea typeface="Didact Gothic"/>
                <a:cs typeface="Didact Gothic"/>
                <a:sym typeface="Didact Gothic"/>
              </a:rPr>
              <a:t>first</a:t>
            </a:r>
          </a:p>
        </p:txBody>
      </p:sp>
      <p:sp>
        <p:nvSpPr>
          <p:cNvPr id="231" name="Shape 231"/>
          <p:cNvSpPr/>
          <p:nvPr/>
        </p:nvSpPr>
        <p:spPr>
          <a:xfrm>
            <a:off x="3081685" y="3695700"/>
            <a:ext cx="2091000" cy="990599"/>
          </a:xfrm>
          <a:prstGeom prst="chevron">
            <a:avLst>
              <a:gd name="adj" fmla="val 29853"/>
            </a:avLst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ECF5B"/>
                </a:solidFill>
                <a:latin typeface="Didact Gothic"/>
                <a:ea typeface="Didact Gothic"/>
                <a:cs typeface="Didact Gothic"/>
                <a:sym typeface="Didact Gothic"/>
              </a:rPr>
              <a:t>second</a:t>
            </a:r>
          </a:p>
        </p:txBody>
      </p:sp>
      <p:sp>
        <p:nvSpPr>
          <p:cNvPr id="232" name="Shape 232"/>
          <p:cNvSpPr/>
          <p:nvPr/>
        </p:nvSpPr>
        <p:spPr>
          <a:xfrm>
            <a:off x="4900350" y="3695700"/>
            <a:ext cx="2091000" cy="990599"/>
          </a:xfrm>
          <a:prstGeom prst="chevron">
            <a:avLst>
              <a:gd name="adj" fmla="val 29853"/>
            </a:avLst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ECF5B"/>
                </a:solidFill>
                <a:latin typeface="Didact Gothic"/>
                <a:ea typeface="Didact Gothic"/>
                <a:cs typeface="Didact Gothic"/>
                <a:sym typeface="Didact Gothic"/>
              </a:rPr>
              <a:t>last</a:t>
            </a:r>
          </a:p>
        </p:txBody>
      </p:sp>
      <p:grpSp>
        <p:nvGrpSpPr>
          <p:cNvPr id="233" name="Shape 233"/>
          <p:cNvGrpSpPr/>
          <p:nvPr/>
        </p:nvGrpSpPr>
        <p:grpSpPr>
          <a:xfrm>
            <a:off x="1470529" y="1162173"/>
            <a:ext cx="215966" cy="342398"/>
            <a:chOff x="6718575" y="2318625"/>
            <a:chExt cx="256950" cy="407375"/>
          </a:xfrm>
        </p:grpSpPr>
        <p:sp>
          <p:nvSpPr>
            <p:cNvPr id="234" name="Shape 23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D346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72560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1164100" y="3505200"/>
            <a:ext cx="21968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2"/>
          </p:nvPr>
        </p:nvSpPr>
        <p:spPr>
          <a:xfrm>
            <a:off x="3473569" y="3505200"/>
            <a:ext cx="21968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3"/>
          </p:nvPr>
        </p:nvSpPr>
        <p:spPr>
          <a:xfrm>
            <a:off x="5783039" y="3505200"/>
            <a:ext cx="21968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grpSp>
        <p:nvGrpSpPr>
          <p:cNvPr id="250" name="Shape 250"/>
          <p:cNvGrpSpPr/>
          <p:nvPr/>
        </p:nvGrpSpPr>
        <p:grpSpPr>
          <a:xfrm>
            <a:off x="1415121" y="1152852"/>
            <a:ext cx="345970" cy="325504"/>
            <a:chOff x="5972700" y="2330200"/>
            <a:chExt cx="411625" cy="387275"/>
          </a:xfrm>
        </p:grpSpPr>
        <p:sp>
          <p:nvSpPr>
            <p:cNvPr id="251" name="Shape 25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458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pic>
        <p:nvPicPr>
          <p:cNvPr id="258" name="Shape 2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4412" y="362375"/>
            <a:ext cx="4875174" cy="404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00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75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INSTRUCTIONS FOR USE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164100" y="2257425"/>
            <a:ext cx="6815699" cy="41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Open this document in Google Slides (if you are at slidescarnival.com use the button below this presentation)</a:t>
            </a:r>
            <a:br>
              <a:rPr lang="en" sz="1000"/>
            </a:br>
            <a:r>
              <a:rPr lang="en" sz="1000" b="1"/>
              <a:t>You have to be signed in to your Google account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1164100" y="2677094"/>
            <a:ext cx="3127800" cy="1108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EDIT IN GOOGLE SLIDES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Go to the </a:t>
            </a:r>
            <a:r>
              <a:rPr lang="en" sz="1000" b="1" i="1"/>
              <a:t>File</a:t>
            </a:r>
            <a:r>
              <a:rPr lang="en" sz="1000"/>
              <a:t> menu and select </a:t>
            </a:r>
            <a:r>
              <a:rPr lang="en" sz="1000" b="1" i="1"/>
              <a:t>Make a copy</a:t>
            </a:r>
            <a:r>
              <a:rPr lang="en" sz="1000"/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You will get a copy of this document on your Google Drive and will be able to edit, add or delete slides.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4495732" y="2677094"/>
            <a:ext cx="3483899" cy="1108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EDIT IN POWERPOINT®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Go to the </a:t>
            </a:r>
            <a:r>
              <a:rPr lang="en" sz="1000" b="1" i="1"/>
              <a:t>File</a:t>
            </a:r>
            <a:r>
              <a:rPr lang="en" sz="1000"/>
              <a:t> menu and select </a:t>
            </a:r>
            <a:r>
              <a:rPr lang="en" sz="1000" b="1" i="1"/>
              <a:t>Download as Microsoft PowerPoint</a:t>
            </a:r>
            <a:r>
              <a:rPr lang="en" sz="1000"/>
              <a:t>. You will get a .pptx file that you can edit in PowerPoint.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Remember to download and install the fonts used in this presentation (you’ll find the links to the font files needed in the </a:t>
            </a:r>
            <a:r>
              <a:rPr lang="en" sz="1000" u="sng">
                <a:hlinkClick r:id="rId3"/>
              </a:rPr>
              <a:t>Presentation design slide</a:t>
            </a:r>
            <a:r>
              <a:rPr lang="en" sz="1000"/>
              <a:t>)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4"/>
          </p:nvPr>
        </p:nvSpPr>
        <p:spPr>
          <a:xfrm>
            <a:off x="1164100" y="4058325"/>
            <a:ext cx="6770100" cy="826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000" b="1"/>
              <a:t>More info on how to use this template at </a:t>
            </a:r>
            <a:r>
              <a:rPr lang="en" sz="1000" b="1" u="sng">
                <a:hlinkClick r:id="rId4"/>
              </a:rPr>
              <a:t>www.slidescarnival.com/help-use-presentation-template</a:t>
            </a:r>
            <a:r>
              <a:rPr lang="en" sz="1000"/>
              <a:t/>
            </a:r>
            <a:br>
              <a:rPr lang="en" sz="1000"/>
            </a:br>
            <a:r>
              <a:rPr lang="en" sz="1000"/>
              <a:t>This template is free to use under </a:t>
            </a:r>
            <a:r>
              <a:rPr lang="en" sz="1000" u="sng">
                <a:hlinkClick r:id="rId5"/>
              </a:rPr>
              <a:t>Creative Commons Attribution license</a:t>
            </a:r>
            <a:r>
              <a:rPr lang="en" sz="1000"/>
              <a:t>. If you use the graphic assets (photos, icons and typographies) provided with this presentation you must keep the </a:t>
            </a:r>
            <a:r>
              <a:rPr lang="en" sz="1000" u="sng">
                <a:hlinkClick r:id="rId6"/>
              </a:rPr>
              <a:t>Credits slide</a:t>
            </a:r>
            <a:r>
              <a:rPr lang="en" sz="1000"/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/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000"/>
          </a:p>
        </p:txBody>
      </p:sp>
      <p:grpSp>
        <p:nvGrpSpPr>
          <p:cNvPr id="63" name="Shape 63"/>
          <p:cNvGrpSpPr/>
          <p:nvPr/>
        </p:nvGrpSpPr>
        <p:grpSpPr>
          <a:xfrm>
            <a:off x="1358061" y="1171583"/>
            <a:ext cx="435021" cy="323445"/>
            <a:chOff x="5247525" y="3007275"/>
            <a:chExt cx="517575" cy="384825"/>
          </a:xfrm>
        </p:grpSpPr>
        <p:sp>
          <p:nvSpPr>
            <p:cNvPr id="64" name="Shape 64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00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56040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2A2E"/>
          </a:solidFill>
          <a:ln w="9525" cap="flat" cmpd="sng">
            <a:solidFill>
              <a:srgbClr val="182A2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body" idx="4294967295"/>
          </p:nvPr>
        </p:nvSpPr>
        <p:spPr>
          <a:xfrm>
            <a:off x="1164100" y="3067050"/>
            <a:ext cx="3446099" cy="163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sp>
        <p:nvSpPr>
          <p:cNvPr id="265" name="Shape 265"/>
          <p:cNvSpPr/>
          <p:nvPr/>
        </p:nvSpPr>
        <p:spPr>
          <a:xfrm>
            <a:off x="5697325" y="839000"/>
            <a:ext cx="1888499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rPr>
              <a:t>Place your screenshot here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34460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ANDROID PROJECT</a:t>
            </a:r>
          </a:p>
        </p:txBody>
      </p:sp>
      <p:sp>
        <p:nvSpPr>
          <p:cNvPr id="267" name="Shape 267"/>
          <p:cNvSpPr/>
          <p:nvPr/>
        </p:nvSpPr>
        <p:spPr>
          <a:xfrm>
            <a:off x="1449179" y="1103234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961D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/>
        </p:nvSpPr>
        <p:spPr>
          <a:xfrm>
            <a:off x="5534020" y="623036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82A2E"/>
          </a:solidFill>
          <a:ln w="9525" cap="flat" cmpd="sng">
            <a:solidFill>
              <a:srgbClr val="182A2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rPr>
              <a:t>Place your screenshot here</a:t>
            </a:r>
          </a:p>
        </p:txBody>
      </p:sp>
      <p:sp>
        <p:nvSpPr>
          <p:cNvPr id="274" name="Shape 274"/>
          <p:cNvSpPr/>
          <p:nvPr/>
        </p:nvSpPr>
        <p:spPr>
          <a:xfrm>
            <a:off x="1449179" y="1103234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body" idx="4294967295"/>
          </p:nvPr>
        </p:nvSpPr>
        <p:spPr>
          <a:xfrm>
            <a:off x="1164100" y="3067050"/>
            <a:ext cx="3446099" cy="163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34460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iPHONE PROJECT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682D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4787701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82A2E"/>
          </a:solidFill>
          <a:ln w="9525" cap="flat" cmpd="sng">
            <a:solidFill>
              <a:srgbClr val="182A2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4986400" y="910325"/>
            <a:ext cx="2493299" cy="333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rPr>
              <a:t>Place your screenshot here</a:t>
            </a:r>
          </a:p>
        </p:txBody>
      </p:sp>
      <p:sp>
        <p:nvSpPr>
          <p:cNvPr id="283" name="Shape 283"/>
          <p:cNvSpPr/>
          <p:nvPr/>
        </p:nvSpPr>
        <p:spPr>
          <a:xfrm>
            <a:off x="1408712" y="1112759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 txBox="1">
            <a:spLocks noGrp="1"/>
          </p:cNvSpPr>
          <p:nvPr>
            <p:ph type="body" idx="4294967295"/>
          </p:nvPr>
        </p:nvSpPr>
        <p:spPr>
          <a:xfrm>
            <a:off x="1164100" y="3067050"/>
            <a:ext cx="3446099" cy="163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34460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TABLET PROJECT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3131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4711350" y="834269"/>
            <a:ext cx="3855147" cy="300127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2A2E"/>
          </a:solidFill>
          <a:ln w="9525" cap="flat" cmpd="sng">
            <a:solidFill>
              <a:srgbClr val="182A2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4872675" y="993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rPr>
              <a:t>Place your screenshot here</a:t>
            </a:r>
          </a:p>
        </p:txBody>
      </p:sp>
      <p:grpSp>
        <p:nvGrpSpPr>
          <p:cNvPr id="292" name="Shape 292"/>
          <p:cNvGrpSpPr/>
          <p:nvPr/>
        </p:nvGrpSpPr>
        <p:grpSpPr>
          <a:xfrm>
            <a:off x="1385562" y="1141327"/>
            <a:ext cx="387932" cy="367466"/>
            <a:chOff x="2583100" y="2973775"/>
            <a:chExt cx="461550" cy="437200"/>
          </a:xfrm>
        </p:grpSpPr>
        <p:sp>
          <p:nvSpPr>
            <p:cNvPr id="293" name="Shape 293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95" name="Shape 295"/>
          <p:cNvSpPr txBox="1">
            <a:spLocks noGrp="1"/>
          </p:cNvSpPr>
          <p:nvPr>
            <p:ph type="body" idx="4294967295"/>
          </p:nvPr>
        </p:nvSpPr>
        <p:spPr>
          <a:xfrm>
            <a:off x="1164100" y="3067050"/>
            <a:ext cx="3446099" cy="163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34460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DESKTOPPROJECT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A2E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/>
          <p:cNvPicPr preferRelativeResize="0"/>
          <p:nvPr/>
        </p:nvPicPr>
        <p:blipFill rotWithShape="1">
          <a:blip r:embed="rId3">
            <a:alphaModFix amt="11000"/>
          </a:blip>
          <a:srcRect t="28895" b="148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>
            <a:spLocks noGrp="1"/>
          </p:cNvSpPr>
          <p:nvPr>
            <p:ph type="ctrTitle" idx="4294967295"/>
          </p:nvPr>
        </p:nvSpPr>
        <p:spPr>
          <a:xfrm>
            <a:off x="-400050" y="821350"/>
            <a:ext cx="90201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0">
                <a:solidFill>
                  <a:srgbClr val="FFFFFF"/>
                </a:solidFill>
              </a:rPr>
              <a:t>THANKS!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subTitle" idx="4294967295"/>
          </p:nvPr>
        </p:nvSpPr>
        <p:spPr>
          <a:xfrm>
            <a:off x="866775" y="2990850"/>
            <a:ext cx="6412799" cy="17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</a:rPr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You can find me at @username &amp; user@mail.me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A2E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CREDITS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1164100" y="2544350"/>
            <a:ext cx="6815699" cy="157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Special thanks to all the people who made and released these awesome resources for free: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Presentation template by </a:t>
            </a:r>
            <a:r>
              <a:rPr lang="en" sz="1800" u="sng">
                <a:solidFill>
                  <a:srgbClr val="FFFFFF"/>
                </a:solidFill>
                <a:hlinkClick r:id="rId3"/>
              </a:rPr>
              <a:t>SlidesCarnival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Photographs by </a:t>
            </a:r>
            <a:r>
              <a:rPr lang="en" sz="1800" u="sng">
                <a:solidFill>
                  <a:srgbClr val="FFFFFF"/>
                </a:solidFill>
                <a:hlinkClick r:id="rId4"/>
              </a:rPr>
              <a:t>Unsplash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A2E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478300" y="770700"/>
            <a:ext cx="6815699" cy="537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Presentation design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66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This presentation uses the following typographies: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Titles: Montserrat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Body copy: Didact Gothic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u="sng">
                <a:solidFill>
                  <a:srgbClr val="FFFFFF"/>
                </a:solidFill>
                <a:hlinkClick r:id="rId3"/>
              </a:rPr>
              <a:t>https://www.google.com/fonts#UsePlace:use/Collection:Montserrat:400,700|Didact+Gothic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 b="1">
              <a:solidFill>
                <a:srgbClr val="FFFFFF"/>
              </a:solidFill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478300" y="4247850"/>
            <a:ext cx="7236900" cy="53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17" name="Shape 3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6300" y="2778178"/>
            <a:ext cx="635793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A2E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6248575" y="312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Didact Gothic"/>
              <a:buChar char="●"/>
            </a:pPr>
            <a:r>
              <a:rPr lang="en" sz="9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Didact Gothic"/>
              <a:buChar char="●"/>
            </a:pPr>
            <a:r>
              <a:rPr lang="en" sz="9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323" name="Shape 323"/>
          <p:cNvGrpSpPr/>
          <p:nvPr/>
        </p:nvGrpSpPr>
        <p:grpSpPr>
          <a:xfrm>
            <a:off x="348746" y="333019"/>
            <a:ext cx="342902" cy="447293"/>
            <a:chOff x="590250" y="244200"/>
            <a:chExt cx="407975" cy="532175"/>
          </a:xfrm>
        </p:grpSpPr>
        <p:sp>
          <p:nvSpPr>
            <p:cNvPr id="324" name="Shape 324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8" name="Shape 338"/>
          <p:cNvGrpSpPr/>
          <p:nvPr/>
        </p:nvGrpSpPr>
        <p:grpSpPr>
          <a:xfrm>
            <a:off x="901438" y="399040"/>
            <a:ext cx="372593" cy="310144"/>
            <a:chOff x="1247825" y="322750"/>
            <a:chExt cx="443300" cy="369000"/>
          </a:xfrm>
        </p:grpSpPr>
        <p:sp>
          <p:nvSpPr>
            <p:cNvPr id="339" name="Shape 3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4" name="Shape 344"/>
          <p:cNvGrpSpPr/>
          <p:nvPr/>
        </p:nvGrpSpPr>
        <p:grpSpPr>
          <a:xfrm>
            <a:off x="1474617" y="397506"/>
            <a:ext cx="356203" cy="313212"/>
            <a:chOff x="1929775" y="320925"/>
            <a:chExt cx="423800" cy="372650"/>
          </a:xfrm>
        </p:grpSpPr>
        <p:sp>
          <p:nvSpPr>
            <p:cNvPr id="345" name="Shape 345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0" name="Shape 350"/>
          <p:cNvSpPr/>
          <p:nvPr/>
        </p:nvSpPr>
        <p:spPr>
          <a:xfrm>
            <a:off x="2071919" y="386253"/>
            <a:ext cx="291716" cy="33573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2656887" y="387283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52" name="Shape 352"/>
          <p:cNvGrpSpPr/>
          <p:nvPr/>
        </p:nvGrpSpPr>
        <p:grpSpPr>
          <a:xfrm>
            <a:off x="3744261" y="362184"/>
            <a:ext cx="336767" cy="383835"/>
            <a:chOff x="4630125" y="278900"/>
            <a:chExt cx="400675" cy="456675"/>
          </a:xfrm>
        </p:grpSpPr>
        <p:sp>
          <p:nvSpPr>
            <p:cNvPr id="353" name="Shape 353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7" name="Shape 357"/>
          <p:cNvSpPr/>
          <p:nvPr/>
        </p:nvSpPr>
        <p:spPr>
          <a:xfrm>
            <a:off x="4284851" y="385749"/>
            <a:ext cx="385894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58" name="Shape 358"/>
          <p:cNvGrpSpPr/>
          <p:nvPr/>
        </p:nvGrpSpPr>
        <p:grpSpPr>
          <a:xfrm>
            <a:off x="353873" y="908740"/>
            <a:ext cx="342881" cy="418127"/>
            <a:chOff x="596350" y="929175"/>
            <a:chExt cx="407950" cy="497475"/>
          </a:xfrm>
        </p:grpSpPr>
        <p:sp>
          <p:nvSpPr>
            <p:cNvPr id="359" name="Shape 35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6" name="Shape 366"/>
          <p:cNvGrpSpPr/>
          <p:nvPr/>
        </p:nvGrpSpPr>
        <p:grpSpPr>
          <a:xfrm>
            <a:off x="1478189" y="969656"/>
            <a:ext cx="349059" cy="298881"/>
            <a:chOff x="1934025" y="1001650"/>
            <a:chExt cx="415300" cy="355600"/>
          </a:xfrm>
        </p:grpSpPr>
        <p:sp>
          <p:nvSpPr>
            <p:cNvPr id="367" name="Shape 367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1" name="Shape 371"/>
          <p:cNvSpPr/>
          <p:nvPr/>
        </p:nvSpPr>
        <p:spPr>
          <a:xfrm>
            <a:off x="2042248" y="944598"/>
            <a:ext cx="351076" cy="349038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2607758" y="961997"/>
            <a:ext cx="350068" cy="31424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3177870" y="964560"/>
            <a:ext cx="339835" cy="30911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3754139" y="967628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75" name="Shape 375"/>
          <p:cNvGrpSpPr/>
          <p:nvPr/>
        </p:nvGrpSpPr>
        <p:grpSpPr>
          <a:xfrm>
            <a:off x="4302584" y="947130"/>
            <a:ext cx="350068" cy="350572"/>
            <a:chOff x="5294400" y="974850"/>
            <a:chExt cx="416500" cy="417100"/>
          </a:xfrm>
        </p:grpSpPr>
        <p:sp>
          <p:nvSpPr>
            <p:cNvPr id="376" name="Shape 376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8" name="Shape 378"/>
          <p:cNvGrpSpPr/>
          <p:nvPr/>
        </p:nvGrpSpPr>
        <p:grpSpPr>
          <a:xfrm>
            <a:off x="4825606" y="907732"/>
            <a:ext cx="433992" cy="422729"/>
            <a:chOff x="5916675" y="927975"/>
            <a:chExt cx="516350" cy="502950"/>
          </a:xfrm>
        </p:grpSpPr>
        <p:sp>
          <p:nvSpPr>
            <p:cNvPr id="379" name="Shape 37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1" name="Shape 381"/>
          <p:cNvGrpSpPr/>
          <p:nvPr/>
        </p:nvGrpSpPr>
        <p:grpSpPr>
          <a:xfrm>
            <a:off x="327250" y="1557144"/>
            <a:ext cx="391000" cy="264085"/>
            <a:chOff x="564675" y="1700625"/>
            <a:chExt cx="465200" cy="314200"/>
          </a:xfrm>
        </p:grpSpPr>
        <p:sp>
          <p:nvSpPr>
            <p:cNvPr id="382" name="Shape 382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5" name="Shape 385"/>
          <p:cNvGrpSpPr/>
          <p:nvPr/>
        </p:nvGrpSpPr>
        <p:grpSpPr>
          <a:xfrm>
            <a:off x="892235" y="1492657"/>
            <a:ext cx="391000" cy="382826"/>
            <a:chOff x="1236875" y="1623900"/>
            <a:chExt cx="465200" cy="455475"/>
          </a:xfrm>
        </p:grpSpPr>
        <p:sp>
          <p:nvSpPr>
            <p:cNvPr id="386" name="Shape 386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3" name="Shape 393"/>
          <p:cNvGrpSpPr/>
          <p:nvPr/>
        </p:nvGrpSpPr>
        <p:grpSpPr>
          <a:xfrm>
            <a:off x="1469490" y="1500852"/>
            <a:ext cx="366457" cy="366436"/>
            <a:chOff x="1923675" y="1633650"/>
            <a:chExt cx="436000" cy="435975"/>
          </a:xfrm>
        </p:grpSpPr>
        <p:sp>
          <p:nvSpPr>
            <p:cNvPr id="394" name="Shape 39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0" name="Shape 400"/>
          <p:cNvGrpSpPr/>
          <p:nvPr/>
        </p:nvGrpSpPr>
        <p:grpSpPr>
          <a:xfrm>
            <a:off x="2032940" y="1499318"/>
            <a:ext cx="369504" cy="369504"/>
            <a:chOff x="2594050" y="1631825"/>
            <a:chExt cx="439625" cy="439625"/>
          </a:xfrm>
        </p:grpSpPr>
        <p:sp>
          <p:nvSpPr>
            <p:cNvPr id="401" name="Shape 40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5" name="Shape 405"/>
          <p:cNvSpPr/>
          <p:nvPr/>
        </p:nvSpPr>
        <p:spPr>
          <a:xfrm>
            <a:off x="2614398" y="1515739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06" name="Shape 406"/>
          <p:cNvGrpSpPr/>
          <p:nvPr/>
        </p:nvGrpSpPr>
        <p:grpSpPr>
          <a:xfrm>
            <a:off x="3197705" y="1471686"/>
            <a:ext cx="299911" cy="424767"/>
            <a:chOff x="3979850" y="1598950"/>
            <a:chExt cx="356825" cy="505375"/>
          </a:xfrm>
        </p:grpSpPr>
        <p:sp>
          <p:nvSpPr>
            <p:cNvPr id="407" name="Shape 407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9" name="Shape 409"/>
          <p:cNvGrpSpPr/>
          <p:nvPr/>
        </p:nvGrpSpPr>
        <p:grpSpPr>
          <a:xfrm>
            <a:off x="3715096" y="1562775"/>
            <a:ext cx="395098" cy="242589"/>
            <a:chOff x="4595425" y="1707325"/>
            <a:chExt cx="470075" cy="288625"/>
          </a:xfrm>
        </p:grpSpPr>
        <p:sp>
          <p:nvSpPr>
            <p:cNvPr id="410" name="Shape 410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5" name="Shape 415"/>
          <p:cNvGrpSpPr/>
          <p:nvPr/>
        </p:nvGrpSpPr>
        <p:grpSpPr>
          <a:xfrm>
            <a:off x="4299012" y="1503415"/>
            <a:ext cx="357233" cy="361309"/>
            <a:chOff x="5290150" y="1636700"/>
            <a:chExt cx="425025" cy="429875"/>
          </a:xfrm>
        </p:grpSpPr>
        <p:sp>
          <p:nvSpPr>
            <p:cNvPr id="416" name="Shape 416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8" name="Shape 418"/>
          <p:cNvGrpSpPr/>
          <p:nvPr/>
        </p:nvGrpSpPr>
        <p:grpSpPr>
          <a:xfrm>
            <a:off x="4862967" y="1492657"/>
            <a:ext cx="359271" cy="376691"/>
            <a:chOff x="5961125" y="1623900"/>
            <a:chExt cx="427450" cy="448175"/>
          </a:xfrm>
        </p:grpSpPr>
        <p:sp>
          <p:nvSpPr>
            <p:cNvPr id="419" name="Shape 41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6" name="Shape 426"/>
          <p:cNvGrpSpPr/>
          <p:nvPr/>
        </p:nvGrpSpPr>
        <p:grpSpPr>
          <a:xfrm>
            <a:off x="5415658" y="1502386"/>
            <a:ext cx="383835" cy="363369"/>
            <a:chOff x="6618700" y="1635475"/>
            <a:chExt cx="456675" cy="432325"/>
          </a:xfrm>
        </p:grpSpPr>
        <p:sp>
          <p:nvSpPr>
            <p:cNvPr id="427" name="Shape 427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2" name="Shape 432"/>
          <p:cNvGrpSpPr/>
          <p:nvPr/>
        </p:nvGrpSpPr>
        <p:grpSpPr>
          <a:xfrm>
            <a:off x="370746" y="2085798"/>
            <a:ext cx="304008" cy="326513"/>
            <a:chOff x="616425" y="2329600"/>
            <a:chExt cx="361700" cy="388475"/>
          </a:xfrm>
        </p:grpSpPr>
        <p:sp>
          <p:nvSpPr>
            <p:cNvPr id="433" name="Shape 433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1" name="Shape 441"/>
          <p:cNvGrpSpPr/>
          <p:nvPr/>
        </p:nvGrpSpPr>
        <p:grpSpPr>
          <a:xfrm>
            <a:off x="927557" y="2088865"/>
            <a:ext cx="320377" cy="320377"/>
            <a:chOff x="1278900" y="2333250"/>
            <a:chExt cx="381175" cy="381175"/>
          </a:xfrm>
        </p:grpSpPr>
        <p:sp>
          <p:nvSpPr>
            <p:cNvPr id="442" name="Shape 442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6" name="Shape 446"/>
          <p:cNvGrpSpPr/>
          <p:nvPr/>
        </p:nvGrpSpPr>
        <p:grpSpPr>
          <a:xfrm>
            <a:off x="1492520" y="2088865"/>
            <a:ext cx="320398" cy="320377"/>
            <a:chOff x="1951075" y="2333250"/>
            <a:chExt cx="381200" cy="381175"/>
          </a:xfrm>
        </p:grpSpPr>
        <p:sp>
          <p:nvSpPr>
            <p:cNvPr id="447" name="Shape 447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1" name="Shape 451"/>
          <p:cNvGrpSpPr/>
          <p:nvPr/>
        </p:nvGrpSpPr>
        <p:grpSpPr>
          <a:xfrm>
            <a:off x="2057504" y="2088865"/>
            <a:ext cx="320377" cy="320377"/>
            <a:chOff x="2623275" y="2333250"/>
            <a:chExt cx="381175" cy="381175"/>
          </a:xfrm>
        </p:grpSpPr>
        <p:sp>
          <p:nvSpPr>
            <p:cNvPr id="452" name="Shape 452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6" name="Shape 456"/>
          <p:cNvGrpSpPr/>
          <p:nvPr/>
        </p:nvGrpSpPr>
        <p:grpSpPr>
          <a:xfrm>
            <a:off x="2697208" y="2033603"/>
            <a:ext cx="170936" cy="426826"/>
            <a:chOff x="3384375" y="2267500"/>
            <a:chExt cx="203375" cy="507825"/>
          </a:xfrm>
        </p:grpSpPr>
        <p:sp>
          <p:nvSpPr>
            <p:cNvPr id="457" name="Shape 457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9" name="Shape 45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460" name="Shape 460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2" name="Shape 462"/>
          <p:cNvGrpSpPr/>
          <p:nvPr/>
        </p:nvGrpSpPr>
        <p:grpSpPr>
          <a:xfrm>
            <a:off x="3274989" y="2035641"/>
            <a:ext cx="145343" cy="422729"/>
            <a:chOff x="4071800" y="2269925"/>
            <a:chExt cx="172925" cy="502950"/>
          </a:xfrm>
        </p:grpSpPr>
        <p:sp>
          <p:nvSpPr>
            <p:cNvPr id="463" name="Shape 463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5" name="Shape 465"/>
          <p:cNvSpPr/>
          <p:nvPr/>
        </p:nvSpPr>
        <p:spPr>
          <a:xfrm>
            <a:off x="4317610" y="2080241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6" name="Shape 466"/>
          <p:cNvGrpSpPr/>
          <p:nvPr/>
        </p:nvGrpSpPr>
        <p:grpSpPr>
          <a:xfrm>
            <a:off x="4872695" y="2086302"/>
            <a:ext cx="345970" cy="325504"/>
            <a:chOff x="5972700" y="2330200"/>
            <a:chExt cx="411625" cy="387275"/>
          </a:xfrm>
        </p:grpSpPr>
        <p:sp>
          <p:nvSpPr>
            <p:cNvPr id="467" name="Shape 46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9" name="Shape 469"/>
          <p:cNvGrpSpPr/>
          <p:nvPr/>
        </p:nvGrpSpPr>
        <p:grpSpPr>
          <a:xfrm>
            <a:off x="467992" y="2614430"/>
            <a:ext cx="109538" cy="399195"/>
            <a:chOff x="732125" y="2958550"/>
            <a:chExt cx="130325" cy="474950"/>
          </a:xfrm>
        </p:grpSpPr>
        <p:sp>
          <p:nvSpPr>
            <p:cNvPr id="470" name="Shape 470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8" name="Shape 478"/>
          <p:cNvSpPr/>
          <p:nvPr/>
        </p:nvSpPr>
        <p:spPr>
          <a:xfrm>
            <a:off x="1484912" y="2598659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963404" y="2598659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80" name="Shape 480"/>
          <p:cNvGrpSpPr/>
          <p:nvPr/>
        </p:nvGrpSpPr>
        <p:grpSpPr>
          <a:xfrm>
            <a:off x="2023737" y="2627227"/>
            <a:ext cx="387932" cy="367466"/>
            <a:chOff x="2583100" y="2973775"/>
            <a:chExt cx="461550" cy="437200"/>
          </a:xfrm>
        </p:grpSpPr>
        <p:sp>
          <p:nvSpPr>
            <p:cNvPr id="481" name="Shape 481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83" name="Shape 483"/>
          <p:cNvSpPr/>
          <p:nvPr/>
        </p:nvSpPr>
        <p:spPr>
          <a:xfrm>
            <a:off x="3734681" y="2636021"/>
            <a:ext cx="356203" cy="35620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84" name="Shape 484"/>
          <p:cNvGrpSpPr/>
          <p:nvPr/>
        </p:nvGrpSpPr>
        <p:grpSpPr>
          <a:xfrm>
            <a:off x="4263186" y="2655383"/>
            <a:ext cx="435021" cy="323445"/>
            <a:chOff x="5247525" y="3007275"/>
            <a:chExt cx="517575" cy="384825"/>
          </a:xfrm>
        </p:grpSpPr>
        <p:sp>
          <p:nvSpPr>
            <p:cNvPr id="485" name="Shape 485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7" name="Shape 487"/>
          <p:cNvGrpSpPr/>
          <p:nvPr/>
        </p:nvGrpSpPr>
        <p:grpSpPr>
          <a:xfrm>
            <a:off x="3174171" y="2636955"/>
            <a:ext cx="342881" cy="350068"/>
            <a:chOff x="3951850" y="2985350"/>
            <a:chExt cx="407950" cy="416500"/>
          </a:xfrm>
        </p:grpSpPr>
        <p:sp>
          <p:nvSpPr>
            <p:cNvPr id="488" name="Shape 48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2" name="Shape 492"/>
          <p:cNvGrpSpPr/>
          <p:nvPr/>
        </p:nvGrpSpPr>
        <p:grpSpPr>
          <a:xfrm>
            <a:off x="330844" y="3226503"/>
            <a:ext cx="397136" cy="305017"/>
            <a:chOff x="568950" y="3686775"/>
            <a:chExt cx="472500" cy="362900"/>
          </a:xfrm>
        </p:grpSpPr>
        <p:sp>
          <p:nvSpPr>
            <p:cNvPr id="493" name="Shape 493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96" name="Shape 496"/>
          <p:cNvSpPr/>
          <p:nvPr/>
        </p:nvSpPr>
        <p:spPr>
          <a:xfrm>
            <a:off x="4907685" y="2619652"/>
            <a:ext cx="270220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7" name="Shape 497"/>
          <p:cNvGrpSpPr/>
          <p:nvPr/>
        </p:nvGrpSpPr>
        <p:grpSpPr>
          <a:xfrm>
            <a:off x="898896" y="3252096"/>
            <a:ext cx="377699" cy="253852"/>
            <a:chOff x="1244800" y="3717225"/>
            <a:chExt cx="449375" cy="302025"/>
          </a:xfrm>
        </p:grpSpPr>
        <p:sp>
          <p:nvSpPr>
            <p:cNvPr id="498" name="Shape 49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4" name="Shape 504"/>
          <p:cNvGrpSpPr/>
          <p:nvPr/>
        </p:nvGrpSpPr>
        <p:grpSpPr>
          <a:xfrm>
            <a:off x="1468986" y="3232639"/>
            <a:ext cx="367466" cy="287114"/>
            <a:chOff x="1923075" y="3694075"/>
            <a:chExt cx="437200" cy="341600"/>
          </a:xfrm>
        </p:grpSpPr>
        <p:sp>
          <p:nvSpPr>
            <p:cNvPr id="505" name="Shape 505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4" name="Shape 514"/>
          <p:cNvGrpSpPr/>
          <p:nvPr/>
        </p:nvGrpSpPr>
        <p:grpSpPr>
          <a:xfrm>
            <a:off x="2037542" y="3228037"/>
            <a:ext cx="360301" cy="295813"/>
            <a:chOff x="2599525" y="3688600"/>
            <a:chExt cx="428675" cy="351950"/>
          </a:xfrm>
        </p:grpSpPr>
        <p:sp>
          <p:nvSpPr>
            <p:cNvPr id="515" name="Shape 515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8" name="Shape 518"/>
          <p:cNvGrpSpPr/>
          <p:nvPr/>
        </p:nvGrpSpPr>
        <p:grpSpPr>
          <a:xfrm>
            <a:off x="2619924" y="3207571"/>
            <a:ext cx="333699" cy="329076"/>
            <a:chOff x="3292425" y="3664250"/>
            <a:chExt cx="397025" cy="391525"/>
          </a:xfrm>
        </p:grpSpPr>
        <p:sp>
          <p:nvSpPr>
            <p:cNvPr id="519" name="Shape 51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3157781" y="3250037"/>
            <a:ext cx="369525" cy="268182"/>
            <a:chOff x="3932350" y="3714775"/>
            <a:chExt cx="439650" cy="319075"/>
          </a:xfrm>
        </p:grpSpPr>
        <p:sp>
          <p:nvSpPr>
            <p:cNvPr id="523" name="Shape 523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8" name="Shape 528"/>
          <p:cNvGrpSpPr/>
          <p:nvPr/>
        </p:nvGrpSpPr>
        <p:grpSpPr>
          <a:xfrm>
            <a:off x="3722765" y="3250037"/>
            <a:ext cx="369504" cy="268182"/>
            <a:chOff x="4604550" y="3714775"/>
            <a:chExt cx="439625" cy="319075"/>
          </a:xfrm>
        </p:grpSpPr>
        <p:sp>
          <p:nvSpPr>
            <p:cNvPr id="529" name="Shape 52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1" name="Shape 531"/>
          <p:cNvGrpSpPr/>
          <p:nvPr/>
        </p:nvGrpSpPr>
        <p:grpSpPr>
          <a:xfrm>
            <a:off x="4301050" y="3222406"/>
            <a:ext cx="353136" cy="313737"/>
            <a:chOff x="5292575" y="3681900"/>
            <a:chExt cx="420150" cy="373275"/>
          </a:xfrm>
        </p:grpSpPr>
        <p:sp>
          <p:nvSpPr>
            <p:cNvPr id="532" name="Shape 53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9" name="Shape 539"/>
          <p:cNvGrpSpPr/>
          <p:nvPr/>
        </p:nvGrpSpPr>
        <p:grpSpPr>
          <a:xfrm>
            <a:off x="4846073" y="3182482"/>
            <a:ext cx="393059" cy="393059"/>
            <a:chOff x="5941025" y="3634400"/>
            <a:chExt cx="467650" cy="467650"/>
          </a:xfrm>
        </p:grpSpPr>
        <p:sp>
          <p:nvSpPr>
            <p:cNvPr id="540" name="Shape 54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6" name="Shape 546"/>
          <p:cNvGrpSpPr/>
          <p:nvPr/>
        </p:nvGrpSpPr>
        <p:grpSpPr>
          <a:xfrm>
            <a:off x="5436146" y="3207571"/>
            <a:ext cx="342881" cy="342902"/>
            <a:chOff x="6643075" y="3664250"/>
            <a:chExt cx="407950" cy="407975"/>
          </a:xfrm>
        </p:grpSpPr>
        <p:sp>
          <p:nvSpPr>
            <p:cNvPr id="547" name="Shape 54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9" name="Shape 549"/>
          <p:cNvGrpSpPr/>
          <p:nvPr/>
        </p:nvGrpSpPr>
        <p:grpSpPr>
          <a:xfrm>
            <a:off x="336979" y="3758224"/>
            <a:ext cx="371564" cy="371543"/>
            <a:chOff x="576250" y="4319400"/>
            <a:chExt cx="442075" cy="442050"/>
          </a:xfrm>
        </p:grpSpPr>
        <p:sp>
          <p:nvSpPr>
            <p:cNvPr id="550" name="Shape 55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54" name="Shape 554"/>
          <p:cNvSpPr/>
          <p:nvPr/>
        </p:nvSpPr>
        <p:spPr>
          <a:xfrm>
            <a:off x="886643" y="383052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5" name="Shape 555"/>
          <p:cNvSpPr/>
          <p:nvPr/>
        </p:nvSpPr>
        <p:spPr>
          <a:xfrm>
            <a:off x="3177366" y="3773702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2612360" y="3795199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7" name="Shape 557"/>
          <p:cNvSpPr/>
          <p:nvPr/>
        </p:nvSpPr>
        <p:spPr>
          <a:xfrm>
            <a:off x="3740837" y="3772168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58" name="Shape 558"/>
          <p:cNvGrpSpPr/>
          <p:nvPr/>
        </p:nvGrpSpPr>
        <p:grpSpPr>
          <a:xfrm>
            <a:off x="4280584" y="3777157"/>
            <a:ext cx="394068" cy="325504"/>
            <a:chOff x="5268225" y="4341925"/>
            <a:chExt cx="468850" cy="387275"/>
          </a:xfrm>
        </p:grpSpPr>
        <p:sp>
          <p:nvSpPr>
            <p:cNvPr id="559" name="Shape 55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7" name="Shape 567"/>
          <p:cNvGrpSpPr/>
          <p:nvPr/>
        </p:nvGrpSpPr>
        <p:grpSpPr>
          <a:xfrm>
            <a:off x="4865530" y="3766924"/>
            <a:ext cx="354144" cy="354144"/>
            <a:chOff x="5964175" y="4329750"/>
            <a:chExt cx="421350" cy="421350"/>
          </a:xfrm>
        </p:grpSpPr>
        <p:sp>
          <p:nvSpPr>
            <p:cNvPr id="568" name="Shape 56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0" name="Shape 570"/>
          <p:cNvGrpSpPr/>
          <p:nvPr/>
        </p:nvGrpSpPr>
        <p:grpSpPr>
          <a:xfrm>
            <a:off x="901438" y="4331908"/>
            <a:ext cx="372593" cy="360301"/>
            <a:chOff x="1247825" y="5001950"/>
            <a:chExt cx="443300" cy="428675"/>
          </a:xfrm>
        </p:grpSpPr>
        <p:sp>
          <p:nvSpPr>
            <p:cNvPr id="571" name="Shape 571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7" name="Shape 577"/>
          <p:cNvGrpSpPr/>
          <p:nvPr/>
        </p:nvGrpSpPr>
        <p:grpSpPr>
          <a:xfrm>
            <a:off x="1499685" y="4313984"/>
            <a:ext cx="306068" cy="389991"/>
            <a:chOff x="1959600" y="4980625"/>
            <a:chExt cx="364150" cy="464000"/>
          </a:xfrm>
        </p:grpSpPr>
        <p:sp>
          <p:nvSpPr>
            <p:cNvPr id="578" name="Shape 57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5" name="Shape 585"/>
          <p:cNvGrpSpPr/>
          <p:nvPr/>
        </p:nvGrpSpPr>
        <p:grpSpPr>
          <a:xfrm>
            <a:off x="2042165" y="4328840"/>
            <a:ext cx="351076" cy="360805"/>
            <a:chOff x="2605025" y="4998300"/>
            <a:chExt cx="417700" cy="429275"/>
          </a:xfrm>
        </p:grpSpPr>
        <p:sp>
          <p:nvSpPr>
            <p:cNvPr id="586" name="Shape 586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9" name="Shape 589"/>
          <p:cNvGrpSpPr/>
          <p:nvPr/>
        </p:nvGrpSpPr>
        <p:grpSpPr>
          <a:xfrm>
            <a:off x="2572856" y="4331908"/>
            <a:ext cx="419661" cy="349542"/>
            <a:chOff x="3236425" y="5001950"/>
            <a:chExt cx="499300" cy="415875"/>
          </a:xfrm>
        </p:grpSpPr>
        <p:sp>
          <p:nvSpPr>
            <p:cNvPr id="590" name="Shape 590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6" name="Shape 596"/>
          <p:cNvGrpSpPr/>
          <p:nvPr/>
        </p:nvGrpSpPr>
        <p:grpSpPr>
          <a:xfrm>
            <a:off x="3187976" y="4313984"/>
            <a:ext cx="319368" cy="380263"/>
            <a:chOff x="3968275" y="4980625"/>
            <a:chExt cx="379975" cy="452425"/>
          </a:xfrm>
        </p:grpSpPr>
        <p:sp>
          <p:nvSpPr>
            <p:cNvPr id="597" name="Shape 597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0" name="Shape 600"/>
          <p:cNvGrpSpPr/>
          <p:nvPr/>
        </p:nvGrpSpPr>
        <p:grpSpPr>
          <a:xfrm>
            <a:off x="4843509" y="4398938"/>
            <a:ext cx="404322" cy="220084"/>
            <a:chOff x="5937975" y="5081700"/>
            <a:chExt cx="481050" cy="261850"/>
          </a:xfrm>
        </p:grpSpPr>
        <p:sp>
          <p:nvSpPr>
            <p:cNvPr id="601" name="Shape 601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4" name="Shape 604"/>
          <p:cNvGrpSpPr/>
          <p:nvPr/>
        </p:nvGrpSpPr>
        <p:grpSpPr>
          <a:xfrm>
            <a:off x="5461718" y="4356471"/>
            <a:ext cx="290182" cy="333678"/>
            <a:chOff x="6673500" y="5031175"/>
            <a:chExt cx="345250" cy="397000"/>
          </a:xfrm>
        </p:grpSpPr>
        <p:sp>
          <p:nvSpPr>
            <p:cNvPr id="605" name="Shape 605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>
            <a:off x="3153705" y="381116"/>
            <a:ext cx="387932" cy="345970"/>
            <a:chOff x="3927500" y="301425"/>
            <a:chExt cx="461550" cy="411625"/>
          </a:xfrm>
        </p:grpSpPr>
        <p:sp>
          <p:nvSpPr>
            <p:cNvPr id="611" name="Shape 611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8" name="Shape 638"/>
          <p:cNvGrpSpPr/>
          <p:nvPr/>
        </p:nvGrpSpPr>
        <p:grpSpPr>
          <a:xfrm>
            <a:off x="5441252" y="387777"/>
            <a:ext cx="332669" cy="332669"/>
            <a:chOff x="6649150" y="309350"/>
            <a:chExt cx="395800" cy="395800"/>
          </a:xfrm>
        </p:grpSpPr>
        <p:sp>
          <p:nvSpPr>
            <p:cNvPr id="639" name="Shape 6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2" name="Shape 662"/>
          <p:cNvGrpSpPr/>
          <p:nvPr/>
        </p:nvGrpSpPr>
        <p:grpSpPr>
          <a:xfrm>
            <a:off x="4873704" y="395447"/>
            <a:ext cx="337796" cy="319873"/>
            <a:chOff x="5973900" y="318475"/>
            <a:chExt cx="401900" cy="380575"/>
          </a:xfrm>
        </p:grpSpPr>
        <p:sp>
          <p:nvSpPr>
            <p:cNvPr id="663" name="Shape 663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7" name="Shape 677"/>
          <p:cNvGrpSpPr/>
          <p:nvPr/>
        </p:nvGrpSpPr>
        <p:grpSpPr>
          <a:xfrm>
            <a:off x="918857" y="908740"/>
            <a:ext cx="342881" cy="418127"/>
            <a:chOff x="1268550" y="929175"/>
            <a:chExt cx="407950" cy="497475"/>
          </a:xfrm>
        </p:grpSpPr>
        <p:sp>
          <p:nvSpPr>
            <p:cNvPr id="678" name="Shape 67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1" name="Shape 681"/>
          <p:cNvGrpSpPr/>
          <p:nvPr/>
        </p:nvGrpSpPr>
        <p:grpSpPr>
          <a:xfrm>
            <a:off x="5404921" y="924605"/>
            <a:ext cx="405331" cy="388962"/>
            <a:chOff x="6605925" y="948050"/>
            <a:chExt cx="482250" cy="462775"/>
          </a:xfrm>
        </p:grpSpPr>
        <p:sp>
          <p:nvSpPr>
            <p:cNvPr id="682" name="Shape 682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8" name="Shape 688"/>
          <p:cNvGrpSpPr/>
          <p:nvPr/>
        </p:nvGrpSpPr>
        <p:grpSpPr>
          <a:xfrm>
            <a:off x="5499603" y="2076573"/>
            <a:ext cx="215966" cy="342398"/>
            <a:chOff x="6718575" y="2318625"/>
            <a:chExt cx="256950" cy="407375"/>
          </a:xfrm>
        </p:grpSpPr>
        <p:sp>
          <p:nvSpPr>
            <p:cNvPr id="689" name="Shape 68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7" name="Shape 697"/>
          <p:cNvGrpSpPr/>
          <p:nvPr/>
        </p:nvGrpSpPr>
        <p:grpSpPr>
          <a:xfrm>
            <a:off x="2600992" y="2703481"/>
            <a:ext cx="363369" cy="221114"/>
            <a:chOff x="3269900" y="3064500"/>
            <a:chExt cx="432325" cy="263075"/>
          </a:xfrm>
        </p:grpSpPr>
        <p:sp>
          <p:nvSpPr>
            <p:cNvPr id="698" name="Shape 69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1" name="Shape 701"/>
          <p:cNvGrpSpPr/>
          <p:nvPr/>
        </p:nvGrpSpPr>
        <p:grpSpPr>
          <a:xfrm>
            <a:off x="5475019" y="2635926"/>
            <a:ext cx="265114" cy="372593"/>
            <a:chOff x="6689325" y="2984125"/>
            <a:chExt cx="315425" cy="443300"/>
          </a:xfrm>
        </p:grpSpPr>
        <p:sp>
          <p:nvSpPr>
            <p:cNvPr id="702" name="Shape 702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7" name="Shape 707"/>
          <p:cNvGrpSpPr/>
          <p:nvPr/>
        </p:nvGrpSpPr>
        <p:grpSpPr>
          <a:xfrm>
            <a:off x="1523744" y="3730593"/>
            <a:ext cx="256415" cy="414534"/>
            <a:chOff x="1988225" y="4286525"/>
            <a:chExt cx="305075" cy="493200"/>
          </a:xfrm>
        </p:grpSpPr>
        <p:sp>
          <p:nvSpPr>
            <p:cNvPr id="708" name="Shape 70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5" name="Shape 715"/>
          <p:cNvGrpSpPr/>
          <p:nvPr/>
        </p:nvGrpSpPr>
        <p:grpSpPr>
          <a:xfrm>
            <a:off x="2067737" y="3759758"/>
            <a:ext cx="309640" cy="392030"/>
            <a:chOff x="2635450" y="4321225"/>
            <a:chExt cx="368400" cy="466425"/>
          </a:xfrm>
        </p:grpSpPr>
        <p:sp>
          <p:nvSpPr>
            <p:cNvPr id="716" name="Shape 716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22" name="Shape 722"/>
          <p:cNvGrpSpPr/>
          <p:nvPr/>
        </p:nvGrpSpPr>
        <p:grpSpPr>
          <a:xfrm>
            <a:off x="5436146" y="3750030"/>
            <a:ext cx="342881" cy="383835"/>
            <a:chOff x="6643075" y="4309650"/>
            <a:chExt cx="407950" cy="456675"/>
          </a:xfrm>
        </p:grpSpPr>
        <p:sp>
          <p:nvSpPr>
            <p:cNvPr id="723" name="Shape 723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2" name="Shape 732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733" name="Shape 73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4" name="Shape 744"/>
          <p:cNvGrpSpPr/>
          <p:nvPr/>
        </p:nvGrpSpPr>
        <p:grpSpPr>
          <a:xfrm>
            <a:off x="3682337" y="4299654"/>
            <a:ext cx="460615" cy="418653"/>
            <a:chOff x="4556450" y="4963575"/>
            <a:chExt cx="548025" cy="498100"/>
          </a:xfrm>
        </p:grpSpPr>
        <p:sp>
          <p:nvSpPr>
            <p:cNvPr id="745" name="Shape 745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0" name="Shape 750"/>
          <p:cNvGrpSpPr/>
          <p:nvPr/>
        </p:nvGrpSpPr>
        <p:grpSpPr>
          <a:xfrm>
            <a:off x="299619" y="4390238"/>
            <a:ext cx="445254" cy="246182"/>
            <a:chOff x="531800" y="5071350"/>
            <a:chExt cx="529750" cy="292900"/>
          </a:xfrm>
        </p:grpSpPr>
        <p:sp>
          <p:nvSpPr>
            <p:cNvPr id="751" name="Shape 751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8" name="Shape 758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759" name="Shape 75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1" name="Shape 761"/>
          <p:cNvGrpSpPr/>
          <p:nvPr/>
        </p:nvGrpSpPr>
        <p:grpSpPr>
          <a:xfrm>
            <a:off x="6359914" y="2509301"/>
            <a:ext cx="1079481" cy="1051467"/>
            <a:chOff x="5916675" y="927975"/>
            <a:chExt cx="516350" cy="502950"/>
          </a:xfrm>
        </p:grpSpPr>
        <p:sp>
          <p:nvSpPr>
            <p:cNvPr id="762" name="Shape 76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4" name="Shape 764"/>
          <p:cNvGrpSpPr/>
          <p:nvPr/>
        </p:nvGrpSpPr>
        <p:grpSpPr>
          <a:xfrm>
            <a:off x="6360056" y="1803400"/>
            <a:ext cx="433992" cy="422729"/>
            <a:chOff x="5916675" y="927975"/>
            <a:chExt cx="516350" cy="502950"/>
          </a:xfrm>
        </p:grpSpPr>
        <p:sp>
          <p:nvSpPr>
            <p:cNvPr id="765" name="Shape 765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7" name="Shape 767"/>
          <p:cNvSpPr/>
          <p:nvPr/>
        </p:nvSpPr>
        <p:spPr>
          <a:xfrm>
            <a:off x="7436055" y="2039777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8" name="Shape 768"/>
          <p:cNvSpPr/>
          <p:nvPr/>
        </p:nvSpPr>
        <p:spPr>
          <a:xfrm>
            <a:off x="6552218" y="2039777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9" name="Shape 769"/>
          <p:cNvSpPr/>
          <p:nvPr/>
        </p:nvSpPr>
        <p:spPr>
          <a:xfrm>
            <a:off x="6837753" y="3097315"/>
            <a:ext cx="1000561" cy="565193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961D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 rotWithShape="1">
          <a:blip r:embed="rId3">
            <a:alphaModFix amt="15000"/>
          </a:blip>
          <a:srcRect t="28895" b="148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>
            <a:spLocks noGrp="1"/>
          </p:cNvSpPr>
          <p:nvPr>
            <p:ph type="ctrTitle" idx="4294967295"/>
          </p:nvPr>
        </p:nvSpPr>
        <p:spPr>
          <a:xfrm>
            <a:off x="-400050" y="440350"/>
            <a:ext cx="90201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0"/>
              <a:t>HELLO!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subTitle" idx="4294967295"/>
          </p:nvPr>
        </p:nvSpPr>
        <p:spPr>
          <a:xfrm>
            <a:off x="866775" y="2990850"/>
            <a:ext cx="6412799" cy="17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I am Jayden Smith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I am here because I love to give presentations.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You can find me at @username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682D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1178378" y="1583350"/>
            <a:ext cx="65505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subTitle" idx="1"/>
          </p:nvPr>
        </p:nvSpPr>
        <p:spPr>
          <a:xfrm>
            <a:off x="1178378" y="3455435"/>
            <a:ext cx="65505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79" name="Shape 79"/>
          <p:cNvSpPr/>
          <p:nvPr/>
        </p:nvSpPr>
        <p:spPr>
          <a:xfrm>
            <a:off x="1507596" y="1155175"/>
            <a:ext cx="141325" cy="349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82A2E"/>
                </a:solidFill>
                <a:latin typeface="Montserrat"/>
              </a:rPr>
              <a:t>1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313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1176778" y="1704600"/>
            <a:ext cx="6419400" cy="819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2E58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164100" y="3402007"/>
            <a:ext cx="6815699" cy="1119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  <p:grpSp>
        <p:nvGrpSpPr>
          <p:cNvPr id="91" name="Shape 91"/>
          <p:cNvGrpSpPr/>
          <p:nvPr/>
        </p:nvGrpSpPr>
        <p:grpSpPr>
          <a:xfrm>
            <a:off x="1393290" y="1129377"/>
            <a:ext cx="366457" cy="366436"/>
            <a:chOff x="1923675" y="1633650"/>
            <a:chExt cx="436000" cy="435975"/>
          </a:xfrm>
        </p:grpSpPr>
        <p:sp>
          <p:nvSpPr>
            <p:cNvPr id="92" name="Shape 92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2B82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ctrTitle" idx="4294967295"/>
          </p:nvPr>
        </p:nvSpPr>
        <p:spPr>
          <a:xfrm>
            <a:off x="-331750" y="135550"/>
            <a:ext cx="5149200" cy="261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0"/>
              <a:t>BIG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subTitle" idx="4294967295"/>
          </p:nvPr>
        </p:nvSpPr>
        <p:spPr>
          <a:xfrm>
            <a:off x="733425" y="2902775"/>
            <a:ext cx="2733599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Bring the attention of your audience over a key concept using icons or illustrations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ctrTitle" idx="4294967295"/>
          </p:nvPr>
        </p:nvSpPr>
        <p:spPr>
          <a:xfrm>
            <a:off x="-213100" y="2409350"/>
            <a:ext cx="95381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9600"/>
              <a:t>CONCEPT</a:t>
            </a:r>
          </a:p>
        </p:txBody>
      </p:sp>
      <p:grpSp>
        <p:nvGrpSpPr>
          <p:cNvPr id="105" name="Shape 105"/>
          <p:cNvGrpSpPr/>
          <p:nvPr/>
        </p:nvGrpSpPr>
        <p:grpSpPr>
          <a:xfrm>
            <a:off x="4684761" y="1101549"/>
            <a:ext cx="3009032" cy="1663701"/>
            <a:chOff x="531800" y="5071350"/>
            <a:chExt cx="529750" cy="292900"/>
          </a:xfrm>
        </p:grpSpPr>
        <p:sp>
          <p:nvSpPr>
            <p:cNvPr id="106" name="Shape 106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762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762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762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762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762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762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762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4BA8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1164100" y="3419350"/>
            <a:ext cx="3308099" cy="1506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SPLIT YOUR CONTENT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2"/>
          </p:nvPr>
        </p:nvSpPr>
        <p:spPr>
          <a:xfrm>
            <a:off x="4671600" y="3419350"/>
            <a:ext cx="3308099" cy="1506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sp>
        <p:nvSpPr>
          <p:cNvPr id="120" name="Shape 120"/>
          <p:cNvSpPr/>
          <p:nvPr/>
        </p:nvSpPr>
        <p:spPr>
          <a:xfrm>
            <a:off x="1414248" y="1163314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4DB6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2 OR 3 COLUMNS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164000" y="3477225"/>
            <a:ext cx="2196899" cy="1448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3473450" y="3477225"/>
            <a:ext cx="2196899" cy="1448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3"/>
          </p:nvPr>
        </p:nvSpPr>
        <p:spPr>
          <a:xfrm>
            <a:off x="5782901" y="3477225"/>
            <a:ext cx="2196899" cy="1448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9" name="Shape 129"/>
          <p:cNvGrpSpPr/>
          <p:nvPr/>
        </p:nvGrpSpPr>
        <p:grpSpPr>
          <a:xfrm>
            <a:off x="1411514" y="1188731"/>
            <a:ext cx="349059" cy="298881"/>
            <a:chOff x="1934025" y="1001650"/>
            <a:chExt cx="415300" cy="355600"/>
          </a:xfrm>
        </p:grpSpPr>
        <p:sp>
          <p:nvSpPr>
            <p:cNvPr id="130" name="Shape 130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Ganymed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2567</TotalTime>
  <Words>776</Words>
  <Application>Microsoft Macintosh PowerPoint</Application>
  <PresentationFormat>Presentación en pantalla (16:9)</PresentationFormat>
  <Paragraphs>119</Paragraphs>
  <Slides>27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0" baseType="lpstr">
      <vt:lpstr>Montserrat</vt:lpstr>
      <vt:lpstr>Didact Gothic</vt:lpstr>
      <vt:lpstr>Ganymede template</vt:lpstr>
      <vt:lpstr>Thespian </vt:lpstr>
      <vt:lpstr>INSTRUCTIONS FOR USE</vt:lpstr>
      <vt:lpstr>HELLO!</vt:lpstr>
      <vt:lpstr>TRANSITION HEADLINE</vt:lpstr>
      <vt:lpstr>Presentación de PowerPoint</vt:lpstr>
      <vt:lpstr>THIS IS A SLIDE TITLE</vt:lpstr>
      <vt:lpstr>BIG</vt:lpstr>
      <vt:lpstr>SPLIT YOUR CONTENT</vt:lpstr>
      <vt:lpstr>IN 2 OR 3 COLUMNS</vt:lpstr>
      <vt:lpstr>A PICTURE IS WORTH A THOUSAND WORDS</vt:lpstr>
      <vt:lpstr>WANT BIG IMPACT? USE BIG IMAGE.</vt:lpstr>
      <vt:lpstr>USE CHARTS</vt:lpstr>
      <vt:lpstr>AND TABLES</vt:lpstr>
      <vt:lpstr>MAPS</vt:lpstr>
      <vt:lpstr>89,526,124</vt:lpstr>
      <vt:lpstr>89,526,124$</vt:lpstr>
      <vt:lpstr>OUR PROCESS IS EASY</vt:lpstr>
      <vt:lpstr>LET’S REVIEW SOME CONCEPTS</vt:lpstr>
      <vt:lpstr>Presentación de PowerPoint</vt:lpstr>
      <vt:lpstr>ANDROID PROJECT</vt:lpstr>
      <vt:lpstr>iPHONE PROJECT</vt:lpstr>
      <vt:lpstr>TABLET PROJECT</vt:lpstr>
      <vt:lpstr>DESKTOPPROJECT</vt:lpstr>
      <vt:lpstr>THANKS!</vt:lpstr>
      <vt:lpstr>CREDITS</vt:lpstr>
      <vt:lpstr>Presentation design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Thespian </dc:title>
  <cp:lastModifiedBy>juan m</cp:lastModifiedBy>
  <cp:revision>2</cp:revision>
  <dcterms:modified xsi:type="dcterms:W3CDTF">2016-01-07T07:13:45Z</dcterms:modified>
</cp:coreProperties>
</file>