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tags/tag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38"/>
  </p:notesMasterIdLst>
  <p:handoutMasterIdLst>
    <p:handoutMasterId r:id="rId39"/>
  </p:handoutMasterIdLst>
  <p:sldIdLst>
    <p:sldId id="1176" r:id="rId2"/>
    <p:sldId id="1177" r:id="rId3"/>
    <p:sldId id="1178" r:id="rId4"/>
    <p:sldId id="1179" r:id="rId5"/>
    <p:sldId id="1180" r:id="rId6"/>
    <p:sldId id="1181" r:id="rId7"/>
    <p:sldId id="1182" r:id="rId8"/>
    <p:sldId id="1183" r:id="rId9"/>
    <p:sldId id="1184" r:id="rId10"/>
    <p:sldId id="1185" r:id="rId11"/>
    <p:sldId id="1186" r:id="rId12"/>
    <p:sldId id="1151" r:id="rId13"/>
    <p:sldId id="1152" r:id="rId14"/>
    <p:sldId id="1153" r:id="rId15"/>
    <p:sldId id="1154" r:id="rId16"/>
    <p:sldId id="1155" r:id="rId17"/>
    <p:sldId id="1156" r:id="rId18"/>
    <p:sldId id="1157" r:id="rId19"/>
    <p:sldId id="1158" r:id="rId20"/>
    <p:sldId id="1159" r:id="rId21"/>
    <p:sldId id="1160" r:id="rId22"/>
    <p:sldId id="1161" r:id="rId23"/>
    <p:sldId id="1187" r:id="rId24"/>
    <p:sldId id="1163" r:id="rId25"/>
    <p:sldId id="1188" r:id="rId26"/>
    <p:sldId id="1165" r:id="rId27"/>
    <p:sldId id="1166" r:id="rId28"/>
    <p:sldId id="1167" r:id="rId29"/>
    <p:sldId id="1189" r:id="rId30"/>
    <p:sldId id="1169" r:id="rId31"/>
    <p:sldId id="1190" r:id="rId32"/>
    <p:sldId id="1191" r:id="rId33"/>
    <p:sldId id="1192" r:id="rId34"/>
    <p:sldId id="1193" r:id="rId35"/>
    <p:sldId id="1194" r:id="rId36"/>
    <p:sldId id="1195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1E1"/>
    <a:srgbClr val="FF9900"/>
    <a:srgbClr val="585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2460" autoAdjust="0"/>
  </p:normalViewPr>
  <p:slideViewPr>
    <p:cSldViewPr>
      <p:cViewPr varScale="1">
        <p:scale>
          <a:sx n="69" d="100"/>
          <a:sy n="69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28"/>
    </p:cViewPr>
  </p:sorterViewPr>
  <p:notesViewPr>
    <p:cSldViewPr>
      <p:cViewPr>
        <p:scale>
          <a:sx n="100" d="100"/>
          <a:sy n="100" d="100"/>
        </p:scale>
        <p:origin x="-750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6C7CC-86F4-42BF-AF7F-832E95C5F8F7}" type="doc">
      <dgm:prSet loTypeId="urn:microsoft.com/office/officeart/2005/8/layout/radial5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8B2D97-60E5-42BE-A2A4-8A4DE0C92867}">
      <dgm:prSet phldrT="[Text]" custT="1"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6% </a:t>
          </a:r>
          <a:r>
            <a:rPr lang="en-US" sz="1200" b="1" dirty="0" err="1" smtClean="0">
              <a:solidFill>
                <a:schemeClr val="tx1"/>
              </a:solidFill>
            </a:rPr>
            <a:t>debido</a:t>
          </a:r>
          <a:r>
            <a:rPr lang="en-US" sz="1200" b="1" dirty="0" smtClean="0">
              <a:solidFill>
                <a:schemeClr val="tx1"/>
              </a:solidFill>
            </a:rPr>
            <a:t> a errors </a:t>
          </a:r>
          <a:r>
            <a:rPr lang="en-US" sz="1200" b="1" dirty="0" err="1" smtClean="0">
              <a:solidFill>
                <a:schemeClr val="tx1"/>
              </a:solidFill>
            </a:rPr>
            <a:t>conocidos</a:t>
          </a:r>
          <a:r>
            <a:rPr lang="en-US" sz="1200" b="1" dirty="0" smtClean="0">
              <a:solidFill>
                <a:schemeClr val="tx1"/>
              </a:solidFill>
            </a:rPr>
            <a:t> </a:t>
          </a:r>
          <a:r>
            <a:rPr lang="en-US" sz="1200" b="1" dirty="0" err="1" smtClean="0">
              <a:solidFill>
                <a:schemeClr val="tx1"/>
              </a:solidFill>
            </a:rPr>
            <a:t>ya</a:t>
          </a:r>
          <a:r>
            <a:rPr lang="en-US" sz="1200" b="1" dirty="0" smtClean="0">
              <a:solidFill>
                <a:schemeClr val="tx1"/>
              </a:solidFill>
            </a:rPr>
            <a:t>  </a:t>
          </a:r>
          <a:r>
            <a:rPr lang="en-US" sz="1200" b="1" dirty="0" err="1" smtClean="0">
              <a:solidFill>
                <a:schemeClr val="tx1"/>
              </a:solidFill>
            </a:rPr>
            <a:t>corregidos</a:t>
          </a:r>
          <a:endParaRPr lang="en-US" sz="1200" b="1" dirty="0">
            <a:solidFill>
              <a:schemeClr val="tx1"/>
            </a:solidFill>
          </a:endParaRPr>
        </a:p>
      </dgm:t>
    </dgm:pt>
    <dgm:pt modelId="{7CBC88AE-227C-4F9C-ABBF-ABA9944AC91D}" type="parTrans" cxnId="{5F61233C-98E3-48D9-A62D-B0E503451975}">
      <dgm:prSet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endParaRPr lang="en-US" sz="1000" b="1" dirty="0"/>
        </a:p>
      </dgm:t>
    </dgm:pt>
    <dgm:pt modelId="{E9BBEFDB-3AC7-4558-93D5-67BB2047FA49}" type="sibTrans" cxnId="{5F61233C-98E3-48D9-A62D-B0E503451975}">
      <dgm:prSet/>
      <dgm:spPr/>
      <dgm:t>
        <a:bodyPr/>
        <a:lstStyle/>
        <a:p>
          <a:endParaRPr lang="en-US" sz="1000" b="1"/>
        </a:p>
      </dgm:t>
    </dgm:pt>
    <dgm:pt modelId="{2756C2C0-AC35-49E6-8DC7-629EBA63A3D7}">
      <dgm:prSet custT="1"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48% </a:t>
          </a:r>
        </a:p>
        <a:p>
          <a:r>
            <a:rPr lang="en-US" sz="1400" b="1" dirty="0" smtClean="0">
              <a:solidFill>
                <a:schemeClr val="tx1"/>
              </a:solidFill>
            </a:rPr>
            <a:t>Error de </a:t>
          </a:r>
          <a:r>
            <a:rPr lang="en-US" sz="1400" b="1" dirty="0" err="1" smtClean="0">
              <a:solidFill>
                <a:schemeClr val="tx1"/>
              </a:solidFill>
            </a:rPr>
            <a:t>configuración</a:t>
          </a:r>
          <a:endParaRPr lang="en-US" sz="1400" b="1" dirty="0" smtClean="0">
            <a:solidFill>
              <a:schemeClr val="tx1"/>
            </a:solidFill>
          </a:endParaRPr>
        </a:p>
      </dgm:t>
    </dgm:pt>
    <dgm:pt modelId="{3ABF1027-4968-4D2E-8697-FCC6B56E8BF7}" type="parTrans" cxnId="{8D51EEB3-6206-4284-B849-DE27B91700AE}">
      <dgm:prSet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endParaRPr lang="en-US" sz="1000" b="1" dirty="0"/>
        </a:p>
      </dgm:t>
    </dgm:pt>
    <dgm:pt modelId="{01FB0C1C-1D11-4859-B052-11993C048E71}" type="sibTrans" cxnId="{8D51EEB3-6206-4284-B849-DE27B91700AE}">
      <dgm:prSet/>
      <dgm:spPr/>
      <dgm:t>
        <a:bodyPr/>
        <a:lstStyle/>
        <a:p>
          <a:endParaRPr lang="en-US" sz="1000" b="1"/>
        </a:p>
      </dgm:t>
    </dgm:pt>
    <dgm:pt modelId="{39826DB0-9DB0-4825-9856-5E14A26CB1A7}">
      <dgm:prSet custT="1"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33% </a:t>
          </a:r>
          <a:r>
            <a:rPr lang="en-US" sz="1200" b="1" dirty="0" err="1" smtClean="0">
              <a:solidFill>
                <a:schemeClr val="tx1"/>
              </a:solidFill>
            </a:rPr>
            <a:t>eran</a:t>
          </a:r>
          <a:r>
            <a:rPr lang="en-US" sz="1200" b="1" dirty="0" smtClean="0">
              <a:solidFill>
                <a:schemeClr val="tx1"/>
              </a:solidFill>
            </a:rPr>
            <a:t> </a:t>
          </a:r>
          <a:r>
            <a:rPr lang="en-US" sz="1200" b="1" dirty="0" err="1" smtClean="0">
              <a:solidFill>
                <a:schemeClr val="tx1"/>
              </a:solidFill>
            </a:rPr>
            <a:t>debido</a:t>
          </a:r>
          <a:r>
            <a:rPr lang="en-US" sz="1200" b="1" dirty="0" smtClean="0">
              <a:solidFill>
                <a:schemeClr val="tx1"/>
              </a:solidFill>
            </a:rPr>
            <a:t> a </a:t>
          </a:r>
          <a:r>
            <a:rPr lang="en-US" sz="1200" b="1" dirty="0" err="1" smtClean="0">
              <a:solidFill>
                <a:schemeClr val="tx1"/>
              </a:solidFill>
            </a:rPr>
            <a:t>problemas</a:t>
          </a:r>
          <a:r>
            <a:rPr lang="en-US" sz="1200" b="1" dirty="0" smtClean="0">
              <a:solidFill>
                <a:schemeClr val="tx1"/>
              </a:solidFill>
            </a:rPr>
            <a:t> de </a:t>
          </a:r>
          <a:r>
            <a:rPr lang="en-US" sz="1200" b="1" dirty="0" err="1" smtClean="0">
              <a:solidFill>
                <a:schemeClr val="tx1"/>
              </a:solidFill>
            </a:rPr>
            <a:t>instalación</a:t>
          </a:r>
          <a:endParaRPr lang="en-US" sz="1200" b="1" dirty="0" smtClean="0">
            <a:solidFill>
              <a:schemeClr val="tx1"/>
            </a:solidFill>
          </a:endParaRPr>
        </a:p>
      </dgm:t>
    </dgm:pt>
    <dgm:pt modelId="{A9673E9A-5173-44F8-B715-BECCA7011A99}" type="parTrans" cxnId="{343E1FCC-CD21-48F9-A4A2-41BBDB6C395D}">
      <dgm:prSet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endParaRPr lang="en-US" sz="1000" b="1" dirty="0"/>
        </a:p>
      </dgm:t>
    </dgm:pt>
    <dgm:pt modelId="{D82A754E-F6F3-43BD-9026-3F466ECCD6DD}" type="sibTrans" cxnId="{343E1FCC-CD21-48F9-A4A2-41BBDB6C395D}">
      <dgm:prSet/>
      <dgm:spPr/>
      <dgm:t>
        <a:bodyPr/>
        <a:lstStyle/>
        <a:p>
          <a:endParaRPr lang="en-US" sz="1000" b="1"/>
        </a:p>
      </dgm:t>
    </dgm:pt>
    <dgm:pt modelId="{C3DC9E09-22C3-4BF3-99FE-5A57F91F6D54}">
      <dgm:prSet custT="1"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67% “</a:t>
          </a:r>
          <a:r>
            <a:rPr lang="en-US" sz="1200" b="1" dirty="0" err="1" smtClean="0">
              <a:solidFill>
                <a:schemeClr val="tx1"/>
              </a:solidFill>
            </a:rPr>
            <a:t>Cambios</a:t>
          </a:r>
          <a:r>
            <a:rPr lang="en-US" sz="1200" b="1" dirty="0" smtClean="0">
              <a:solidFill>
                <a:schemeClr val="tx1"/>
              </a:solidFill>
            </a:rPr>
            <a:t>” </a:t>
          </a:r>
          <a:r>
            <a:rPr lang="en-US" sz="1200" b="1" dirty="0" err="1" smtClean="0">
              <a:solidFill>
                <a:schemeClr val="tx1"/>
              </a:solidFill>
            </a:rPr>
            <a:t>posteriores</a:t>
          </a:r>
          <a:r>
            <a:rPr lang="en-US" sz="1200" b="1" dirty="0" smtClean="0">
              <a:solidFill>
                <a:schemeClr val="tx1"/>
              </a:solidFill>
            </a:rPr>
            <a:t> a la </a:t>
          </a:r>
          <a:r>
            <a:rPr lang="en-US" sz="1200" b="1" dirty="0" err="1" smtClean="0">
              <a:solidFill>
                <a:schemeClr val="tx1"/>
              </a:solidFill>
            </a:rPr>
            <a:t>instalación</a:t>
          </a:r>
          <a:endParaRPr lang="en-US" sz="1200" b="1" dirty="0" smtClean="0">
            <a:solidFill>
              <a:schemeClr val="tx1"/>
            </a:solidFill>
          </a:endParaRPr>
        </a:p>
      </dgm:t>
    </dgm:pt>
    <dgm:pt modelId="{B5049FB1-702D-46D9-A1BE-B3BB20BC4074}" type="parTrans" cxnId="{260DB3B2-EFC3-4F66-A0A0-8D45B85A6182}">
      <dgm:prSet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endParaRPr lang="en-US" sz="1000" b="1" dirty="0"/>
        </a:p>
      </dgm:t>
    </dgm:pt>
    <dgm:pt modelId="{0CCE99B2-9A5F-4AB9-81EE-5CD97EAE9C77}" type="sibTrans" cxnId="{260DB3B2-EFC3-4F66-A0A0-8D45B85A6182}">
      <dgm:prSet/>
      <dgm:spPr/>
      <dgm:t>
        <a:bodyPr/>
        <a:lstStyle/>
        <a:p>
          <a:endParaRPr lang="en-US" sz="1000" b="1"/>
        </a:p>
      </dgm:t>
    </dgm:pt>
    <dgm:pt modelId="{FF035319-5614-4B4A-8485-A40698E58608}">
      <dgm:prSet custT="1"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r>
            <a:rPr lang="es-BO" sz="1200" b="1" dirty="0" smtClean="0">
              <a:solidFill>
                <a:schemeClr val="tx1"/>
              </a:solidFill>
            </a:rPr>
            <a:t>22% son procedimientos operaciones pobres relacionados / operaciones inadecuadas del medio ambiente</a:t>
          </a:r>
        </a:p>
      </dgm:t>
    </dgm:pt>
    <dgm:pt modelId="{F8243991-D41F-4644-9A4B-0A1A378B772D}" type="parTrans" cxnId="{31FDD1AE-F7DF-4088-B10E-46EA86E6229A}">
      <dgm:prSet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endParaRPr lang="en-US" sz="1000" b="1" dirty="0"/>
        </a:p>
      </dgm:t>
    </dgm:pt>
    <dgm:pt modelId="{6C53AF15-BC8F-446F-868F-F500EAE4443A}" type="sibTrans" cxnId="{31FDD1AE-F7DF-4088-B10E-46EA86E6229A}">
      <dgm:prSet/>
      <dgm:spPr/>
      <dgm:t>
        <a:bodyPr/>
        <a:lstStyle/>
        <a:p>
          <a:endParaRPr lang="en-US" sz="1000" b="1"/>
        </a:p>
      </dgm:t>
    </dgm:pt>
    <dgm:pt modelId="{6F78EDC4-3A9F-4BBB-96A2-5CA241AF9B28}">
      <dgm:prSet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2700000" scaled="0"/>
        </a:gradFill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3% </a:t>
          </a:r>
          <a:r>
            <a:rPr lang="en-US" sz="1100" b="1" dirty="0" err="1" smtClean="0">
              <a:solidFill>
                <a:schemeClr val="tx1"/>
              </a:solidFill>
            </a:rPr>
            <a:t>Nuevos</a:t>
          </a:r>
          <a:r>
            <a:rPr lang="en-US" sz="1100" b="1" dirty="0" smtClean="0">
              <a:solidFill>
                <a:schemeClr val="tx1"/>
              </a:solidFill>
            </a:rPr>
            <a:t> </a:t>
          </a:r>
          <a:r>
            <a:rPr lang="en-US" sz="1100" b="1" dirty="0" err="1" smtClean="0">
              <a:solidFill>
                <a:schemeClr val="tx1"/>
              </a:solidFill>
            </a:rPr>
            <a:t>errores</a:t>
          </a:r>
          <a:endParaRPr lang="en-US" sz="1100" b="1" dirty="0" smtClean="0">
            <a:solidFill>
              <a:schemeClr val="tx1"/>
            </a:solidFill>
          </a:endParaRPr>
        </a:p>
      </dgm:t>
    </dgm:pt>
    <dgm:pt modelId="{4880DA65-3D87-4444-BCD9-02119ABC09BF}" type="parTrans" cxnId="{77877A86-5580-4E8C-B7D9-F72B0AD6F6B9}">
      <dgm:prSet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</a:gradFill>
      </dgm:spPr>
      <dgm:t>
        <a:bodyPr/>
        <a:lstStyle/>
        <a:p>
          <a:endParaRPr lang="en-US" sz="1000" b="1" dirty="0"/>
        </a:p>
      </dgm:t>
    </dgm:pt>
    <dgm:pt modelId="{CC128C46-E118-4516-8179-B89748F5FA04}" type="sibTrans" cxnId="{77877A86-5580-4E8C-B7D9-F72B0AD6F6B9}">
      <dgm:prSet/>
      <dgm:spPr/>
      <dgm:t>
        <a:bodyPr/>
        <a:lstStyle/>
        <a:p>
          <a:endParaRPr lang="en-US" sz="1000" b="1"/>
        </a:p>
      </dgm:t>
    </dgm:pt>
    <dgm:pt modelId="{264A8FA1-FEF6-42BE-A666-484B973FE90C}">
      <dgm:prSet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2700000" scaled="0"/>
        </a:gradFill>
      </dgm:spPr>
      <dgm:t>
        <a:bodyPr/>
        <a:lstStyle/>
        <a:p>
          <a:r>
            <a:rPr lang="es-BO" sz="1100" dirty="0" smtClean="0"/>
            <a:t>21% es todo lo demás combinado ("sin clasificar" u 'otro')</a:t>
          </a:r>
          <a:endParaRPr lang="en-US" sz="1100" b="1" dirty="0" smtClean="0">
            <a:solidFill>
              <a:schemeClr val="tx1"/>
            </a:solidFill>
          </a:endParaRPr>
        </a:p>
      </dgm:t>
    </dgm:pt>
    <dgm:pt modelId="{B3CB8347-74FD-4E3D-AD07-7C91C5DAE50E}" type="parTrans" cxnId="{E4B3AEF4-A5FB-4231-B0BD-DF37CF89DFD7}">
      <dgm:prSet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</a:gradFill>
      </dgm:spPr>
      <dgm:t>
        <a:bodyPr/>
        <a:lstStyle/>
        <a:p>
          <a:endParaRPr lang="en-US" sz="1000" b="1" dirty="0"/>
        </a:p>
      </dgm:t>
    </dgm:pt>
    <dgm:pt modelId="{BDA34FD8-0D4C-4082-8FBA-29AA0C2FDCC3}" type="sibTrans" cxnId="{E4B3AEF4-A5FB-4231-B0BD-DF37CF89DFD7}">
      <dgm:prSet/>
      <dgm:spPr/>
      <dgm:t>
        <a:bodyPr/>
        <a:lstStyle/>
        <a:p>
          <a:endParaRPr lang="en-US" sz="1000" b="1"/>
        </a:p>
      </dgm:t>
    </dgm:pt>
    <dgm:pt modelId="{6A377FC8-C896-4580-9864-DA1332FD0813}">
      <dgm:prSet phldrT="[Text]" custT="1"/>
      <dgm:spPr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</dgm:spPr>
      <dgm:t>
        <a:bodyPr/>
        <a:lstStyle/>
        <a:p>
          <a:r>
            <a:rPr lang="es-BO" sz="1600" b="1" dirty="0" smtClean="0">
              <a:solidFill>
                <a:schemeClr val="tx1"/>
              </a:solidFill>
            </a:rPr>
            <a:t>Cuestiones operativas representan el 76% de situaciones críticas (</a:t>
          </a:r>
          <a:r>
            <a:rPr lang="es-BO" sz="1600" b="1" dirty="0" err="1" smtClean="0">
              <a:solidFill>
                <a:schemeClr val="tx1"/>
              </a:solidFill>
            </a:rPr>
            <a:t>CritSits</a:t>
          </a:r>
          <a:r>
            <a:rPr lang="es-BO" sz="1600" b="1" dirty="0" smtClean="0">
              <a:solidFill>
                <a:schemeClr val="tx1"/>
              </a:solidFill>
            </a:rPr>
            <a:t>)</a:t>
          </a:r>
          <a:endParaRPr lang="en-US" sz="1600" b="1" dirty="0">
            <a:solidFill>
              <a:schemeClr val="tx1"/>
            </a:solidFill>
          </a:endParaRPr>
        </a:p>
      </dgm:t>
    </dgm:pt>
    <dgm:pt modelId="{42531EC2-1B4B-4EC5-9EB6-18628BDD7294}" type="parTrans" cxnId="{45A6DEAC-D4B9-45E0-AABB-092EB88AE672}">
      <dgm:prSet/>
      <dgm:spPr/>
      <dgm:t>
        <a:bodyPr/>
        <a:lstStyle/>
        <a:p>
          <a:endParaRPr lang="en-US" sz="1000" b="1"/>
        </a:p>
      </dgm:t>
    </dgm:pt>
    <dgm:pt modelId="{A17F45A9-A944-418E-A695-27387ED9A521}" type="sibTrans" cxnId="{45A6DEAC-D4B9-45E0-AABB-092EB88AE672}">
      <dgm:prSet/>
      <dgm:spPr/>
      <dgm:t>
        <a:bodyPr/>
        <a:lstStyle/>
        <a:p>
          <a:endParaRPr lang="en-US" sz="1000" b="1"/>
        </a:p>
      </dgm:t>
    </dgm:pt>
    <dgm:pt modelId="{7F65E6BA-4C98-441B-A61F-D6D72E4D4E1B}">
      <dgm:prSet custRadScaleRad="175309" custRadScaleInc="-110508"/>
      <dgm:spPr/>
      <dgm:t>
        <a:bodyPr/>
        <a:lstStyle/>
        <a:p>
          <a:endParaRPr lang="en-US" dirty="0"/>
        </a:p>
      </dgm:t>
    </dgm:pt>
    <dgm:pt modelId="{A03B4649-487A-4830-BA5D-EE8929C92434}" type="parTrans" cxnId="{570D7A76-4137-45CC-A4BD-7A0A045773BB}">
      <dgm:prSet/>
      <dgm:spPr/>
      <dgm:t>
        <a:bodyPr/>
        <a:lstStyle/>
        <a:p>
          <a:endParaRPr lang="en-US" b="1"/>
        </a:p>
      </dgm:t>
    </dgm:pt>
    <dgm:pt modelId="{0FB5F399-1C6B-4FAB-A9A0-5F89A9B91A3A}" type="sibTrans" cxnId="{570D7A76-4137-45CC-A4BD-7A0A045773BB}">
      <dgm:prSet/>
      <dgm:spPr/>
      <dgm:t>
        <a:bodyPr/>
        <a:lstStyle/>
        <a:p>
          <a:endParaRPr lang="en-US"/>
        </a:p>
      </dgm:t>
    </dgm:pt>
    <dgm:pt modelId="{6E201C1D-D38E-4F8C-8FA3-5625636AF735}" type="pres">
      <dgm:prSet presAssocID="{34B6C7CC-86F4-42BF-AF7F-832E95C5F8F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3E60C7-B1D3-4DB8-BF77-BDF70E5F4584}" type="pres">
      <dgm:prSet presAssocID="{6A377FC8-C896-4580-9864-DA1332FD0813}" presName="centerShape" presStyleLbl="node0" presStyleIdx="0" presStyleCnt="1" custScaleX="384284" custScaleY="257910" custLinFactNeighborX="-61282" custLinFactNeighborY="4340"/>
      <dgm:spPr/>
      <dgm:t>
        <a:bodyPr/>
        <a:lstStyle/>
        <a:p>
          <a:endParaRPr lang="en-US"/>
        </a:p>
      </dgm:t>
    </dgm:pt>
    <dgm:pt modelId="{1C875F6A-C50D-4B8A-98E6-A7487E277550}" type="pres">
      <dgm:prSet presAssocID="{7CBC88AE-227C-4F9C-ABBF-ABA9944AC91D}" presName="parTrans" presStyleLbl="sibTrans2D1" presStyleIdx="0" presStyleCnt="7"/>
      <dgm:spPr/>
      <dgm:t>
        <a:bodyPr/>
        <a:lstStyle/>
        <a:p>
          <a:endParaRPr lang="en-US"/>
        </a:p>
      </dgm:t>
    </dgm:pt>
    <dgm:pt modelId="{4CFC5397-38EA-42C2-B9C3-A430F857489F}" type="pres">
      <dgm:prSet presAssocID="{7CBC88AE-227C-4F9C-ABBF-ABA9944AC91D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03BE4C86-50AE-4FC0-9672-0FF12C77FE96}" type="pres">
      <dgm:prSet presAssocID="{338B2D97-60E5-42BE-A2A4-8A4DE0C92867}" presName="node" presStyleLbl="node1" presStyleIdx="0" presStyleCnt="7" custScaleX="161844" custScaleY="126125" custRadScaleRad="90620" custRadScaleInc="-596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669C5-1FDB-4D79-AB4F-89CA6B85E5FB}" type="pres">
      <dgm:prSet presAssocID="{3ABF1027-4968-4D2E-8697-FCC6B56E8BF7}" presName="parTrans" presStyleLbl="sibTrans2D1" presStyleIdx="1" presStyleCnt="7" custLinFactNeighborX="-10479" custRadScaleRad="211667"/>
      <dgm:spPr/>
      <dgm:t>
        <a:bodyPr/>
        <a:lstStyle/>
        <a:p>
          <a:endParaRPr lang="en-US"/>
        </a:p>
      </dgm:t>
    </dgm:pt>
    <dgm:pt modelId="{C4819775-00AE-4C4B-B2F1-8E87AC92B445}" type="pres">
      <dgm:prSet presAssocID="{3ABF1027-4968-4D2E-8697-FCC6B56E8BF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A487AB6-6D77-452B-A545-8827A49627AD}" type="pres">
      <dgm:prSet presAssocID="{2756C2C0-AC35-49E6-8DC7-629EBA63A3D7}" presName="node" presStyleLbl="node1" presStyleIdx="1" presStyleCnt="7" custScaleX="247489" custScaleY="214775" custRadScaleRad="27039" custRadScaleInc="9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86BE3-4046-4E7C-940C-F96528A613FD}" type="pres">
      <dgm:prSet presAssocID="{A9673E9A-5173-44F8-B715-BECCA7011A99}" presName="parTrans" presStyleLbl="sibTrans2D1" presStyleIdx="2" presStyleCnt="7" custAng="20735251" custScaleX="27360" custLinFactNeighborX="80717" custLinFactNeighborY="-41410" custRadScaleRad="211664" custRadScaleInc="-2147483648"/>
      <dgm:spPr/>
      <dgm:t>
        <a:bodyPr/>
        <a:lstStyle/>
        <a:p>
          <a:endParaRPr lang="en-US"/>
        </a:p>
      </dgm:t>
    </dgm:pt>
    <dgm:pt modelId="{9BF26F1D-4924-45C4-B6CD-895FEB9CA238}" type="pres">
      <dgm:prSet presAssocID="{A9673E9A-5173-44F8-B715-BECCA7011A9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081CD563-23EF-4144-AA29-2B404B5C1BC7}" type="pres">
      <dgm:prSet presAssocID="{39826DB0-9DB0-4825-9856-5E14A26CB1A7}" presName="node" presStyleLbl="node1" presStyleIdx="2" presStyleCnt="7" custScaleX="149765" custScaleY="117883" custRadScaleRad="156209" custRadScaleInc="-123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99251-6206-416C-B74F-1D1EE8989FEA}" type="pres">
      <dgm:prSet presAssocID="{B5049FB1-702D-46D9-A1BE-B3BB20BC4074}" presName="parTrans" presStyleLbl="sibTrans2D1" presStyleIdx="3" presStyleCnt="7" custAng="741777" custScaleX="30232" custLinFactNeighborX="79604" custLinFactNeighborY="1300" custRadScaleRad="553070"/>
      <dgm:spPr/>
      <dgm:t>
        <a:bodyPr/>
        <a:lstStyle/>
        <a:p>
          <a:endParaRPr lang="en-US"/>
        </a:p>
      </dgm:t>
    </dgm:pt>
    <dgm:pt modelId="{FE9F9AAC-9F0D-4232-B361-6EDB9B2956F6}" type="pres">
      <dgm:prSet presAssocID="{B5049FB1-702D-46D9-A1BE-B3BB20BC4074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3F72B9CF-A3D8-40D7-8059-ABDCD75C993A}" type="pres">
      <dgm:prSet presAssocID="{C3DC9E09-22C3-4BF3-99FE-5A57F91F6D54}" presName="node" presStyleLbl="node1" presStyleIdx="3" presStyleCnt="7" custScaleX="182517" custScaleY="161594" custRadScaleRad="155802" custRadScaleInc="-208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7956B-4F0B-4450-9651-5013D723C363}" type="pres">
      <dgm:prSet presAssocID="{F8243991-D41F-4644-9A4B-0A1A378B772D}" presName="parTrans" presStyleLbl="sibTrans2D1" presStyleIdx="4" presStyleCnt="7" custLinFactNeighborX="-30926" custLinFactNeighborY="-21225"/>
      <dgm:spPr/>
      <dgm:t>
        <a:bodyPr/>
        <a:lstStyle/>
        <a:p>
          <a:endParaRPr lang="en-US"/>
        </a:p>
      </dgm:t>
    </dgm:pt>
    <dgm:pt modelId="{C2A31C07-B011-4266-BA9C-29ECADB44D80}" type="pres">
      <dgm:prSet presAssocID="{F8243991-D41F-4644-9A4B-0A1A378B772D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F82E887D-AB9F-4FFF-AE8B-6C62C2028040}" type="pres">
      <dgm:prSet presAssocID="{FF035319-5614-4B4A-8485-A40698E58608}" presName="node" presStyleLbl="node1" presStyleIdx="4" presStyleCnt="7" custScaleX="187405" custScaleY="166722" custRadScaleRad="102088" custRadScaleInc="512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C3033-492B-41F5-9D67-0920A4A599B8}" type="pres">
      <dgm:prSet presAssocID="{4880DA65-3D87-4444-BCD9-02119ABC09BF}" presName="parTrans" presStyleLbl="sibTrans2D1" presStyleIdx="5" presStyleCnt="7"/>
      <dgm:spPr/>
      <dgm:t>
        <a:bodyPr/>
        <a:lstStyle/>
        <a:p>
          <a:endParaRPr lang="en-US"/>
        </a:p>
      </dgm:t>
    </dgm:pt>
    <dgm:pt modelId="{CF50CA5B-67F7-48FE-8A30-AAF92D4598DF}" type="pres">
      <dgm:prSet presAssocID="{4880DA65-3D87-4444-BCD9-02119ABC09BF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EE44F19B-3051-432E-8FCF-20938E2FDE35}" type="pres">
      <dgm:prSet presAssocID="{6F78EDC4-3A9F-4BBB-96A2-5CA241AF9B28}" presName="node" presStyleLbl="node1" presStyleIdx="5" presStyleCnt="7" custScaleX="67765" custScaleY="61290" custRadScaleRad="181633" custRadScaleInc="-8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AA29E-DA88-41FF-9E36-722D7B52F382}" type="pres">
      <dgm:prSet presAssocID="{B3CB8347-74FD-4E3D-AD07-7C91C5DAE50E}" presName="parTrans" presStyleLbl="sibTrans2D1" presStyleIdx="6" presStyleCnt="7"/>
      <dgm:spPr/>
      <dgm:t>
        <a:bodyPr/>
        <a:lstStyle/>
        <a:p>
          <a:endParaRPr lang="en-US"/>
        </a:p>
      </dgm:t>
    </dgm:pt>
    <dgm:pt modelId="{C0891596-7B03-4AA3-9BEA-F4631E648B1A}" type="pres">
      <dgm:prSet presAssocID="{B3CB8347-74FD-4E3D-AD07-7C91C5DAE50E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1B561971-256B-47DA-8A27-7AD7BB974E9A}" type="pres">
      <dgm:prSet presAssocID="{264A8FA1-FEF6-42BE-A666-484B973FE90C}" presName="node" presStyleLbl="node1" presStyleIdx="6" presStyleCnt="7" custScaleX="168657" custScaleY="115729" custRadScaleRad="171295" custRadScaleInc="-18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611051-57A7-4F4D-84E5-D309F6AF8A9C}" type="presOf" srcId="{4880DA65-3D87-4444-BCD9-02119ABC09BF}" destId="{DEDC3033-492B-41F5-9D67-0920A4A599B8}" srcOrd="0" destOrd="0" presId="urn:microsoft.com/office/officeart/2005/8/layout/radial5"/>
    <dgm:cxn modelId="{D2AFA0E6-B075-456B-B91D-065BF3DA140C}" type="presOf" srcId="{6F78EDC4-3A9F-4BBB-96A2-5CA241AF9B28}" destId="{EE44F19B-3051-432E-8FCF-20938E2FDE35}" srcOrd="0" destOrd="0" presId="urn:microsoft.com/office/officeart/2005/8/layout/radial5"/>
    <dgm:cxn modelId="{030B6E6F-8A3B-423A-BB77-DAACFEACCE41}" type="presOf" srcId="{3ABF1027-4968-4D2E-8697-FCC6B56E8BF7}" destId="{368669C5-1FDB-4D79-AB4F-89CA6B85E5FB}" srcOrd="0" destOrd="0" presId="urn:microsoft.com/office/officeart/2005/8/layout/radial5"/>
    <dgm:cxn modelId="{0FA98745-233E-4308-BFCC-407956AD215F}" type="presOf" srcId="{A9673E9A-5173-44F8-B715-BECCA7011A99}" destId="{56C86BE3-4046-4E7C-940C-F96528A613FD}" srcOrd="0" destOrd="0" presId="urn:microsoft.com/office/officeart/2005/8/layout/radial5"/>
    <dgm:cxn modelId="{36823FA9-6200-4AD6-826E-B98B184178EF}" type="presOf" srcId="{264A8FA1-FEF6-42BE-A666-484B973FE90C}" destId="{1B561971-256B-47DA-8A27-7AD7BB974E9A}" srcOrd="0" destOrd="0" presId="urn:microsoft.com/office/officeart/2005/8/layout/radial5"/>
    <dgm:cxn modelId="{785AB387-C651-4AAC-BD3F-F50DCC3E0667}" type="presOf" srcId="{7CBC88AE-227C-4F9C-ABBF-ABA9944AC91D}" destId="{4CFC5397-38EA-42C2-B9C3-A430F857489F}" srcOrd="1" destOrd="0" presId="urn:microsoft.com/office/officeart/2005/8/layout/radial5"/>
    <dgm:cxn modelId="{4B487B19-9A44-4618-BAD3-1CD252A97C3E}" type="presOf" srcId="{F8243991-D41F-4644-9A4B-0A1A378B772D}" destId="{F0E7956B-4F0B-4450-9651-5013D723C363}" srcOrd="0" destOrd="0" presId="urn:microsoft.com/office/officeart/2005/8/layout/radial5"/>
    <dgm:cxn modelId="{570D7A76-4137-45CC-A4BD-7A0A045773BB}" srcId="{34B6C7CC-86F4-42BF-AF7F-832E95C5F8F7}" destId="{7F65E6BA-4C98-441B-A61F-D6D72E4D4E1B}" srcOrd="1" destOrd="0" parTransId="{A03B4649-487A-4830-BA5D-EE8929C92434}" sibTransId="{0FB5F399-1C6B-4FAB-A9A0-5F89A9B91A3A}"/>
    <dgm:cxn modelId="{2C9FF2D1-F6AA-411E-9B85-60E63005BF78}" type="presOf" srcId="{C3DC9E09-22C3-4BF3-99FE-5A57F91F6D54}" destId="{3F72B9CF-A3D8-40D7-8059-ABDCD75C993A}" srcOrd="0" destOrd="0" presId="urn:microsoft.com/office/officeart/2005/8/layout/radial5"/>
    <dgm:cxn modelId="{FA197F91-F9F0-4B7A-A94B-065928CFC752}" type="presOf" srcId="{B5049FB1-702D-46D9-A1BE-B3BB20BC4074}" destId="{2D399251-6206-416C-B74F-1D1EE8989FEA}" srcOrd="0" destOrd="0" presId="urn:microsoft.com/office/officeart/2005/8/layout/radial5"/>
    <dgm:cxn modelId="{7C31B704-63EE-4661-A827-CBAE7E6B24F0}" type="presOf" srcId="{34B6C7CC-86F4-42BF-AF7F-832E95C5F8F7}" destId="{6E201C1D-D38E-4F8C-8FA3-5625636AF735}" srcOrd="0" destOrd="0" presId="urn:microsoft.com/office/officeart/2005/8/layout/radial5"/>
    <dgm:cxn modelId="{45A6DEAC-D4B9-45E0-AABB-092EB88AE672}" srcId="{34B6C7CC-86F4-42BF-AF7F-832E95C5F8F7}" destId="{6A377FC8-C896-4580-9864-DA1332FD0813}" srcOrd="0" destOrd="0" parTransId="{42531EC2-1B4B-4EC5-9EB6-18628BDD7294}" sibTransId="{A17F45A9-A944-418E-A695-27387ED9A521}"/>
    <dgm:cxn modelId="{8D51EEB3-6206-4284-B849-DE27B91700AE}" srcId="{6A377FC8-C896-4580-9864-DA1332FD0813}" destId="{2756C2C0-AC35-49E6-8DC7-629EBA63A3D7}" srcOrd="1" destOrd="0" parTransId="{3ABF1027-4968-4D2E-8697-FCC6B56E8BF7}" sibTransId="{01FB0C1C-1D11-4859-B052-11993C048E71}"/>
    <dgm:cxn modelId="{DC616FA5-0B8C-48CB-AACE-891E8FEE5160}" type="presOf" srcId="{A9673E9A-5173-44F8-B715-BECCA7011A99}" destId="{9BF26F1D-4924-45C4-B6CD-895FEB9CA238}" srcOrd="1" destOrd="0" presId="urn:microsoft.com/office/officeart/2005/8/layout/radial5"/>
    <dgm:cxn modelId="{7D4B4C4C-B285-416C-AB40-49F1ADC6F952}" type="presOf" srcId="{FF035319-5614-4B4A-8485-A40698E58608}" destId="{F82E887D-AB9F-4FFF-AE8B-6C62C2028040}" srcOrd="0" destOrd="0" presId="urn:microsoft.com/office/officeart/2005/8/layout/radial5"/>
    <dgm:cxn modelId="{AB1B1D00-F8CE-4012-A076-A6159BDFB252}" type="presOf" srcId="{B3CB8347-74FD-4E3D-AD07-7C91C5DAE50E}" destId="{71FAA29E-DA88-41FF-9E36-722D7B52F382}" srcOrd="0" destOrd="0" presId="urn:microsoft.com/office/officeart/2005/8/layout/radial5"/>
    <dgm:cxn modelId="{260DB3B2-EFC3-4F66-A0A0-8D45B85A6182}" srcId="{6A377FC8-C896-4580-9864-DA1332FD0813}" destId="{C3DC9E09-22C3-4BF3-99FE-5A57F91F6D54}" srcOrd="3" destOrd="0" parTransId="{B5049FB1-702D-46D9-A1BE-B3BB20BC4074}" sibTransId="{0CCE99B2-9A5F-4AB9-81EE-5CD97EAE9C77}"/>
    <dgm:cxn modelId="{0C7E9672-325F-49E7-8213-53232085816F}" type="presOf" srcId="{2756C2C0-AC35-49E6-8DC7-629EBA63A3D7}" destId="{4A487AB6-6D77-452B-A545-8827A49627AD}" srcOrd="0" destOrd="0" presId="urn:microsoft.com/office/officeart/2005/8/layout/radial5"/>
    <dgm:cxn modelId="{25A29FA1-7879-4CAB-845A-115058CF00B6}" type="presOf" srcId="{6A377FC8-C896-4580-9864-DA1332FD0813}" destId="{B63E60C7-B1D3-4DB8-BF77-BDF70E5F4584}" srcOrd="0" destOrd="0" presId="urn:microsoft.com/office/officeart/2005/8/layout/radial5"/>
    <dgm:cxn modelId="{E4B3AEF4-A5FB-4231-B0BD-DF37CF89DFD7}" srcId="{6A377FC8-C896-4580-9864-DA1332FD0813}" destId="{264A8FA1-FEF6-42BE-A666-484B973FE90C}" srcOrd="6" destOrd="0" parTransId="{B3CB8347-74FD-4E3D-AD07-7C91C5DAE50E}" sibTransId="{BDA34FD8-0D4C-4082-8FBA-29AA0C2FDCC3}"/>
    <dgm:cxn modelId="{03FC5AD8-B605-41F3-8673-A68D2D0FB356}" type="presOf" srcId="{39826DB0-9DB0-4825-9856-5E14A26CB1A7}" destId="{081CD563-23EF-4144-AA29-2B404B5C1BC7}" srcOrd="0" destOrd="0" presId="urn:microsoft.com/office/officeart/2005/8/layout/radial5"/>
    <dgm:cxn modelId="{77877A86-5580-4E8C-B7D9-F72B0AD6F6B9}" srcId="{6A377FC8-C896-4580-9864-DA1332FD0813}" destId="{6F78EDC4-3A9F-4BBB-96A2-5CA241AF9B28}" srcOrd="5" destOrd="0" parTransId="{4880DA65-3D87-4444-BCD9-02119ABC09BF}" sibTransId="{CC128C46-E118-4516-8179-B89748F5FA04}"/>
    <dgm:cxn modelId="{80B31805-303B-4971-8EB2-E24F28566150}" type="presOf" srcId="{F8243991-D41F-4644-9A4B-0A1A378B772D}" destId="{C2A31C07-B011-4266-BA9C-29ECADB44D80}" srcOrd="1" destOrd="0" presId="urn:microsoft.com/office/officeart/2005/8/layout/radial5"/>
    <dgm:cxn modelId="{5F61233C-98E3-48D9-A62D-B0E503451975}" srcId="{6A377FC8-C896-4580-9864-DA1332FD0813}" destId="{338B2D97-60E5-42BE-A2A4-8A4DE0C92867}" srcOrd="0" destOrd="0" parTransId="{7CBC88AE-227C-4F9C-ABBF-ABA9944AC91D}" sibTransId="{E9BBEFDB-3AC7-4558-93D5-67BB2047FA49}"/>
    <dgm:cxn modelId="{31FDD1AE-F7DF-4088-B10E-46EA86E6229A}" srcId="{6A377FC8-C896-4580-9864-DA1332FD0813}" destId="{FF035319-5614-4B4A-8485-A40698E58608}" srcOrd="4" destOrd="0" parTransId="{F8243991-D41F-4644-9A4B-0A1A378B772D}" sibTransId="{6C53AF15-BC8F-446F-868F-F500EAE4443A}"/>
    <dgm:cxn modelId="{343E1FCC-CD21-48F9-A4A2-41BBDB6C395D}" srcId="{6A377FC8-C896-4580-9864-DA1332FD0813}" destId="{39826DB0-9DB0-4825-9856-5E14A26CB1A7}" srcOrd="2" destOrd="0" parTransId="{A9673E9A-5173-44F8-B715-BECCA7011A99}" sibTransId="{D82A754E-F6F3-43BD-9026-3F466ECCD6DD}"/>
    <dgm:cxn modelId="{9F6D9B65-78E3-421D-886B-C5F51FA31E3F}" type="presOf" srcId="{B3CB8347-74FD-4E3D-AD07-7C91C5DAE50E}" destId="{C0891596-7B03-4AA3-9BEA-F4631E648B1A}" srcOrd="1" destOrd="0" presId="urn:microsoft.com/office/officeart/2005/8/layout/radial5"/>
    <dgm:cxn modelId="{530041BC-193A-4AAE-A4EF-6F06D69B9D83}" type="presOf" srcId="{4880DA65-3D87-4444-BCD9-02119ABC09BF}" destId="{CF50CA5B-67F7-48FE-8A30-AAF92D4598DF}" srcOrd="1" destOrd="0" presId="urn:microsoft.com/office/officeart/2005/8/layout/radial5"/>
    <dgm:cxn modelId="{D4C63C8B-338E-4D59-B949-56A81697FDF1}" type="presOf" srcId="{3ABF1027-4968-4D2E-8697-FCC6B56E8BF7}" destId="{C4819775-00AE-4C4B-B2F1-8E87AC92B445}" srcOrd="1" destOrd="0" presId="urn:microsoft.com/office/officeart/2005/8/layout/radial5"/>
    <dgm:cxn modelId="{B4697C14-5204-44E7-9731-29D4FB5F5C87}" type="presOf" srcId="{B5049FB1-702D-46D9-A1BE-B3BB20BC4074}" destId="{FE9F9AAC-9F0D-4232-B361-6EDB9B2956F6}" srcOrd="1" destOrd="0" presId="urn:microsoft.com/office/officeart/2005/8/layout/radial5"/>
    <dgm:cxn modelId="{416F840B-D9C6-422B-A2BD-1D880C3CB6EA}" type="presOf" srcId="{7CBC88AE-227C-4F9C-ABBF-ABA9944AC91D}" destId="{1C875F6A-C50D-4B8A-98E6-A7487E277550}" srcOrd="0" destOrd="0" presId="urn:microsoft.com/office/officeart/2005/8/layout/radial5"/>
    <dgm:cxn modelId="{8B92B5BC-0C30-472A-857A-BD41429E8899}" type="presOf" srcId="{338B2D97-60E5-42BE-A2A4-8A4DE0C92867}" destId="{03BE4C86-50AE-4FC0-9672-0FF12C77FE96}" srcOrd="0" destOrd="0" presId="urn:microsoft.com/office/officeart/2005/8/layout/radial5"/>
    <dgm:cxn modelId="{F8CF2C06-ADB5-422F-B59C-53617816EDF7}" type="presParOf" srcId="{6E201C1D-D38E-4F8C-8FA3-5625636AF735}" destId="{B63E60C7-B1D3-4DB8-BF77-BDF70E5F4584}" srcOrd="0" destOrd="0" presId="urn:microsoft.com/office/officeart/2005/8/layout/radial5"/>
    <dgm:cxn modelId="{164F584A-1EF3-4CE6-8BE4-BD8D3D3FBBD4}" type="presParOf" srcId="{6E201C1D-D38E-4F8C-8FA3-5625636AF735}" destId="{1C875F6A-C50D-4B8A-98E6-A7487E277550}" srcOrd="1" destOrd="0" presId="urn:microsoft.com/office/officeart/2005/8/layout/radial5"/>
    <dgm:cxn modelId="{8C81B5CA-5750-4A65-8AD7-844B7D6DB12F}" type="presParOf" srcId="{1C875F6A-C50D-4B8A-98E6-A7487E277550}" destId="{4CFC5397-38EA-42C2-B9C3-A430F857489F}" srcOrd="0" destOrd="0" presId="urn:microsoft.com/office/officeart/2005/8/layout/radial5"/>
    <dgm:cxn modelId="{9BBA7981-AFA1-463F-B10C-C2917AA8285D}" type="presParOf" srcId="{6E201C1D-D38E-4F8C-8FA3-5625636AF735}" destId="{03BE4C86-50AE-4FC0-9672-0FF12C77FE96}" srcOrd="2" destOrd="0" presId="urn:microsoft.com/office/officeart/2005/8/layout/radial5"/>
    <dgm:cxn modelId="{D0F5D272-86AE-4553-B6CD-B605E94D9484}" type="presParOf" srcId="{6E201C1D-D38E-4F8C-8FA3-5625636AF735}" destId="{368669C5-1FDB-4D79-AB4F-89CA6B85E5FB}" srcOrd="3" destOrd="0" presId="urn:microsoft.com/office/officeart/2005/8/layout/radial5"/>
    <dgm:cxn modelId="{28A27ED6-F926-42B9-8605-231203A4FDEB}" type="presParOf" srcId="{368669C5-1FDB-4D79-AB4F-89CA6B85E5FB}" destId="{C4819775-00AE-4C4B-B2F1-8E87AC92B445}" srcOrd="0" destOrd="0" presId="urn:microsoft.com/office/officeart/2005/8/layout/radial5"/>
    <dgm:cxn modelId="{47F14672-31D8-40F7-88B6-E89F58338268}" type="presParOf" srcId="{6E201C1D-D38E-4F8C-8FA3-5625636AF735}" destId="{4A487AB6-6D77-452B-A545-8827A49627AD}" srcOrd="4" destOrd="0" presId="urn:microsoft.com/office/officeart/2005/8/layout/radial5"/>
    <dgm:cxn modelId="{04210136-870B-47E0-B6FD-78D4144DF03D}" type="presParOf" srcId="{6E201C1D-D38E-4F8C-8FA3-5625636AF735}" destId="{56C86BE3-4046-4E7C-940C-F96528A613FD}" srcOrd="5" destOrd="0" presId="urn:microsoft.com/office/officeart/2005/8/layout/radial5"/>
    <dgm:cxn modelId="{93CCC14C-0C6F-429E-AD36-3DE33B4269C0}" type="presParOf" srcId="{56C86BE3-4046-4E7C-940C-F96528A613FD}" destId="{9BF26F1D-4924-45C4-B6CD-895FEB9CA238}" srcOrd="0" destOrd="0" presId="urn:microsoft.com/office/officeart/2005/8/layout/radial5"/>
    <dgm:cxn modelId="{B4E82227-8FB0-4721-83CB-4EB458F14E66}" type="presParOf" srcId="{6E201C1D-D38E-4F8C-8FA3-5625636AF735}" destId="{081CD563-23EF-4144-AA29-2B404B5C1BC7}" srcOrd="6" destOrd="0" presId="urn:microsoft.com/office/officeart/2005/8/layout/radial5"/>
    <dgm:cxn modelId="{508921E1-F103-49CE-84C2-B16E0218B015}" type="presParOf" srcId="{6E201C1D-D38E-4F8C-8FA3-5625636AF735}" destId="{2D399251-6206-416C-B74F-1D1EE8989FEA}" srcOrd="7" destOrd="0" presId="urn:microsoft.com/office/officeart/2005/8/layout/radial5"/>
    <dgm:cxn modelId="{30463B3C-0AD4-4CCE-BFFA-101C2E40EEE8}" type="presParOf" srcId="{2D399251-6206-416C-B74F-1D1EE8989FEA}" destId="{FE9F9AAC-9F0D-4232-B361-6EDB9B2956F6}" srcOrd="0" destOrd="0" presId="urn:microsoft.com/office/officeart/2005/8/layout/radial5"/>
    <dgm:cxn modelId="{A345E791-6714-4B8E-96DA-36C0BF860FAE}" type="presParOf" srcId="{6E201C1D-D38E-4F8C-8FA3-5625636AF735}" destId="{3F72B9CF-A3D8-40D7-8059-ABDCD75C993A}" srcOrd="8" destOrd="0" presId="urn:microsoft.com/office/officeart/2005/8/layout/radial5"/>
    <dgm:cxn modelId="{2C5384DA-3962-4E68-A610-E790D8572FDB}" type="presParOf" srcId="{6E201C1D-D38E-4F8C-8FA3-5625636AF735}" destId="{F0E7956B-4F0B-4450-9651-5013D723C363}" srcOrd="9" destOrd="0" presId="urn:microsoft.com/office/officeart/2005/8/layout/radial5"/>
    <dgm:cxn modelId="{60488F21-C9D9-4C7E-BECA-AB4175BA8D92}" type="presParOf" srcId="{F0E7956B-4F0B-4450-9651-5013D723C363}" destId="{C2A31C07-B011-4266-BA9C-29ECADB44D80}" srcOrd="0" destOrd="0" presId="urn:microsoft.com/office/officeart/2005/8/layout/radial5"/>
    <dgm:cxn modelId="{9AB5F210-D3C4-48EF-88EB-C72D574D5C89}" type="presParOf" srcId="{6E201C1D-D38E-4F8C-8FA3-5625636AF735}" destId="{F82E887D-AB9F-4FFF-AE8B-6C62C2028040}" srcOrd="10" destOrd="0" presId="urn:microsoft.com/office/officeart/2005/8/layout/radial5"/>
    <dgm:cxn modelId="{541B13AD-A9BF-4A91-8AC0-3CA8ADA431E6}" type="presParOf" srcId="{6E201C1D-D38E-4F8C-8FA3-5625636AF735}" destId="{DEDC3033-492B-41F5-9D67-0920A4A599B8}" srcOrd="11" destOrd="0" presId="urn:microsoft.com/office/officeart/2005/8/layout/radial5"/>
    <dgm:cxn modelId="{9ED4BF83-06FE-4969-B180-3CEA95A77C26}" type="presParOf" srcId="{DEDC3033-492B-41F5-9D67-0920A4A599B8}" destId="{CF50CA5B-67F7-48FE-8A30-AAF92D4598DF}" srcOrd="0" destOrd="0" presId="urn:microsoft.com/office/officeart/2005/8/layout/radial5"/>
    <dgm:cxn modelId="{9C4C30D7-33D0-4114-834C-DA52F59BCD9C}" type="presParOf" srcId="{6E201C1D-D38E-4F8C-8FA3-5625636AF735}" destId="{EE44F19B-3051-432E-8FCF-20938E2FDE35}" srcOrd="12" destOrd="0" presId="urn:microsoft.com/office/officeart/2005/8/layout/radial5"/>
    <dgm:cxn modelId="{9183D238-45E7-45E7-A0A8-14E2AEDDF0FF}" type="presParOf" srcId="{6E201C1D-D38E-4F8C-8FA3-5625636AF735}" destId="{71FAA29E-DA88-41FF-9E36-722D7B52F382}" srcOrd="13" destOrd="0" presId="urn:microsoft.com/office/officeart/2005/8/layout/radial5"/>
    <dgm:cxn modelId="{B77A90AE-E5F7-4E01-AD92-35FD72868941}" type="presParOf" srcId="{71FAA29E-DA88-41FF-9E36-722D7B52F382}" destId="{C0891596-7B03-4AA3-9BEA-F4631E648B1A}" srcOrd="0" destOrd="0" presId="urn:microsoft.com/office/officeart/2005/8/layout/radial5"/>
    <dgm:cxn modelId="{2B7C203E-4F5C-4FC7-9658-34DC06CD0281}" type="presParOf" srcId="{6E201C1D-D38E-4F8C-8FA3-5625636AF735}" destId="{1B561971-256B-47DA-8A27-7AD7BB974E9A}" srcOrd="14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6E498-CB02-4E5E-992D-34112C5D0A57}" type="doc">
      <dgm:prSet loTypeId="urn:microsoft.com/office/officeart/2005/8/layout/pyramid4" loCatId="pyramid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06249040-C70B-4FAF-BD9C-3341E04B411B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50" b="1" dirty="0" err="1" smtClean="0">
              <a:solidFill>
                <a:schemeClr val="bg1"/>
              </a:solidFill>
            </a:rPr>
            <a:t>Estándares</a:t>
          </a:r>
          <a:r>
            <a:rPr lang="en-US" sz="1050" b="1" dirty="0" smtClean="0">
              <a:solidFill>
                <a:schemeClr val="bg1"/>
              </a:solidFill>
            </a:rPr>
            <a:t> de la </a:t>
          </a:r>
          <a:r>
            <a:rPr lang="en-US" sz="1050" b="1" dirty="0" err="1" smtClean="0">
              <a:solidFill>
                <a:schemeClr val="bg1"/>
              </a:solidFill>
            </a:rPr>
            <a:t>Industria</a:t>
          </a:r>
          <a:endParaRPr lang="en-US" sz="1050" b="1" dirty="0" smtClean="0">
            <a:solidFill>
              <a:schemeClr val="bg1"/>
            </a:solidFill>
          </a:endParaRPr>
        </a:p>
      </dgm:t>
    </dgm:pt>
    <dgm:pt modelId="{A6F32902-9849-4804-8579-AA6E22B7C348}" type="parTrans" cxnId="{5E55FC47-E3B8-4F2D-9843-33867CD0FD4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1296FCF-C3BC-43A4-9F9F-C0B5336171C6}" type="sibTrans" cxnId="{5E55FC47-E3B8-4F2D-9843-33867CD0FD4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D1D61D-1A6E-4557-8050-E0F0BB24F06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50" b="1" dirty="0" smtClean="0">
              <a:solidFill>
                <a:schemeClr val="bg1"/>
              </a:solidFill>
            </a:rPr>
            <a:t>Marcos de Control</a:t>
          </a:r>
          <a:endParaRPr lang="en-US" sz="1050" b="1" dirty="0">
            <a:solidFill>
              <a:schemeClr val="bg1"/>
            </a:solidFill>
          </a:endParaRPr>
        </a:p>
      </dgm:t>
    </dgm:pt>
    <dgm:pt modelId="{BE08B36E-0A44-471A-BD46-2EE9776377DD}" type="parTrans" cxnId="{78C65D0B-DB44-41DC-8378-46BBADB06A8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765940C-F6D7-40D3-B911-7896EF62DB06}" type="sibTrans" cxnId="{78C65D0B-DB44-41DC-8378-46BBADB06A8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CD140D1-920D-4A73-9E36-2518250DE518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gradFill flip="none" rotWithShape="1">
          <a:lin ang="5400000" scaled="1"/>
          <a:tileRect/>
        </a:gradFill>
        <a:ln w="57150" cmpd="sng">
          <a:noFill/>
        </a:ln>
        <a:scene3d>
          <a:camera prst="orthographicFront"/>
          <a:lightRig rig="flat" dir="t"/>
        </a:scene3d>
        <a:sp3d/>
      </dgm:spPr>
      <dgm:t>
        <a:bodyPr/>
        <a:lstStyle/>
        <a:p>
          <a:r>
            <a:rPr lang="en-US" sz="1300" b="1" dirty="0" err="1" smtClean="0">
              <a:solidFill>
                <a:schemeClr val="bg1"/>
              </a:solidFill>
            </a:rPr>
            <a:t>Orientación</a:t>
          </a:r>
          <a:endParaRPr lang="en-US" sz="1300" b="1" dirty="0">
            <a:solidFill>
              <a:schemeClr val="bg1"/>
            </a:solidFill>
          </a:endParaRPr>
        </a:p>
      </dgm:t>
    </dgm:pt>
    <dgm:pt modelId="{9809191E-9BDD-4E55-800B-31B90F087166}" type="parTrans" cxnId="{B9AC6A05-9890-49B4-9EA0-C541739568F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B7B4051-42AA-4D7D-ACC6-2C002F756084}" type="sibTrans" cxnId="{B9AC6A05-9890-49B4-9EA0-C541739568F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DA50DAE-1553-4E20-A3FA-EB7F558480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50" b="1" dirty="0" err="1" smtClean="0">
              <a:solidFill>
                <a:schemeClr val="bg1"/>
              </a:solidFill>
            </a:rPr>
            <a:t>Conceptos</a:t>
          </a:r>
          <a:r>
            <a:rPr lang="en-US" sz="1050" b="1" dirty="0" smtClean="0">
              <a:solidFill>
                <a:schemeClr val="bg1"/>
              </a:solidFill>
            </a:rPr>
            <a:t>, </a:t>
          </a:r>
          <a:r>
            <a:rPr lang="en-US" sz="1050" b="1" dirty="0" err="1" smtClean="0">
              <a:solidFill>
                <a:schemeClr val="bg1"/>
              </a:solidFill>
            </a:rPr>
            <a:t>prácticas</a:t>
          </a:r>
          <a:endParaRPr lang="en-US" sz="1050" b="1" dirty="0">
            <a:solidFill>
              <a:schemeClr val="bg1"/>
            </a:solidFill>
          </a:endParaRPr>
        </a:p>
      </dgm:t>
    </dgm:pt>
    <dgm:pt modelId="{480FA037-D760-4097-988E-3215C1B6C688}" type="parTrans" cxnId="{B182D2E6-94C4-410E-ADDE-A8C0B26B200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0705B6-D756-4171-890D-5C0B68AA8BEC}" type="sibTrans" cxnId="{B182D2E6-94C4-410E-ADDE-A8C0B26B200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F6EBB2-0892-459D-8549-58C95BB12E96}" type="pres">
      <dgm:prSet presAssocID="{0676E498-CB02-4E5E-992D-34112C5D0A57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F0EAB8-D7A0-4742-818F-172AC90B1E85}" type="pres">
      <dgm:prSet presAssocID="{0676E498-CB02-4E5E-992D-34112C5D0A57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5A3BD-077F-4ECC-B326-15F1350789F0}" type="pres">
      <dgm:prSet presAssocID="{0676E498-CB02-4E5E-992D-34112C5D0A57}" presName="triangle2" presStyleLbl="node1" presStyleIdx="1" presStyleCnt="4" custScaleX="108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0B6B5-497D-491A-8151-8865A7925BEA}" type="pres">
      <dgm:prSet presAssocID="{0676E498-CB02-4E5E-992D-34112C5D0A57}" presName="triangle3" presStyleLbl="node1" presStyleIdx="2" presStyleCnt="4" custScaleX="105989" custLinFactNeighborX="-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71830-602A-43CC-9FE5-B15B33B3CA79}" type="pres">
      <dgm:prSet presAssocID="{0676E498-CB02-4E5E-992D-34112C5D0A57}" presName="triangle4" presStyleLbl="node1" presStyleIdx="3" presStyleCnt="4" custLinFactNeighborX="-450" custLinFactNeighborY="-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AFEF83-056A-463B-A232-EDAA533A6BE8}" type="presOf" srcId="{B0D1D61D-1A6E-4557-8050-E0F0BB24F06D}" destId="{43F5A3BD-077F-4ECC-B326-15F1350789F0}" srcOrd="0" destOrd="0" presId="urn:microsoft.com/office/officeart/2005/8/layout/pyramid4"/>
    <dgm:cxn modelId="{25D703A4-84F1-4065-A59C-191381A24854}" type="presOf" srcId="{2CD140D1-920D-4A73-9E36-2518250DE518}" destId="{62C0B6B5-497D-491A-8151-8865A7925BEA}" srcOrd="0" destOrd="0" presId="urn:microsoft.com/office/officeart/2005/8/layout/pyramid4"/>
    <dgm:cxn modelId="{5E55FC47-E3B8-4F2D-9843-33867CD0FD43}" srcId="{0676E498-CB02-4E5E-992D-34112C5D0A57}" destId="{06249040-C70B-4FAF-BD9C-3341E04B411B}" srcOrd="0" destOrd="0" parTransId="{A6F32902-9849-4804-8579-AA6E22B7C348}" sibTransId="{A1296FCF-C3BC-43A4-9F9F-C0B5336171C6}"/>
    <dgm:cxn modelId="{9D2C5929-4708-4197-9117-784D3671AC13}" type="presOf" srcId="{0676E498-CB02-4E5E-992D-34112C5D0A57}" destId="{19F6EBB2-0892-459D-8549-58C95BB12E96}" srcOrd="0" destOrd="0" presId="urn:microsoft.com/office/officeart/2005/8/layout/pyramid4"/>
    <dgm:cxn modelId="{06595A76-DD98-4755-B945-1D9190034DB0}" type="presOf" srcId="{06249040-C70B-4FAF-BD9C-3341E04B411B}" destId="{76F0EAB8-D7A0-4742-818F-172AC90B1E85}" srcOrd="0" destOrd="0" presId="urn:microsoft.com/office/officeart/2005/8/layout/pyramid4"/>
    <dgm:cxn modelId="{746473B1-7AA2-426A-9068-3A6403C52A31}" type="presOf" srcId="{CDA50DAE-1553-4E20-A3FA-EB7F558480C8}" destId="{3ED71830-602A-43CC-9FE5-B15B33B3CA79}" srcOrd="0" destOrd="0" presId="urn:microsoft.com/office/officeart/2005/8/layout/pyramid4"/>
    <dgm:cxn modelId="{B9AC6A05-9890-49B4-9EA0-C541739568FF}" srcId="{0676E498-CB02-4E5E-992D-34112C5D0A57}" destId="{2CD140D1-920D-4A73-9E36-2518250DE518}" srcOrd="2" destOrd="0" parTransId="{9809191E-9BDD-4E55-800B-31B90F087166}" sibTransId="{2B7B4051-42AA-4D7D-ACC6-2C002F756084}"/>
    <dgm:cxn modelId="{78C65D0B-DB44-41DC-8378-46BBADB06A80}" srcId="{0676E498-CB02-4E5E-992D-34112C5D0A57}" destId="{B0D1D61D-1A6E-4557-8050-E0F0BB24F06D}" srcOrd="1" destOrd="0" parTransId="{BE08B36E-0A44-471A-BD46-2EE9776377DD}" sibTransId="{8765940C-F6D7-40D3-B911-7896EF62DB06}"/>
    <dgm:cxn modelId="{B182D2E6-94C4-410E-ADDE-A8C0B26B200F}" srcId="{0676E498-CB02-4E5E-992D-34112C5D0A57}" destId="{CDA50DAE-1553-4E20-A3FA-EB7F558480C8}" srcOrd="3" destOrd="0" parTransId="{480FA037-D760-4097-988E-3215C1B6C688}" sibTransId="{960705B6-D756-4171-890D-5C0B68AA8BEC}"/>
    <dgm:cxn modelId="{C0F06C63-06CF-4B86-B20B-34E0A173C8FD}" type="presParOf" srcId="{19F6EBB2-0892-459D-8549-58C95BB12E96}" destId="{76F0EAB8-D7A0-4742-818F-172AC90B1E85}" srcOrd="0" destOrd="0" presId="urn:microsoft.com/office/officeart/2005/8/layout/pyramid4"/>
    <dgm:cxn modelId="{CDFF0A42-0CD5-4952-BD65-892FD81E34DD}" type="presParOf" srcId="{19F6EBB2-0892-459D-8549-58C95BB12E96}" destId="{43F5A3BD-077F-4ECC-B326-15F1350789F0}" srcOrd="1" destOrd="0" presId="urn:microsoft.com/office/officeart/2005/8/layout/pyramid4"/>
    <dgm:cxn modelId="{4C36F7CF-602F-404A-9711-61A2CE3629DE}" type="presParOf" srcId="{19F6EBB2-0892-459D-8549-58C95BB12E96}" destId="{62C0B6B5-497D-491A-8151-8865A7925BEA}" srcOrd="2" destOrd="0" presId="urn:microsoft.com/office/officeart/2005/8/layout/pyramid4"/>
    <dgm:cxn modelId="{541590CE-D7DE-406E-9804-0665E0F72B80}" type="presParOf" srcId="{19F6EBB2-0892-459D-8549-58C95BB12E96}" destId="{3ED71830-602A-43CC-9FE5-B15B33B3CA79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B5E5-BC55-4B3F-BFB7-846039556BE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60C457-A2EF-4B2B-9460-5E7FC5B5151F}">
      <dgm:prSet phldrT="[Text]" custT="1"/>
      <dgm:spPr/>
      <dgm:t>
        <a:bodyPr/>
        <a:lstStyle/>
        <a:p>
          <a:r>
            <a:rPr lang="en-US" sz="2000" b="1" dirty="0" err="1" smtClean="0"/>
            <a:t>Cambio</a:t>
          </a:r>
          <a:r>
            <a:rPr lang="en-US" sz="2000" b="1" dirty="0" smtClean="0"/>
            <a:t> </a:t>
          </a:r>
          <a:r>
            <a:rPr lang="en-US" sz="2000" b="1" dirty="0" err="1" smtClean="0"/>
            <a:t>organizacional</a:t>
          </a:r>
          <a:endParaRPr lang="en-US" sz="2000" b="1" dirty="0"/>
        </a:p>
      </dgm:t>
    </dgm:pt>
    <dgm:pt modelId="{65282E4C-EEE5-4ADE-9502-A9647B1859B9}" type="parTrans" cxnId="{81DC1B4C-6ED7-4D88-9A98-11EAB4BE511E}">
      <dgm:prSet/>
      <dgm:spPr/>
      <dgm:t>
        <a:bodyPr/>
        <a:lstStyle/>
        <a:p>
          <a:endParaRPr lang="en-US"/>
        </a:p>
      </dgm:t>
    </dgm:pt>
    <dgm:pt modelId="{5FAD9C1B-9C1F-4E5A-B2E5-65D9232F1E20}" type="sibTrans" cxnId="{81DC1B4C-6ED7-4D88-9A98-11EAB4BE511E}">
      <dgm:prSet/>
      <dgm:spPr/>
      <dgm:t>
        <a:bodyPr/>
        <a:lstStyle/>
        <a:p>
          <a:endParaRPr lang="en-US"/>
        </a:p>
      </dgm:t>
    </dgm:pt>
    <dgm:pt modelId="{EB308B22-24A6-473A-B41C-951CD99DE192}">
      <dgm:prSet phldrT="[Text]" custT="1"/>
      <dgm:spPr/>
      <dgm:t>
        <a:bodyPr/>
        <a:lstStyle/>
        <a:p>
          <a:r>
            <a:rPr lang="en-US" sz="2000" b="1" dirty="0" err="1" smtClean="0"/>
            <a:t>Compra</a:t>
          </a:r>
          <a:r>
            <a:rPr lang="en-US" sz="2000" b="1" dirty="0" smtClean="0"/>
            <a:t> </a:t>
          </a:r>
          <a:r>
            <a:rPr lang="en-US" sz="2000" b="1" dirty="0" err="1" smtClean="0"/>
            <a:t>organizacional</a:t>
          </a:r>
          <a:endParaRPr lang="en-US" sz="2000" b="1" dirty="0"/>
        </a:p>
      </dgm:t>
    </dgm:pt>
    <dgm:pt modelId="{9137B539-F59E-40B0-98E9-13765988EEAD}" type="parTrans" cxnId="{7A765983-D59D-44DB-992C-4C46D6BCD917}">
      <dgm:prSet/>
      <dgm:spPr/>
      <dgm:t>
        <a:bodyPr/>
        <a:lstStyle/>
        <a:p>
          <a:endParaRPr lang="en-US"/>
        </a:p>
      </dgm:t>
    </dgm:pt>
    <dgm:pt modelId="{6D51BDC8-7522-4390-BB56-32C1AF062033}" type="sibTrans" cxnId="{7A765983-D59D-44DB-992C-4C46D6BCD917}">
      <dgm:prSet/>
      <dgm:spPr/>
      <dgm:t>
        <a:bodyPr/>
        <a:lstStyle/>
        <a:p>
          <a:endParaRPr lang="en-US"/>
        </a:p>
      </dgm:t>
    </dgm:pt>
    <dgm:pt modelId="{B17A207D-0C2F-4DAF-A348-DAFE650B7DF9}">
      <dgm:prSet phldrT="[Text]" custT="1"/>
      <dgm:spPr/>
      <dgm:t>
        <a:bodyPr/>
        <a:lstStyle/>
        <a:p>
          <a:r>
            <a:rPr lang="en-US" sz="1600" dirty="0" smtClean="0"/>
            <a:t>IT Pro Quick Start Kit</a:t>
          </a:r>
          <a:endParaRPr lang="en-US" sz="1600" dirty="0"/>
        </a:p>
      </dgm:t>
    </dgm:pt>
    <dgm:pt modelId="{5E299EAD-A993-467F-A913-21D8E6D60517}" type="parTrans" cxnId="{6DF26018-76FA-4884-81C7-3FC29269DFF6}">
      <dgm:prSet/>
      <dgm:spPr/>
      <dgm:t>
        <a:bodyPr/>
        <a:lstStyle/>
        <a:p>
          <a:endParaRPr lang="en-US"/>
        </a:p>
      </dgm:t>
    </dgm:pt>
    <dgm:pt modelId="{3466E48E-C911-4472-8B6D-043EF332865C}" type="sibTrans" cxnId="{6DF26018-76FA-4884-81C7-3FC29269DFF6}">
      <dgm:prSet/>
      <dgm:spPr/>
      <dgm:t>
        <a:bodyPr/>
        <a:lstStyle/>
        <a:p>
          <a:endParaRPr lang="en-US"/>
        </a:p>
      </dgm:t>
    </dgm:pt>
    <dgm:pt modelId="{3E650E73-93FA-46EB-BB28-DAF529E470D6}">
      <dgm:prSet custT="1"/>
      <dgm:spPr/>
      <dgm:t>
        <a:bodyPr/>
        <a:lstStyle/>
        <a:p>
          <a:r>
            <a:rPr lang="en-US" sz="1600" dirty="0" smtClean="0"/>
            <a:t>MOF Action Plan: Redistributing the Workload</a:t>
          </a:r>
          <a:endParaRPr lang="en-US" sz="1600" dirty="0"/>
        </a:p>
      </dgm:t>
    </dgm:pt>
    <dgm:pt modelId="{0831E8DE-6E72-4D6E-AAB1-36D7C2102851}" type="parTrans" cxnId="{042ABC95-3F18-4527-B897-C889A15EF158}">
      <dgm:prSet/>
      <dgm:spPr/>
      <dgm:t>
        <a:bodyPr/>
        <a:lstStyle/>
        <a:p>
          <a:endParaRPr lang="en-US"/>
        </a:p>
      </dgm:t>
    </dgm:pt>
    <dgm:pt modelId="{D843AA01-3FB8-42A2-B64A-342582DF9C93}" type="sibTrans" cxnId="{042ABC95-3F18-4527-B897-C889A15EF158}">
      <dgm:prSet/>
      <dgm:spPr/>
      <dgm:t>
        <a:bodyPr/>
        <a:lstStyle/>
        <a:p>
          <a:endParaRPr lang="en-US"/>
        </a:p>
      </dgm:t>
    </dgm:pt>
    <dgm:pt modelId="{F51B7C72-40A8-447F-98F5-F92E92733858}">
      <dgm:prSet phldrT="[Text]" custT="1"/>
      <dgm:spPr/>
      <dgm:t>
        <a:bodyPr/>
        <a:lstStyle/>
        <a:p>
          <a:r>
            <a:rPr lang="en-US" sz="2000" b="1" dirty="0" err="1" smtClean="0"/>
            <a:t>Entrenamiento</a:t>
          </a:r>
          <a:endParaRPr lang="en-US" sz="2000" b="1" dirty="0"/>
        </a:p>
      </dgm:t>
    </dgm:pt>
    <dgm:pt modelId="{B9110FF3-81C6-4C37-A183-A9FFD8910024}" type="parTrans" cxnId="{743ABB3F-1969-43FD-AD1B-A469BD05D563}">
      <dgm:prSet/>
      <dgm:spPr/>
      <dgm:t>
        <a:bodyPr/>
        <a:lstStyle/>
        <a:p>
          <a:endParaRPr lang="en-US"/>
        </a:p>
      </dgm:t>
    </dgm:pt>
    <dgm:pt modelId="{4A3A744A-A6ED-41ED-BF52-7E0A64CA285A}" type="sibTrans" cxnId="{743ABB3F-1969-43FD-AD1B-A469BD05D563}">
      <dgm:prSet/>
      <dgm:spPr/>
      <dgm:t>
        <a:bodyPr/>
        <a:lstStyle/>
        <a:p>
          <a:endParaRPr lang="en-US"/>
        </a:p>
      </dgm:t>
    </dgm:pt>
    <dgm:pt modelId="{E3D70F74-E847-4CD0-A1E5-7D4921A4CCF6}">
      <dgm:prSet phldrT="[Text]" custT="1"/>
      <dgm:spPr/>
      <dgm:t>
        <a:bodyPr/>
        <a:lstStyle/>
        <a:p>
          <a:r>
            <a:rPr lang="en-US" sz="1600" dirty="0" smtClean="0"/>
            <a:t>MOF 4.0 Training from Training Partners</a:t>
          </a:r>
          <a:endParaRPr lang="en-US" sz="1600" dirty="0"/>
        </a:p>
      </dgm:t>
    </dgm:pt>
    <dgm:pt modelId="{DA8AFA8A-DA15-4988-B7B0-88F45D473C1B}" type="parTrans" cxnId="{C2200E39-4159-49C5-9C2C-DD2B4F6113D1}">
      <dgm:prSet/>
      <dgm:spPr/>
      <dgm:t>
        <a:bodyPr/>
        <a:lstStyle/>
        <a:p>
          <a:endParaRPr lang="en-US"/>
        </a:p>
      </dgm:t>
    </dgm:pt>
    <dgm:pt modelId="{3449578B-13C6-4921-A558-AD3F66FFD98C}" type="sibTrans" cxnId="{C2200E39-4159-49C5-9C2C-DD2B4F6113D1}">
      <dgm:prSet/>
      <dgm:spPr/>
      <dgm:t>
        <a:bodyPr/>
        <a:lstStyle/>
        <a:p>
          <a:endParaRPr lang="en-US"/>
        </a:p>
      </dgm:t>
    </dgm:pt>
    <dgm:pt modelId="{5A7602C8-C730-4CA4-BF2F-4500EF2B31D9}">
      <dgm:prSet phldrT="[Text]" custT="1"/>
      <dgm:spPr/>
      <dgm:t>
        <a:bodyPr/>
        <a:lstStyle/>
        <a:p>
          <a:r>
            <a:rPr lang="en-US" sz="2000" b="1" dirty="0" err="1" smtClean="0"/>
            <a:t>Implementación</a:t>
          </a:r>
          <a:endParaRPr lang="en-US" sz="2000" b="1" dirty="0"/>
        </a:p>
      </dgm:t>
    </dgm:pt>
    <dgm:pt modelId="{087D7013-878E-44A6-B796-D6B1AE99A2D7}" type="parTrans" cxnId="{8AB51E35-B2B4-4B17-85FF-825A37846CE2}">
      <dgm:prSet/>
      <dgm:spPr/>
      <dgm:t>
        <a:bodyPr/>
        <a:lstStyle/>
        <a:p>
          <a:endParaRPr lang="en-US"/>
        </a:p>
      </dgm:t>
    </dgm:pt>
    <dgm:pt modelId="{5958643F-0146-4BBB-9AFC-031EC6F8F1C9}" type="sibTrans" cxnId="{8AB51E35-B2B4-4B17-85FF-825A37846CE2}">
      <dgm:prSet/>
      <dgm:spPr/>
      <dgm:t>
        <a:bodyPr/>
        <a:lstStyle/>
        <a:p>
          <a:endParaRPr lang="en-US"/>
        </a:p>
      </dgm:t>
    </dgm:pt>
    <dgm:pt modelId="{964F4439-FF68-4D1C-BD12-738D8FBEF321}">
      <dgm:prSet phldrT="[Text]" custT="1"/>
      <dgm:spPr/>
      <dgm:t>
        <a:bodyPr/>
        <a:lstStyle/>
        <a:p>
          <a:r>
            <a:rPr lang="en-US" sz="1600" dirty="0" smtClean="0"/>
            <a:t>Getting Started with MOF 4.0</a:t>
          </a:r>
          <a:endParaRPr lang="en-US" sz="1600" dirty="0"/>
        </a:p>
      </dgm:t>
    </dgm:pt>
    <dgm:pt modelId="{DAF3B83C-DD7E-4CF6-9C50-3F77E3BAD23A}" type="parTrans" cxnId="{F585FFA9-5695-4F24-8694-B569B6C722DE}">
      <dgm:prSet/>
      <dgm:spPr/>
      <dgm:t>
        <a:bodyPr/>
        <a:lstStyle/>
        <a:p>
          <a:endParaRPr lang="en-US"/>
        </a:p>
      </dgm:t>
    </dgm:pt>
    <dgm:pt modelId="{E215CCE3-B8CE-426F-B025-3ADDDBA210B5}" type="sibTrans" cxnId="{F585FFA9-5695-4F24-8694-B569B6C722DE}">
      <dgm:prSet/>
      <dgm:spPr/>
      <dgm:t>
        <a:bodyPr/>
        <a:lstStyle/>
        <a:p>
          <a:endParaRPr lang="en-US"/>
        </a:p>
      </dgm:t>
    </dgm:pt>
    <dgm:pt modelId="{70551A9D-2ABC-45D4-A89D-E810675A21E5}">
      <dgm:prSet phldrT="[Text]" custT="1"/>
      <dgm:spPr/>
      <dgm:t>
        <a:bodyPr/>
        <a:lstStyle/>
        <a:p>
          <a:r>
            <a:rPr lang="en-US" sz="1600" dirty="0" smtClean="0"/>
            <a:t>MOF Job Aids</a:t>
          </a:r>
          <a:endParaRPr lang="en-US" sz="1600" dirty="0"/>
        </a:p>
      </dgm:t>
    </dgm:pt>
    <dgm:pt modelId="{00394E5A-C981-47BB-8798-673797A06CB4}" type="parTrans" cxnId="{D5EE1CF4-0048-4FE6-B3F0-252267BFBB03}">
      <dgm:prSet/>
      <dgm:spPr/>
      <dgm:t>
        <a:bodyPr/>
        <a:lstStyle/>
        <a:p>
          <a:endParaRPr lang="en-US"/>
        </a:p>
      </dgm:t>
    </dgm:pt>
    <dgm:pt modelId="{845E2548-6052-4A79-8176-538F04F7317D}" type="sibTrans" cxnId="{D5EE1CF4-0048-4FE6-B3F0-252267BFBB03}">
      <dgm:prSet/>
      <dgm:spPr/>
      <dgm:t>
        <a:bodyPr/>
        <a:lstStyle/>
        <a:p>
          <a:endParaRPr lang="en-US"/>
        </a:p>
      </dgm:t>
    </dgm:pt>
    <dgm:pt modelId="{B7EA38DF-686E-40EB-89D5-B7EFF58020C4}">
      <dgm:prSet phldrT="[Text]" custT="1"/>
      <dgm:spPr/>
      <dgm:t>
        <a:bodyPr/>
        <a:lstStyle/>
        <a:p>
          <a:r>
            <a:rPr lang="en-US" sz="2000" b="1" dirty="0" err="1" smtClean="0"/>
            <a:t>Lanzamiento</a:t>
          </a:r>
          <a:r>
            <a:rPr lang="en-US" sz="2000" b="1" dirty="0" smtClean="0"/>
            <a:t> de </a:t>
          </a:r>
          <a:r>
            <a:rPr lang="en-US" sz="2000" b="1" dirty="0" err="1" smtClean="0"/>
            <a:t>Producto</a:t>
          </a:r>
          <a:endParaRPr lang="en-US" sz="2000" b="1" dirty="0"/>
        </a:p>
      </dgm:t>
    </dgm:pt>
    <dgm:pt modelId="{4A6F9E3D-0567-406D-9E9D-FF83C2C2D664}" type="parTrans" cxnId="{3932C9FE-CA04-4651-87F4-83F68653C9A9}">
      <dgm:prSet/>
      <dgm:spPr/>
      <dgm:t>
        <a:bodyPr/>
        <a:lstStyle/>
        <a:p>
          <a:endParaRPr lang="en-US"/>
        </a:p>
      </dgm:t>
    </dgm:pt>
    <dgm:pt modelId="{F44B1C0F-EFE5-4D28-8D92-527E1C07D947}" type="sibTrans" cxnId="{3932C9FE-CA04-4651-87F4-83F68653C9A9}">
      <dgm:prSet/>
      <dgm:spPr/>
      <dgm:t>
        <a:bodyPr/>
        <a:lstStyle/>
        <a:p>
          <a:endParaRPr lang="en-US"/>
        </a:p>
      </dgm:t>
    </dgm:pt>
    <dgm:pt modelId="{E44CCAA4-8F0F-41B5-81F9-CFDCBBD3B2E9}">
      <dgm:prSet phldrT="[Text]" custT="1"/>
      <dgm:spPr/>
      <dgm:t>
        <a:bodyPr/>
        <a:lstStyle/>
        <a:p>
          <a:r>
            <a:rPr lang="en-US" sz="1600" dirty="0" smtClean="0"/>
            <a:t>Planning for Software-plus-Services</a:t>
          </a:r>
          <a:endParaRPr lang="en-US" sz="1600" dirty="0"/>
        </a:p>
      </dgm:t>
    </dgm:pt>
    <dgm:pt modelId="{88169791-DE3D-402D-B7F1-867C164C7AF1}" type="parTrans" cxnId="{61BC808F-220B-4E3E-88BD-6B2F35FFE591}">
      <dgm:prSet/>
      <dgm:spPr/>
      <dgm:t>
        <a:bodyPr/>
        <a:lstStyle/>
        <a:p>
          <a:endParaRPr lang="en-US"/>
        </a:p>
      </dgm:t>
    </dgm:pt>
    <dgm:pt modelId="{D9A07ADA-3D47-48A4-AC37-A6C584606CDB}" type="sibTrans" cxnId="{61BC808F-220B-4E3E-88BD-6B2F35FFE591}">
      <dgm:prSet/>
      <dgm:spPr/>
      <dgm:t>
        <a:bodyPr/>
        <a:lstStyle/>
        <a:p>
          <a:endParaRPr lang="en-US"/>
        </a:p>
      </dgm:t>
    </dgm:pt>
    <dgm:pt modelId="{E672B56B-87A0-4381-A646-529E2A530114}">
      <dgm:prSet phldrT="[Text]" custT="1"/>
      <dgm:spPr/>
      <dgm:t>
        <a:bodyPr/>
        <a:lstStyle/>
        <a:p>
          <a:r>
            <a:rPr lang="en-US" sz="1600" dirty="0" smtClean="0"/>
            <a:t>MOF Action Plan: Release Readiness for Windows 7</a:t>
          </a:r>
          <a:endParaRPr lang="en-US" sz="1600" dirty="0"/>
        </a:p>
      </dgm:t>
    </dgm:pt>
    <dgm:pt modelId="{DD94FD74-7F86-4156-964D-7CBD0865A8FE}" type="parTrans" cxnId="{006A8D44-70D3-4D47-9FD7-6CD52978C307}">
      <dgm:prSet/>
      <dgm:spPr/>
      <dgm:t>
        <a:bodyPr/>
        <a:lstStyle/>
        <a:p>
          <a:endParaRPr lang="en-US"/>
        </a:p>
      </dgm:t>
    </dgm:pt>
    <dgm:pt modelId="{68DBFBC4-8176-4A1E-8455-0049133D387F}" type="sibTrans" cxnId="{006A8D44-70D3-4D47-9FD7-6CD52978C307}">
      <dgm:prSet/>
      <dgm:spPr/>
      <dgm:t>
        <a:bodyPr/>
        <a:lstStyle/>
        <a:p>
          <a:endParaRPr lang="en-US"/>
        </a:p>
      </dgm:t>
    </dgm:pt>
    <dgm:pt modelId="{D14EB38A-6C9D-4E25-98AE-25DDD18F3379}">
      <dgm:prSet phldrT="[Text]" custT="1"/>
      <dgm:spPr/>
      <dgm:t>
        <a:bodyPr/>
        <a:lstStyle/>
        <a:p>
          <a:r>
            <a:rPr lang="en-US" sz="2000" b="1" dirty="0" err="1" smtClean="0"/>
            <a:t>Integración</a:t>
          </a:r>
          <a:endParaRPr lang="en-US" sz="2000" b="1" dirty="0"/>
        </a:p>
      </dgm:t>
    </dgm:pt>
    <dgm:pt modelId="{A12B9B34-F3E8-4B2D-B01E-27BAC99CA47C}" type="parTrans" cxnId="{4F59EE7C-A20A-4D21-B542-3A14B97880E9}">
      <dgm:prSet/>
      <dgm:spPr/>
      <dgm:t>
        <a:bodyPr/>
        <a:lstStyle/>
        <a:p>
          <a:endParaRPr lang="en-US"/>
        </a:p>
      </dgm:t>
    </dgm:pt>
    <dgm:pt modelId="{DC4BC724-E72A-4D37-B923-088068F44748}" type="sibTrans" cxnId="{4F59EE7C-A20A-4D21-B542-3A14B97880E9}">
      <dgm:prSet/>
      <dgm:spPr/>
      <dgm:t>
        <a:bodyPr/>
        <a:lstStyle/>
        <a:p>
          <a:endParaRPr lang="en-US"/>
        </a:p>
      </dgm:t>
    </dgm:pt>
    <dgm:pt modelId="{9EA995AA-C789-48AD-9429-FF9931C98B9D}">
      <dgm:prSet phldrT="[Text]" custT="1"/>
      <dgm:spPr/>
      <dgm:t>
        <a:bodyPr/>
        <a:lstStyle/>
        <a:p>
          <a:r>
            <a:rPr lang="en-US" sz="1600" dirty="0" smtClean="0"/>
            <a:t>Cross Reference ITIL V3 and MOF 4.0</a:t>
          </a:r>
          <a:endParaRPr lang="en-US" sz="1600" dirty="0"/>
        </a:p>
      </dgm:t>
    </dgm:pt>
    <dgm:pt modelId="{CBBE87C7-01FD-4B77-BC3D-8BB54EB7CD50}" type="parTrans" cxnId="{2862C832-44B1-4047-A49D-AAB59E9B5807}">
      <dgm:prSet/>
      <dgm:spPr/>
      <dgm:t>
        <a:bodyPr/>
        <a:lstStyle/>
        <a:p>
          <a:endParaRPr lang="en-US"/>
        </a:p>
      </dgm:t>
    </dgm:pt>
    <dgm:pt modelId="{C8BF09E1-BA16-4A64-B721-071BCEF2C464}" type="sibTrans" cxnId="{2862C832-44B1-4047-A49D-AAB59E9B5807}">
      <dgm:prSet/>
      <dgm:spPr/>
      <dgm:t>
        <a:bodyPr/>
        <a:lstStyle/>
        <a:p>
          <a:endParaRPr lang="en-US"/>
        </a:p>
      </dgm:t>
    </dgm:pt>
    <dgm:pt modelId="{6CEA5AB2-7A9D-4133-9547-A45F76A267F9}">
      <dgm:prSet phldrT="[Text]" custT="1"/>
      <dgm:spPr/>
      <dgm:t>
        <a:bodyPr/>
        <a:lstStyle/>
        <a:p>
          <a:r>
            <a:rPr lang="en-US" sz="1600" dirty="0" smtClean="0"/>
            <a:t>MOF to COBIT/Val IT Comparison and Cross-Implementation Guide</a:t>
          </a:r>
          <a:endParaRPr lang="en-US" sz="1600" dirty="0"/>
        </a:p>
      </dgm:t>
    </dgm:pt>
    <dgm:pt modelId="{D6D430F4-E9E0-4AB2-B2E7-DEAF8A4C86B7}" type="parTrans" cxnId="{ADBD0531-0CA1-4820-8FF0-904EF3DBB1D6}">
      <dgm:prSet/>
      <dgm:spPr/>
      <dgm:t>
        <a:bodyPr/>
        <a:lstStyle/>
        <a:p>
          <a:endParaRPr lang="en-US"/>
        </a:p>
      </dgm:t>
    </dgm:pt>
    <dgm:pt modelId="{1BD4A208-08EB-42FF-B1C5-2ACD753C302A}" type="sibTrans" cxnId="{ADBD0531-0CA1-4820-8FF0-904EF3DBB1D6}">
      <dgm:prSet/>
      <dgm:spPr/>
      <dgm:t>
        <a:bodyPr/>
        <a:lstStyle/>
        <a:p>
          <a:endParaRPr lang="en-US"/>
        </a:p>
      </dgm:t>
    </dgm:pt>
    <dgm:pt modelId="{6410922D-E380-47A4-8D33-1AE7BFA188B0}">
      <dgm:prSet phldrT="[Text]" custT="1"/>
      <dgm:spPr/>
      <dgm:t>
        <a:bodyPr/>
        <a:lstStyle/>
        <a:p>
          <a:r>
            <a:rPr lang="en-US" sz="2000" b="1" dirty="0" err="1" smtClean="0"/>
            <a:t>Auditoría</a:t>
          </a:r>
          <a:endParaRPr lang="en-US" sz="2000" b="1" dirty="0"/>
        </a:p>
      </dgm:t>
    </dgm:pt>
    <dgm:pt modelId="{DC135C1D-FDA2-46A3-A4E6-2D132CE052B7}" type="parTrans" cxnId="{4CD1220C-E851-4E3E-815F-BBD0A45F5E05}">
      <dgm:prSet/>
      <dgm:spPr/>
      <dgm:t>
        <a:bodyPr/>
        <a:lstStyle/>
        <a:p>
          <a:endParaRPr lang="en-US"/>
        </a:p>
      </dgm:t>
    </dgm:pt>
    <dgm:pt modelId="{388FC36A-FD55-4158-A378-79F2A6ADA2EA}" type="sibTrans" cxnId="{4CD1220C-E851-4E3E-815F-BBD0A45F5E05}">
      <dgm:prSet/>
      <dgm:spPr/>
      <dgm:t>
        <a:bodyPr/>
        <a:lstStyle/>
        <a:p>
          <a:endParaRPr lang="en-US"/>
        </a:p>
      </dgm:t>
    </dgm:pt>
    <dgm:pt modelId="{535A7122-E8C1-4D1C-AAE0-00519C8B2DEC}">
      <dgm:prSet phldrT="[Text]" custT="1"/>
      <dgm:spPr/>
      <dgm:t>
        <a:bodyPr/>
        <a:lstStyle/>
        <a:p>
          <a:r>
            <a:rPr lang="en-US" sz="1600" dirty="0" err="1" smtClean="0"/>
            <a:t>Utilizando</a:t>
          </a:r>
          <a:r>
            <a:rPr lang="en-US" sz="1600" dirty="0" smtClean="0"/>
            <a:t> MOF for ISO/IEC 20000</a:t>
          </a:r>
          <a:endParaRPr lang="en-US" sz="1600" dirty="0"/>
        </a:p>
      </dgm:t>
    </dgm:pt>
    <dgm:pt modelId="{8546A8E0-6B6D-4314-8D6C-491E4EECB72F}" type="parTrans" cxnId="{4551F942-CA8F-47B0-AE50-0BF0E7875576}">
      <dgm:prSet/>
      <dgm:spPr/>
      <dgm:t>
        <a:bodyPr/>
        <a:lstStyle/>
        <a:p>
          <a:endParaRPr lang="en-US"/>
        </a:p>
      </dgm:t>
    </dgm:pt>
    <dgm:pt modelId="{B2732CA7-BBAB-4455-93EE-687863C0FE75}" type="sibTrans" cxnId="{4551F942-CA8F-47B0-AE50-0BF0E7875576}">
      <dgm:prSet/>
      <dgm:spPr/>
      <dgm:t>
        <a:bodyPr/>
        <a:lstStyle/>
        <a:p>
          <a:endParaRPr lang="en-US"/>
        </a:p>
      </dgm:t>
    </dgm:pt>
    <dgm:pt modelId="{76EC7AF2-FAE4-4FD4-B342-6291E1D53D41}" type="pres">
      <dgm:prSet presAssocID="{3933B5E5-BC55-4B3F-BFB7-846039556B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C38614-3FB6-4791-A3D7-108C24E1A3DB}" type="pres">
      <dgm:prSet presAssocID="{9760C457-A2EF-4B2B-9460-5E7FC5B5151F}" presName="linNode" presStyleCnt="0"/>
      <dgm:spPr/>
    </dgm:pt>
    <dgm:pt modelId="{E400821D-74B8-4250-A888-110D3D6EAFFF}" type="pres">
      <dgm:prSet presAssocID="{9760C457-A2EF-4B2B-9460-5E7FC5B5151F}" presName="parentText" presStyleLbl="node1" presStyleIdx="0" presStyleCnt="7" custScaleX="99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3779A-6AE8-478C-8591-7042D04871B7}" type="pres">
      <dgm:prSet presAssocID="{9760C457-A2EF-4B2B-9460-5E7FC5B5151F}" presName="descendantText" presStyleLbl="alignAccFollowNode1" presStyleIdx="0" presStyleCnt="7" custScaleX="12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E01FD-6978-4F99-BB9F-7FFB92EC8F64}" type="pres">
      <dgm:prSet presAssocID="{5FAD9C1B-9C1F-4E5A-B2E5-65D9232F1E20}" presName="sp" presStyleCnt="0"/>
      <dgm:spPr/>
    </dgm:pt>
    <dgm:pt modelId="{B774FC3E-AC93-403A-B7B9-C712C76C1787}" type="pres">
      <dgm:prSet presAssocID="{EB308B22-24A6-473A-B41C-951CD99DE192}" presName="linNode" presStyleCnt="0"/>
      <dgm:spPr/>
    </dgm:pt>
    <dgm:pt modelId="{BD6B36EE-D6F0-4F13-9D26-63CBCA1755F9}" type="pres">
      <dgm:prSet presAssocID="{EB308B22-24A6-473A-B41C-951CD99DE192}" presName="parentText" presStyleLbl="node1" presStyleIdx="1" presStyleCnt="7" custScaleX="99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B417A-D548-4FEC-A982-DDE29571421A}" type="pres">
      <dgm:prSet presAssocID="{EB308B22-24A6-473A-B41C-951CD99DE192}" presName="descendantText" presStyleLbl="alignAccFollowNode1" presStyleIdx="1" presStyleCnt="7" custScaleX="12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0CCC6-FCB0-4C8E-9D75-9B2A0C26BF45}" type="pres">
      <dgm:prSet presAssocID="{6D51BDC8-7522-4390-BB56-32C1AF062033}" presName="sp" presStyleCnt="0"/>
      <dgm:spPr/>
    </dgm:pt>
    <dgm:pt modelId="{18D021AE-1B28-4B69-9B86-161843667092}" type="pres">
      <dgm:prSet presAssocID="{F51B7C72-40A8-447F-98F5-F92E92733858}" presName="linNode" presStyleCnt="0"/>
      <dgm:spPr/>
    </dgm:pt>
    <dgm:pt modelId="{40F5CF7F-DE81-4AEF-8353-EF5355709C33}" type="pres">
      <dgm:prSet presAssocID="{F51B7C72-40A8-447F-98F5-F92E92733858}" presName="parentText" presStyleLbl="node1" presStyleIdx="2" presStyleCnt="7" custScaleX="99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C4C12-B350-49AC-8FAF-DF8522210CA9}" type="pres">
      <dgm:prSet presAssocID="{F51B7C72-40A8-447F-98F5-F92E92733858}" presName="descendantText" presStyleLbl="alignAccFollowNode1" presStyleIdx="2" presStyleCnt="7" custScaleX="12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96BA4-155C-4C6D-94BB-7A4BA1900BAF}" type="pres">
      <dgm:prSet presAssocID="{4A3A744A-A6ED-41ED-BF52-7E0A64CA285A}" presName="sp" presStyleCnt="0"/>
      <dgm:spPr/>
    </dgm:pt>
    <dgm:pt modelId="{BCA8F8FA-F97A-42EB-A058-6185F1B5C65B}" type="pres">
      <dgm:prSet presAssocID="{5A7602C8-C730-4CA4-BF2F-4500EF2B31D9}" presName="linNode" presStyleCnt="0"/>
      <dgm:spPr/>
    </dgm:pt>
    <dgm:pt modelId="{FCC0C8B3-574D-4B12-A823-63018474DED8}" type="pres">
      <dgm:prSet presAssocID="{5A7602C8-C730-4CA4-BF2F-4500EF2B31D9}" presName="parentText" presStyleLbl="node1" presStyleIdx="3" presStyleCnt="7" custScaleX="99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8E721-6B40-41FA-988A-6D60565333B8}" type="pres">
      <dgm:prSet presAssocID="{5A7602C8-C730-4CA4-BF2F-4500EF2B31D9}" presName="descendantText" presStyleLbl="alignAccFollowNode1" presStyleIdx="3" presStyleCnt="7" custScaleX="12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2CDD7-06EF-48B8-937A-638A4808EB60}" type="pres">
      <dgm:prSet presAssocID="{5958643F-0146-4BBB-9AFC-031EC6F8F1C9}" presName="sp" presStyleCnt="0"/>
      <dgm:spPr/>
    </dgm:pt>
    <dgm:pt modelId="{6DDB0CC3-7F1B-42CD-889B-69F94074FA7B}" type="pres">
      <dgm:prSet presAssocID="{B7EA38DF-686E-40EB-89D5-B7EFF58020C4}" presName="linNode" presStyleCnt="0"/>
      <dgm:spPr/>
    </dgm:pt>
    <dgm:pt modelId="{E5E73154-8B23-47D8-B007-6B8A9E538980}" type="pres">
      <dgm:prSet presAssocID="{B7EA38DF-686E-40EB-89D5-B7EFF58020C4}" presName="parentText" presStyleLbl="node1" presStyleIdx="4" presStyleCnt="7" custScaleX="99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4F233-7F8B-4709-A891-864C80F0CD79}" type="pres">
      <dgm:prSet presAssocID="{B7EA38DF-686E-40EB-89D5-B7EFF58020C4}" presName="descendantText" presStyleLbl="alignAccFollowNode1" presStyleIdx="4" presStyleCnt="7" custScaleX="12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DEF6B-B744-4C07-90F3-8D3F6C9DD202}" type="pres">
      <dgm:prSet presAssocID="{F44B1C0F-EFE5-4D28-8D92-527E1C07D947}" presName="sp" presStyleCnt="0"/>
      <dgm:spPr/>
    </dgm:pt>
    <dgm:pt modelId="{C5EDDDA6-7548-4198-94EF-4B926E7EE247}" type="pres">
      <dgm:prSet presAssocID="{D14EB38A-6C9D-4E25-98AE-25DDD18F3379}" presName="linNode" presStyleCnt="0"/>
      <dgm:spPr/>
    </dgm:pt>
    <dgm:pt modelId="{CF7B730B-1A5C-4FBD-A8C6-45CFC14F55A5}" type="pres">
      <dgm:prSet presAssocID="{D14EB38A-6C9D-4E25-98AE-25DDD18F3379}" presName="parentText" presStyleLbl="node1" presStyleIdx="5" presStyleCnt="7" custScaleX="99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1FE5F-DBA2-4FBD-A69C-A5847BBC7079}" type="pres">
      <dgm:prSet presAssocID="{D14EB38A-6C9D-4E25-98AE-25DDD18F3379}" presName="descendantText" presStyleLbl="alignAccFollowNode1" presStyleIdx="5" presStyleCnt="7" custScaleX="12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3FAD3-08CC-47CE-AB98-8D3314214070}" type="pres">
      <dgm:prSet presAssocID="{DC4BC724-E72A-4D37-B923-088068F44748}" presName="sp" presStyleCnt="0"/>
      <dgm:spPr/>
    </dgm:pt>
    <dgm:pt modelId="{96A359CE-22BB-412F-A9A1-E650F3B09C7F}" type="pres">
      <dgm:prSet presAssocID="{6410922D-E380-47A4-8D33-1AE7BFA188B0}" presName="linNode" presStyleCnt="0"/>
      <dgm:spPr/>
    </dgm:pt>
    <dgm:pt modelId="{F140F1C5-B30D-405F-8308-87FDE2DA6BA7}" type="pres">
      <dgm:prSet presAssocID="{6410922D-E380-47A4-8D33-1AE7BFA188B0}" presName="parentText" presStyleLbl="node1" presStyleIdx="6" presStyleCnt="7" custScaleX="99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9A54-6DE3-4A76-9E72-B9F94F92DE28}" type="pres">
      <dgm:prSet presAssocID="{6410922D-E380-47A4-8D33-1AE7BFA188B0}" presName="descendantText" presStyleLbl="alignAccFollowNode1" presStyleIdx="6" presStyleCnt="7" custScaleX="12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ABC95-3F18-4527-B897-C889A15EF158}" srcId="{9760C457-A2EF-4B2B-9460-5E7FC5B5151F}" destId="{3E650E73-93FA-46EB-BB28-DAF529E470D6}" srcOrd="0" destOrd="0" parTransId="{0831E8DE-6E72-4D6E-AAB1-36D7C2102851}" sibTransId="{D843AA01-3FB8-42A2-B64A-342582DF9C93}"/>
    <dgm:cxn modelId="{ADBD0531-0CA1-4820-8FF0-904EF3DBB1D6}" srcId="{D14EB38A-6C9D-4E25-98AE-25DDD18F3379}" destId="{6CEA5AB2-7A9D-4133-9547-A45F76A267F9}" srcOrd="1" destOrd="0" parTransId="{D6D430F4-E9E0-4AB2-B2E7-DEAF8A4C86B7}" sibTransId="{1BD4A208-08EB-42FF-B1C5-2ACD753C302A}"/>
    <dgm:cxn modelId="{E1953EAA-50E4-4B53-AF08-1F7433D96537}" type="presOf" srcId="{5A7602C8-C730-4CA4-BF2F-4500EF2B31D9}" destId="{FCC0C8B3-574D-4B12-A823-63018474DED8}" srcOrd="0" destOrd="0" presId="urn:microsoft.com/office/officeart/2005/8/layout/vList5"/>
    <dgm:cxn modelId="{629EB3D0-0431-4093-9E97-BD391C3C4645}" type="presOf" srcId="{6CEA5AB2-7A9D-4133-9547-A45F76A267F9}" destId="{2241FE5F-DBA2-4FBD-A69C-A5847BBC7079}" srcOrd="0" destOrd="1" presId="urn:microsoft.com/office/officeart/2005/8/layout/vList5"/>
    <dgm:cxn modelId="{81DC1B4C-6ED7-4D88-9A98-11EAB4BE511E}" srcId="{3933B5E5-BC55-4B3F-BFB7-846039556BEA}" destId="{9760C457-A2EF-4B2B-9460-5E7FC5B5151F}" srcOrd="0" destOrd="0" parTransId="{65282E4C-EEE5-4ADE-9502-A9647B1859B9}" sibTransId="{5FAD9C1B-9C1F-4E5A-B2E5-65D9232F1E20}"/>
    <dgm:cxn modelId="{C2200E39-4159-49C5-9C2C-DD2B4F6113D1}" srcId="{F51B7C72-40A8-447F-98F5-F92E92733858}" destId="{E3D70F74-E847-4CD0-A1E5-7D4921A4CCF6}" srcOrd="0" destOrd="0" parTransId="{DA8AFA8A-DA15-4988-B7B0-88F45D473C1B}" sibTransId="{3449578B-13C6-4921-A558-AD3F66FFD98C}"/>
    <dgm:cxn modelId="{6FD6CBF9-FA4C-48B6-ACDD-B32AFF3E4F37}" type="presOf" srcId="{D14EB38A-6C9D-4E25-98AE-25DDD18F3379}" destId="{CF7B730B-1A5C-4FBD-A8C6-45CFC14F55A5}" srcOrd="0" destOrd="0" presId="urn:microsoft.com/office/officeart/2005/8/layout/vList5"/>
    <dgm:cxn modelId="{4F59EE7C-A20A-4D21-B542-3A14B97880E9}" srcId="{3933B5E5-BC55-4B3F-BFB7-846039556BEA}" destId="{D14EB38A-6C9D-4E25-98AE-25DDD18F3379}" srcOrd="5" destOrd="0" parTransId="{A12B9B34-F3E8-4B2D-B01E-27BAC99CA47C}" sibTransId="{DC4BC724-E72A-4D37-B923-088068F44748}"/>
    <dgm:cxn modelId="{CB2AAD84-A91F-40AD-B96B-979DAFDB3C1F}" type="presOf" srcId="{F51B7C72-40A8-447F-98F5-F92E92733858}" destId="{40F5CF7F-DE81-4AEF-8353-EF5355709C33}" srcOrd="0" destOrd="0" presId="urn:microsoft.com/office/officeart/2005/8/layout/vList5"/>
    <dgm:cxn modelId="{6A150CF8-8FED-4D27-8DDC-E42313017002}" type="presOf" srcId="{70551A9D-2ABC-45D4-A89D-E810675A21E5}" destId="{DF88E721-6B40-41FA-988A-6D60565333B8}" srcOrd="0" destOrd="1" presId="urn:microsoft.com/office/officeart/2005/8/layout/vList5"/>
    <dgm:cxn modelId="{F9B87C47-2950-48F8-BDBD-921A93495AEE}" type="presOf" srcId="{B17A207D-0C2F-4DAF-A348-DAFE650B7DF9}" destId="{218B417A-D548-4FEC-A982-DDE29571421A}" srcOrd="0" destOrd="0" presId="urn:microsoft.com/office/officeart/2005/8/layout/vList5"/>
    <dgm:cxn modelId="{D7C6F34F-CB16-4673-A45C-CD0766C4DDAF}" type="presOf" srcId="{EB308B22-24A6-473A-B41C-951CD99DE192}" destId="{BD6B36EE-D6F0-4F13-9D26-63CBCA1755F9}" srcOrd="0" destOrd="0" presId="urn:microsoft.com/office/officeart/2005/8/layout/vList5"/>
    <dgm:cxn modelId="{8AB51E35-B2B4-4B17-85FF-825A37846CE2}" srcId="{3933B5E5-BC55-4B3F-BFB7-846039556BEA}" destId="{5A7602C8-C730-4CA4-BF2F-4500EF2B31D9}" srcOrd="3" destOrd="0" parTransId="{087D7013-878E-44A6-B796-D6B1AE99A2D7}" sibTransId="{5958643F-0146-4BBB-9AFC-031EC6F8F1C9}"/>
    <dgm:cxn modelId="{743ABB3F-1969-43FD-AD1B-A469BD05D563}" srcId="{3933B5E5-BC55-4B3F-BFB7-846039556BEA}" destId="{F51B7C72-40A8-447F-98F5-F92E92733858}" srcOrd="2" destOrd="0" parTransId="{B9110FF3-81C6-4C37-A183-A9FFD8910024}" sibTransId="{4A3A744A-A6ED-41ED-BF52-7E0A64CA285A}"/>
    <dgm:cxn modelId="{4D3AB3B9-14DA-47C4-A5BC-71CA0B87B128}" type="presOf" srcId="{3E650E73-93FA-46EB-BB28-DAF529E470D6}" destId="{2833779A-6AE8-478C-8591-7042D04871B7}" srcOrd="0" destOrd="0" presId="urn:microsoft.com/office/officeart/2005/8/layout/vList5"/>
    <dgm:cxn modelId="{7A765983-D59D-44DB-992C-4C46D6BCD917}" srcId="{3933B5E5-BC55-4B3F-BFB7-846039556BEA}" destId="{EB308B22-24A6-473A-B41C-951CD99DE192}" srcOrd="1" destOrd="0" parTransId="{9137B539-F59E-40B0-98E9-13765988EEAD}" sibTransId="{6D51BDC8-7522-4390-BB56-32C1AF062033}"/>
    <dgm:cxn modelId="{D5EE1CF4-0048-4FE6-B3F0-252267BFBB03}" srcId="{5A7602C8-C730-4CA4-BF2F-4500EF2B31D9}" destId="{70551A9D-2ABC-45D4-A89D-E810675A21E5}" srcOrd="1" destOrd="0" parTransId="{00394E5A-C981-47BB-8798-673797A06CB4}" sibTransId="{845E2548-6052-4A79-8176-538F04F7317D}"/>
    <dgm:cxn modelId="{4551F942-CA8F-47B0-AE50-0BF0E7875576}" srcId="{6410922D-E380-47A4-8D33-1AE7BFA188B0}" destId="{535A7122-E8C1-4D1C-AAE0-00519C8B2DEC}" srcOrd="0" destOrd="0" parTransId="{8546A8E0-6B6D-4314-8D6C-491E4EECB72F}" sibTransId="{B2732CA7-BBAB-4455-93EE-687863C0FE75}"/>
    <dgm:cxn modelId="{C17197BC-FDC2-48E4-915A-0596EFF22CCD}" type="presOf" srcId="{535A7122-E8C1-4D1C-AAE0-00519C8B2DEC}" destId="{B0BE9A54-6DE3-4A76-9E72-B9F94F92DE28}" srcOrd="0" destOrd="0" presId="urn:microsoft.com/office/officeart/2005/8/layout/vList5"/>
    <dgm:cxn modelId="{F585FFA9-5695-4F24-8694-B569B6C722DE}" srcId="{5A7602C8-C730-4CA4-BF2F-4500EF2B31D9}" destId="{964F4439-FF68-4D1C-BD12-738D8FBEF321}" srcOrd="0" destOrd="0" parTransId="{DAF3B83C-DD7E-4CF6-9C50-3F77E3BAD23A}" sibTransId="{E215CCE3-B8CE-426F-B025-3ADDDBA210B5}"/>
    <dgm:cxn modelId="{41838757-B113-42B0-8D75-ECFDDEF99A68}" type="presOf" srcId="{E44CCAA4-8F0F-41B5-81F9-CFDCBBD3B2E9}" destId="{AB44F233-7F8B-4709-A891-864C80F0CD79}" srcOrd="0" destOrd="0" presId="urn:microsoft.com/office/officeart/2005/8/layout/vList5"/>
    <dgm:cxn modelId="{12210524-36C6-4DE6-B8F2-2763930D54F2}" type="presOf" srcId="{3933B5E5-BC55-4B3F-BFB7-846039556BEA}" destId="{76EC7AF2-FAE4-4FD4-B342-6291E1D53D41}" srcOrd="0" destOrd="0" presId="urn:microsoft.com/office/officeart/2005/8/layout/vList5"/>
    <dgm:cxn modelId="{4B46B081-9878-48E9-A3E3-D1C2A5AFC0E9}" type="presOf" srcId="{E3D70F74-E847-4CD0-A1E5-7D4921A4CCF6}" destId="{A14C4C12-B350-49AC-8FAF-DF8522210CA9}" srcOrd="0" destOrd="0" presId="urn:microsoft.com/office/officeart/2005/8/layout/vList5"/>
    <dgm:cxn modelId="{2862C832-44B1-4047-A49D-AAB59E9B5807}" srcId="{D14EB38A-6C9D-4E25-98AE-25DDD18F3379}" destId="{9EA995AA-C789-48AD-9429-FF9931C98B9D}" srcOrd="0" destOrd="0" parTransId="{CBBE87C7-01FD-4B77-BC3D-8BB54EB7CD50}" sibTransId="{C8BF09E1-BA16-4A64-B721-071BCEF2C464}"/>
    <dgm:cxn modelId="{4CD1220C-E851-4E3E-815F-BBD0A45F5E05}" srcId="{3933B5E5-BC55-4B3F-BFB7-846039556BEA}" destId="{6410922D-E380-47A4-8D33-1AE7BFA188B0}" srcOrd="6" destOrd="0" parTransId="{DC135C1D-FDA2-46A3-A4E6-2D132CE052B7}" sibTransId="{388FC36A-FD55-4158-A378-79F2A6ADA2EA}"/>
    <dgm:cxn modelId="{61BC808F-220B-4E3E-88BD-6B2F35FFE591}" srcId="{B7EA38DF-686E-40EB-89D5-B7EFF58020C4}" destId="{E44CCAA4-8F0F-41B5-81F9-CFDCBBD3B2E9}" srcOrd="0" destOrd="0" parTransId="{88169791-DE3D-402D-B7F1-867C164C7AF1}" sibTransId="{D9A07ADA-3D47-48A4-AC37-A6C584606CDB}"/>
    <dgm:cxn modelId="{6DF26018-76FA-4884-81C7-3FC29269DFF6}" srcId="{EB308B22-24A6-473A-B41C-951CD99DE192}" destId="{B17A207D-0C2F-4DAF-A348-DAFE650B7DF9}" srcOrd="0" destOrd="0" parTransId="{5E299EAD-A993-467F-A913-21D8E6D60517}" sibTransId="{3466E48E-C911-4472-8B6D-043EF332865C}"/>
    <dgm:cxn modelId="{377F1082-5E76-438F-9D59-C2B3732AC350}" type="presOf" srcId="{B7EA38DF-686E-40EB-89D5-B7EFF58020C4}" destId="{E5E73154-8B23-47D8-B007-6B8A9E538980}" srcOrd="0" destOrd="0" presId="urn:microsoft.com/office/officeart/2005/8/layout/vList5"/>
    <dgm:cxn modelId="{52A290C6-995D-4322-9E1C-527AF31E25A9}" type="presOf" srcId="{9760C457-A2EF-4B2B-9460-5E7FC5B5151F}" destId="{E400821D-74B8-4250-A888-110D3D6EAFFF}" srcOrd="0" destOrd="0" presId="urn:microsoft.com/office/officeart/2005/8/layout/vList5"/>
    <dgm:cxn modelId="{006A8D44-70D3-4D47-9FD7-6CD52978C307}" srcId="{B7EA38DF-686E-40EB-89D5-B7EFF58020C4}" destId="{E672B56B-87A0-4381-A646-529E2A530114}" srcOrd="1" destOrd="0" parTransId="{DD94FD74-7F86-4156-964D-7CBD0865A8FE}" sibTransId="{68DBFBC4-8176-4A1E-8455-0049133D387F}"/>
    <dgm:cxn modelId="{88661533-6BB3-413F-BFEC-75C5AC8E956A}" type="presOf" srcId="{9EA995AA-C789-48AD-9429-FF9931C98B9D}" destId="{2241FE5F-DBA2-4FBD-A69C-A5847BBC7079}" srcOrd="0" destOrd="0" presId="urn:microsoft.com/office/officeart/2005/8/layout/vList5"/>
    <dgm:cxn modelId="{64524EF6-ADE7-414F-BB98-0C6B467403AA}" type="presOf" srcId="{E672B56B-87A0-4381-A646-529E2A530114}" destId="{AB44F233-7F8B-4709-A891-864C80F0CD79}" srcOrd="0" destOrd="1" presId="urn:microsoft.com/office/officeart/2005/8/layout/vList5"/>
    <dgm:cxn modelId="{8F488492-A822-4916-A707-25A81C33D28F}" type="presOf" srcId="{964F4439-FF68-4D1C-BD12-738D8FBEF321}" destId="{DF88E721-6B40-41FA-988A-6D60565333B8}" srcOrd="0" destOrd="0" presId="urn:microsoft.com/office/officeart/2005/8/layout/vList5"/>
    <dgm:cxn modelId="{2FBBFA9F-A7DC-4644-A6FE-93C5C2BD8C9F}" type="presOf" srcId="{6410922D-E380-47A4-8D33-1AE7BFA188B0}" destId="{F140F1C5-B30D-405F-8308-87FDE2DA6BA7}" srcOrd="0" destOrd="0" presId="urn:microsoft.com/office/officeart/2005/8/layout/vList5"/>
    <dgm:cxn modelId="{3932C9FE-CA04-4651-87F4-83F68653C9A9}" srcId="{3933B5E5-BC55-4B3F-BFB7-846039556BEA}" destId="{B7EA38DF-686E-40EB-89D5-B7EFF58020C4}" srcOrd="4" destOrd="0" parTransId="{4A6F9E3D-0567-406D-9E9D-FF83C2C2D664}" sibTransId="{F44B1C0F-EFE5-4D28-8D92-527E1C07D947}"/>
    <dgm:cxn modelId="{C5090368-2E0D-4360-B964-1967D06113F2}" type="presParOf" srcId="{76EC7AF2-FAE4-4FD4-B342-6291E1D53D41}" destId="{4AC38614-3FB6-4791-A3D7-108C24E1A3DB}" srcOrd="0" destOrd="0" presId="urn:microsoft.com/office/officeart/2005/8/layout/vList5"/>
    <dgm:cxn modelId="{F31E1215-F57E-46A2-BE86-47AD8B2DC82E}" type="presParOf" srcId="{4AC38614-3FB6-4791-A3D7-108C24E1A3DB}" destId="{E400821D-74B8-4250-A888-110D3D6EAFFF}" srcOrd="0" destOrd="0" presId="urn:microsoft.com/office/officeart/2005/8/layout/vList5"/>
    <dgm:cxn modelId="{A00B66E3-0FE0-4315-943A-96AE8C5D3A8F}" type="presParOf" srcId="{4AC38614-3FB6-4791-A3D7-108C24E1A3DB}" destId="{2833779A-6AE8-478C-8591-7042D04871B7}" srcOrd="1" destOrd="0" presId="urn:microsoft.com/office/officeart/2005/8/layout/vList5"/>
    <dgm:cxn modelId="{6D384450-C1BD-4FED-9F62-8EF09EF8A69C}" type="presParOf" srcId="{76EC7AF2-FAE4-4FD4-B342-6291E1D53D41}" destId="{B85E01FD-6978-4F99-BB9F-7FFB92EC8F64}" srcOrd="1" destOrd="0" presId="urn:microsoft.com/office/officeart/2005/8/layout/vList5"/>
    <dgm:cxn modelId="{DC3B5AF5-DF20-4BD8-99FA-F43CDDC9B4A4}" type="presParOf" srcId="{76EC7AF2-FAE4-4FD4-B342-6291E1D53D41}" destId="{B774FC3E-AC93-403A-B7B9-C712C76C1787}" srcOrd="2" destOrd="0" presId="urn:microsoft.com/office/officeart/2005/8/layout/vList5"/>
    <dgm:cxn modelId="{A1D6CA4D-0879-4C3A-9F08-427D050C5041}" type="presParOf" srcId="{B774FC3E-AC93-403A-B7B9-C712C76C1787}" destId="{BD6B36EE-D6F0-4F13-9D26-63CBCA1755F9}" srcOrd="0" destOrd="0" presId="urn:microsoft.com/office/officeart/2005/8/layout/vList5"/>
    <dgm:cxn modelId="{B16C6374-D0B0-4C4D-8358-0DE6C358E13D}" type="presParOf" srcId="{B774FC3E-AC93-403A-B7B9-C712C76C1787}" destId="{218B417A-D548-4FEC-A982-DDE29571421A}" srcOrd="1" destOrd="0" presId="urn:microsoft.com/office/officeart/2005/8/layout/vList5"/>
    <dgm:cxn modelId="{C706A46C-F526-4E6B-A5B6-434431BFCC7D}" type="presParOf" srcId="{76EC7AF2-FAE4-4FD4-B342-6291E1D53D41}" destId="{72B0CCC6-FCB0-4C8E-9D75-9B2A0C26BF45}" srcOrd="3" destOrd="0" presId="urn:microsoft.com/office/officeart/2005/8/layout/vList5"/>
    <dgm:cxn modelId="{46B6DF22-0DCB-4D92-8A13-8DECBC0C261F}" type="presParOf" srcId="{76EC7AF2-FAE4-4FD4-B342-6291E1D53D41}" destId="{18D021AE-1B28-4B69-9B86-161843667092}" srcOrd="4" destOrd="0" presId="urn:microsoft.com/office/officeart/2005/8/layout/vList5"/>
    <dgm:cxn modelId="{0B696F68-3E4A-43BF-B25D-EF31E51AD892}" type="presParOf" srcId="{18D021AE-1B28-4B69-9B86-161843667092}" destId="{40F5CF7F-DE81-4AEF-8353-EF5355709C33}" srcOrd="0" destOrd="0" presId="urn:microsoft.com/office/officeart/2005/8/layout/vList5"/>
    <dgm:cxn modelId="{96652B73-99EC-4F6B-B41B-919BAD73E988}" type="presParOf" srcId="{18D021AE-1B28-4B69-9B86-161843667092}" destId="{A14C4C12-B350-49AC-8FAF-DF8522210CA9}" srcOrd="1" destOrd="0" presId="urn:microsoft.com/office/officeart/2005/8/layout/vList5"/>
    <dgm:cxn modelId="{3DD96B84-50ED-4355-A111-185E79D24419}" type="presParOf" srcId="{76EC7AF2-FAE4-4FD4-B342-6291E1D53D41}" destId="{23A96BA4-155C-4C6D-94BB-7A4BA1900BAF}" srcOrd="5" destOrd="0" presId="urn:microsoft.com/office/officeart/2005/8/layout/vList5"/>
    <dgm:cxn modelId="{5C78B526-8F8F-4A1D-ABF0-BC75B491A8EF}" type="presParOf" srcId="{76EC7AF2-FAE4-4FD4-B342-6291E1D53D41}" destId="{BCA8F8FA-F97A-42EB-A058-6185F1B5C65B}" srcOrd="6" destOrd="0" presId="urn:microsoft.com/office/officeart/2005/8/layout/vList5"/>
    <dgm:cxn modelId="{C55131E4-E005-413D-BB2D-228EA4F63C91}" type="presParOf" srcId="{BCA8F8FA-F97A-42EB-A058-6185F1B5C65B}" destId="{FCC0C8B3-574D-4B12-A823-63018474DED8}" srcOrd="0" destOrd="0" presId="urn:microsoft.com/office/officeart/2005/8/layout/vList5"/>
    <dgm:cxn modelId="{C7DC9C21-C0D4-4941-BD77-CC0E0E1BF562}" type="presParOf" srcId="{BCA8F8FA-F97A-42EB-A058-6185F1B5C65B}" destId="{DF88E721-6B40-41FA-988A-6D60565333B8}" srcOrd="1" destOrd="0" presId="urn:microsoft.com/office/officeart/2005/8/layout/vList5"/>
    <dgm:cxn modelId="{72835837-8C74-434C-B9CB-C6C2582FF69C}" type="presParOf" srcId="{76EC7AF2-FAE4-4FD4-B342-6291E1D53D41}" destId="{4312CDD7-06EF-48B8-937A-638A4808EB60}" srcOrd="7" destOrd="0" presId="urn:microsoft.com/office/officeart/2005/8/layout/vList5"/>
    <dgm:cxn modelId="{01950C0A-0F19-44E4-8AAE-FA760070C0F5}" type="presParOf" srcId="{76EC7AF2-FAE4-4FD4-B342-6291E1D53D41}" destId="{6DDB0CC3-7F1B-42CD-889B-69F94074FA7B}" srcOrd="8" destOrd="0" presId="urn:microsoft.com/office/officeart/2005/8/layout/vList5"/>
    <dgm:cxn modelId="{6E15386D-E286-4086-B32D-1D17EB415542}" type="presParOf" srcId="{6DDB0CC3-7F1B-42CD-889B-69F94074FA7B}" destId="{E5E73154-8B23-47D8-B007-6B8A9E538980}" srcOrd="0" destOrd="0" presId="urn:microsoft.com/office/officeart/2005/8/layout/vList5"/>
    <dgm:cxn modelId="{AA3F82C1-6334-44B5-B452-27A33C310688}" type="presParOf" srcId="{6DDB0CC3-7F1B-42CD-889B-69F94074FA7B}" destId="{AB44F233-7F8B-4709-A891-864C80F0CD79}" srcOrd="1" destOrd="0" presId="urn:microsoft.com/office/officeart/2005/8/layout/vList5"/>
    <dgm:cxn modelId="{FF0F4896-AFDB-46A0-BF18-240D81C1FAD8}" type="presParOf" srcId="{76EC7AF2-FAE4-4FD4-B342-6291E1D53D41}" destId="{169DEF6B-B744-4C07-90F3-8D3F6C9DD202}" srcOrd="9" destOrd="0" presId="urn:microsoft.com/office/officeart/2005/8/layout/vList5"/>
    <dgm:cxn modelId="{E7AA182B-CCA7-4737-B166-78C3C29412C1}" type="presParOf" srcId="{76EC7AF2-FAE4-4FD4-B342-6291E1D53D41}" destId="{C5EDDDA6-7548-4198-94EF-4B926E7EE247}" srcOrd="10" destOrd="0" presId="urn:microsoft.com/office/officeart/2005/8/layout/vList5"/>
    <dgm:cxn modelId="{8FF81D98-B5CF-42E5-8FF9-E1DFC7BC9E3B}" type="presParOf" srcId="{C5EDDDA6-7548-4198-94EF-4B926E7EE247}" destId="{CF7B730B-1A5C-4FBD-A8C6-45CFC14F55A5}" srcOrd="0" destOrd="0" presId="urn:microsoft.com/office/officeart/2005/8/layout/vList5"/>
    <dgm:cxn modelId="{50EFF72B-EB2C-4E62-9AAA-115EDFE8D10F}" type="presParOf" srcId="{C5EDDDA6-7548-4198-94EF-4B926E7EE247}" destId="{2241FE5F-DBA2-4FBD-A69C-A5847BBC7079}" srcOrd="1" destOrd="0" presId="urn:microsoft.com/office/officeart/2005/8/layout/vList5"/>
    <dgm:cxn modelId="{63EB61B7-B2A4-46FB-BE67-2FA15C4EA27E}" type="presParOf" srcId="{76EC7AF2-FAE4-4FD4-B342-6291E1D53D41}" destId="{98C3FAD3-08CC-47CE-AB98-8D3314214070}" srcOrd="11" destOrd="0" presId="urn:microsoft.com/office/officeart/2005/8/layout/vList5"/>
    <dgm:cxn modelId="{C1D98216-DEF6-4B61-8D94-26616359E908}" type="presParOf" srcId="{76EC7AF2-FAE4-4FD4-B342-6291E1D53D41}" destId="{96A359CE-22BB-412F-A9A1-E650F3B09C7F}" srcOrd="12" destOrd="0" presId="urn:microsoft.com/office/officeart/2005/8/layout/vList5"/>
    <dgm:cxn modelId="{A3EBEDC6-9CE6-4826-85C2-1C25DDD7ABAD}" type="presParOf" srcId="{96A359CE-22BB-412F-A9A1-E650F3B09C7F}" destId="{F140F1C5-B30D-405F-8308-87FDE2DA6BA7}" srcOrd="0" destOrd="0" presId="urn:microsoft.com/office/officeart/2005/8/layout/vList5"/>
    <dgm:cxn modelId="{927B508A-D3C8-449F-9572-944FDA87A344}" type="presParOf" srcId="{96A359CE-22BB-412F-A9A1-E650F3B09C7F}" destId="{B0BE9A54-6DE3-4A76-9E72-B9F94F92DE2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5DDFA6-5261-4FD7-BC3D-92E8A99739A2}" type="doc">
      <dgm:prSet loTypeId="urn:microsoft.com/office/officeart/2005/8/layout/radial5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99001-0D33-4AE4-9DB6-FBE5D904BB9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1495091" y="2268329"/>
          <a:ext cx="1121524" cy="915732"/>
        </a:xfrm>
        <a:gradFill rotWithShape="1">
          <a:gsLst>
            <a:gs pos="0">
              <a:srgbClr val="9BBB59">
                <a:shade val="51000"/>
                <a:satMod val="130000"/>
              </a:srgbClr>
            </a:gs>
            <a:gs pos="80000">
              <a:srgbClr val="9BBB59">
                <a:shade val="93000"/>
                <a:satMod val="130000"/>
              </a:srgbClr>
            </a:gs>
            <a:gs pos="100000">
              <a:srgbClr val="9BBB59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Complementary Publications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6B05686-385B-4654-B984-69FF53002DA1}" type="parTrans" cxnId="{77D168BC-1C7C-46CD-B916-A9507C0CEA72}">
      <dgm:prSet custT="1"/>
      <dgm:spPr>
        <a:xfrm rot="9757640">
          <a:off x="2773434" y="2313171"/>
          <a:ext cx="453801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F1A832E-BDE6-4A56-89EE-B5274409290E}" type="sibTrans" cxnId="{77D168BC-1C7C-46CD-B916-A9507C0CEA72}">
      <dgm:prSet/>
      <dgm:spPr/>
      <dgm:t>
        <a:bodyPr/>
        <a:lstStyle/>
        <a:p>
          <a:endParaRPr lang="en-US" sz="2000"/>
        </a:p>
      </dgm:t>
    </dgm:pt>
    <dgm:pt modelId="{D93DD74B-F537-4DF0-9340-7306F813635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5476798" y="2268330"/>
          <a:ext cx="1121524" cy="915732"/>
        </a:xfrm>
        <a:gradFill rotWithShape="1">
          <a:gsLst>
            <a:gs pos="0">
              <a:srgbClr val="9BBB59">
                <a:shade val="51000"/>
                <a:satMod val="130000"/>
              </a:srgbClr>
            </a:gs>
            <a:gs pos="80000">
              <a:srgbClr val="9BBB59">
                <a:shade val="93000"/>
                <a:satMod val="130000"/>
              </a:srgbClr>
            </a:gs>
            <a:gs pos="100000">
              <a:srgbClr val="9BBB59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gm:spPr>
      <dgm:t>
        <a:bodyPr/>
        <a:lstStyle/>
        <a:p>
          <a:r>
            <a:rPr lang="en-US" sz="1200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Community: MOF Forum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595E6CF-4F4D-4D02-AE29-F655D0CFE416}" type="parTrans" cxnId="{E38E9EB8-0592-46A2-8F4D-48A25CCEE925}">
      <dgm:prSet custT="1"/>
      <dgm:spPr>
        <a:xfrm rot="1072249">
          <a:off x="4911855" y="2314057"/>
          <a:ext cx="424010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AEE447C-1D22-4203-94FF-2B8F86997AB7}" type="sibTrans" cxnId="{E38E9EB8-0592-46A2-8F4D-48A25CCEE925}">
      <dgm:prSet/>
      <dgm:spPr/>
      <dgm:t>
        <a:bodyPr/>
        <a:lstStyle/>
        <a:p>
          <a:endParaRPr lang="en-US" sz="2000"/>
        </a:p>
      </dgm:t>
    </dgm:pt>
    <dgm:pt modelId="{5ABBC926-B0FB-4F90-AE65-721C98BAB0F7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5378679" y="3258258"/>
          <a:ext cx="1121524" cy="915732"/>
        </a:xfrm>
        <a:gradFill rotWithShape="1">
          <a:gsLst>
            <a:gs pos="0">
              <a:srgbClr val="9BBB59">
                <a:shade val="51000"/>
                <a:satMod val="130000"/>
              </a:srgbClr>
            </a:gs>
            <a:gs pos="80000">
              <a:srgbClr val="9BBB59">
                <a:shade val="93000"/>
                <a:satMod val="130000"/>
              </a:srgbClr>
            </a:gs>
            <a:gs pos="100000">
              <a:srgbClr val="9BBB59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Software: The System Center Family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B2B7511-90A7-4834-899D-8E2F62D9C577}" type="parTrans" cxnId="{54D6705F-77B1-491D-BAEB-EC8A7C5E5667}">
      <dgm:prSet custT="1"/>
      <dgm:spPr>
        <a:xfrm rot="2463056">
          <a:off x="4726823" y="2835411"/>
          <a:ext cx="672517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14738D9-E7EE-41DB-854F-619351D2FCAD}" type="sibTrans" cxnId="{54D6705F-77B1-491D-BAEB-EC8A7C5E5667}">
      <dgm:prSet/>
      <dgm:spPr/>
      <dgm:t>
        <a:bodyPr/>
        <a:lstStyle/>
        <a:p>
          <a:endParaRPr lang="en-US" sz="2000"/>
        </a:p>
      </dgm:t>
    </dgm:pt>
    <dgm:pt modelId="{E6899B68-0EBE-498C-8424-F31F7A3F693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4182261" y="3410558"/>
          <a:ext cx="1121524" cy="915732"/>
        </a:xfrm>
        <a:gradFill rotWithShape="1">
          <a:gsLst>
            <a:gs pos="0">
              <a:srgbClr val="9BBB59">
                <a:shade val="51000"/>
                <a:satMod val="130000"/>
              </a:srgbClr>
            </a:gs>
            <a:gs pos="80000">
              <a:srgbClr val="9BBB59">
                <a:shade val="93000"/>
                <a:satMod val="130000"/>
              </a:srgbClr>
            </a:gs>
            <a:gs pos="100000">
              <a:srgbClr val="9BBB59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Services</a:t>
          </a:r>
          <a:endParaRPr lang="en-US" sz="1200" b="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926CD98-7CA3-4B7F-8C53-8252B36CB20D}" type="parTrans" cxnId="{3F3776A8-C190-4504-9305-EA83F08AF87F}">
      <dgm:prSet custT="1"/>
      <dgm:spPr>
        <a:xfrm rot="4165112">
          <a:off x="4240131" y="2947235"/>
          <a:ext cx="402231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3E18222-8E1E-4736-8596-F93DE698B0B4}" type="sibTrans" cxnId="{3F3776A8-C190-4504-9305-EA83F08AF87F}">
      <dgm:prSet/>
      <dgm:spPr/>
      <dgm:t>
        <a:bodyPr/>
        <a:lstStyle/>
        <a:p>
          <a:endParaRPr lang="en-US" sz="2000"/>
        </a:p>
      </dgm:t>
    </dgm:pt>
    <dgm:pt modelId="{E63312A5-E8D5-4618-9FCD-C3F48800774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2865765" y="3410566"/>
          <a:ext cx="1121524" cy="915732"/>
        </a:xfrm>
        <a:gradFill rotWithShape="1">
          <a:gsLst>
            <a:gs pos="0">
              <a:srgbClr val="9BBB59">
                <a:shade val="51000"/>
                <a:satMod val="130000"/>
              </a:srgbClr>
            </a:gs>
            <a:gs pos="80000">
              <a:srgbClr val="9BBB59">
                <a:shade val="93000"/>
                <a:satMod val="130000"/>
              </a:srgbClr>
            </a:gs>
            <a:gs pos="100000">
              <a:srgbClr val="9BBB59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Solution Accelerators</a:t>
          </a:r>
        </a:p>
      </dgm:t>
    </dgm:pt>
    <dgm:pt modelId="{7466946C-6158-4D3A-A7B5-D88BBDCC8848}" type="parTrans" cxnId="{AC748753-1A28-4BC0-B821-048B725B9FAB}">
      <dgm:prSet custT="1"/>
      <dgm:spPr>
        <a:xfrm rot="6607380">
          <a:off x="3521035" y="2947632"/>
          <a:ext cx="399622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69CCB96-8884-48A1-A5FA-5052923CA736}" type="sibTrans" cxnId="{AC748753-1A28-4BC0-B821-048B725B9FAB}">
      <dgm:prSet/>
      <dgm:spPr/>
      <dgm:t>
        <a:bodyPr/>
        <a:lstStyle/>
        <a:p>
          <a:endParaRPr lang="en-US" sz="2000"/>
        </a:p>
      </dgm:t>
    </dgm:pt>
    <dgm:pt modelId="{AC33F674-E806-46CC-9CDC-393C7F15F11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1669341" y="3258265"/>
          <a:ext cx="1121524" cy="915732"/>
        </a:xfrm>
        <a:gradFill rotWithShape="1">
          <a:gsLst>
            <a:gs pos="0">
              <a:srgbClr val="9BBB59">
                <a:shade val="51000"/>
                <a:satMod val="130000"/>
              </a:srgbClr>
            </a:gs>
            <a:gs pos="80000">
              <a:srgbClr val="9BBB59">
                <a:shade val="93000"/>
                <a:satMod val="130000"/>
              </a:srgbClr>
            </a:gs>
            <a:gs pos="100000">
              <a:srgbClr val="9BBB59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gm:spPr>
      <dgm:t>
        <a:bodyPr/>
        <a:lstStyle/>
        <a:p>
          <a:r>
            <a:rPr lang="en-US" sz="1200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Training and Certification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1D4EDFF-3AC3-4638-A67E-7F6A5AD2D5EF}" type="parTrans" cxnId="{72CA271D-C11B-44D3-A914-4EC8033D44B1}">
      <dgm:prSet custT="1"/>
      <dgm:spPr>
        <a:xfrm rot="8322107">
          <a:off x="2765169" y="2835834"/>
          <a:ext cx="666443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F0260F5-ADD4-4AE6-A27A-96F321693CFF}" type="sibTrans" cxnId="{72CA271D-C11B-44D3-A914-4EC8033D44B1}">
      <dgm:prSet/>
      <dgm:spPr/>
      <dgm:t>
        <a:bodyPr/>
        <a:lstStyle/>
        <a:p>
          <a:endParaRPr lang="en-US" sz="2000"/>
        </a:p>
      </dgm:t>
    </dgm:pt>
    <dgm:pt modelId="{2028957A-180D-4B95-90B6-B0A48F75FDDC}">
      <dgm:prSet phldrT="[Text]" custT="1"/>
      <dgm:spPr>
        <a:xfrm>
          <a:off x="1687933" y="745333"/>
          <a:ext cx="1121524" cy="91573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ISO / IEC 20000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2A31CD3-DFB9-4B27-AC99-63F389015558}" type="parTrans" cxnId="{EC23F026-7F21-406A-AA86-49C61E76BD3A}">
      <dgm:prSet custT="1"/>
      <dgm:spPr>
        <a:xfrm rot="12358756">
          <a:off x="2886904" y="1498855"/>
          <a:ext cx="419476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969B694-E03F-46D8-A589-EABB6DC3ECDB}" type="sibTrans" cxnId="{EC23F026-7F21-406A-AA86-49C61E76BD3A}">
      <dgm:prSet/>
      <dgm:spPr/>
      <dgm:t>
        <a:bodyPr/>
        <a:lstStyle/>
        <a:p>
          <a:endParaRPr lang="en-US" sz="2000"/>
        </a:p>
      </dgm:t>
    </dgm:pt>
    <dgm:pt modelId="{0CDD61CC-5028-4C58-85BB-6CAEA6A82A4C}">
      <dgm:prSet phldrT="[Text]" custT="1"/>
      <dgm:spPr>
        <a:xfrm>
          <a:off x="3522434" y="1019"/>
          <a:ext cx="1121524" cy="91573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ITIL®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99A1861-F59F-4A2E-8B41-DEC29A423975}" type="parTrans" cxnId="{C5510B44-5C77-4C83-8C3E-35B2E3663CE0}">
      <dgm:prSet custT="1"/>
      <dgm:spPr>
        <a:xfrm rot="16213657">
          <a:off x="3865741" y="1064149"/>
          <a:ext cx="429167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462F879-0680-46EF-AC9C-F8CB92AA1FC3}" type="sibTrans" cxnId="{C5510B44-5C77-4C83-8C3E-35B2E3663CE0}">
      <dgm:prSet/>
      <dgm:spPr/>
      <dgm:t>
        <a:bodyPr/>
        <a:lstStyle/>
        <a:p>
          <a:endParaRPr lang="en-US" sz="2000"/>
        </a:p>
      </dgm:t>
    </dgm:pt>
    <dgm:pt modelId="{1342DBAF-C7C7-48DE-AD73-A79F41341F7F}">
      <dgm:prSet phldrT="[Text]" custT="1"/>
      <dgm:spPr>
        <a:xfrm>
          <a:off x="5348243" y="746275"/>
          <a:ext cx="1121524" cy="91573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CoBIT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B453241-F44D-4D64-BC79-D061C3185270}" type="parTrans" cxnId="{521220AE-72DD-46E1-8A80-CC1CB357B636}">
      <dgm:prSet custT="1"/>
      <dgm:spPr>
        <a:xfrm rot="20045852">
          <a:off x="4848275" y="1499450"/>
          <a:ext cx="421205" cy="235072"/>
        </a:xfrm>
        <a:solidFill>
          <a:srgbClr val="F0A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074C63A-496C-4861-BE12-3B8D9D523CF0}" type="sibTrans" cxnId="{521220AE-72DD-46E1-8A80-CC1CB357B636}">
      <dgm:prSet/>
      <dgm:spPr/>
      <dgm:t>
        <a:bodyPr/>
        <a:lstStyle/>
        <a:p>
          <a:endParaRPr lang="en-US" sz="2000"/>
        </a:p>
      </dgm:t>
    </dgm:pt>
    <dgm:pt modelId="{9E8E8D08-45C6-4106-A159-A99437A17286}">
      <dgm:prSet phldrT="[Text]" custT="1"/>
      <dgm:spPr>
        <a:xfrm>
          <a:off x="3358662" y="1431184"/>
          <a:ext cx="1436076" cy="1325549"/>
        </a:xfr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endParaRPr lang="en-US" sz="7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3706FB6-EC8B-45AA-A80F-07FD0DE3C416}" type="sibTrans" cxnId="{CAA4632A-4176-45E5-BFA2-51245D51592F}">
      <dgm:prSet/>
      <dgm:spPr/>
      <dgm:t>
        <a:bodyPr/>
        <a:lstStyle/>
        <a:p>
          <a:endParaRPr lang="en-US" sz="2000"/>
        </a:p>
      </dgm:t>
    </dgm:pt>
    <dgm:pt modelId="{FE64D995-A067-453B-810E-61DB6AC832F7}" type="parTrans" cxnId="{CAA4632A-4176-45E5-BFA2-51245D51592F}">
      <dgm:prSet/>
      <dgm:spPr/>
      <dgm:t>
        <a:bodyPr/>
        <a:lstStyle/>
        <a:p>
          <a:endParaRPr lang="en-US" sz="2000"/>
        </a:p>
      </dgm:t>
    </dgm:pt>
    <dgm:pt modelId="{7E728BE2-511D-4CC6-8293-B1B0DA25BC11}" type="pres">
      <dgm:prSet presAssocID="{2C5DDFA6-5261-4FD7-BC3D-92E8A99739A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23211B-5014-4817-B30E-6900D41CC6B5}" type="pres">
      <dgm:prSet presAssocID="{9E8E8D08-45C6-4106-A159-A99437A17286}" presName="centerShape" presStyleLbl="node0" presStyleIdx="0" presStyleCnt="1" custScaleX="179226" custScaleY="165432" custLinFactNeighborY="-3509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5F059EE-4903-49E6-A654-93574A20B339}" type="pres">
      <dgm:prSet presAssocID="{56B05686-385B-4654-B984-69FF53002DA1}" presName="parTrans" presStyleLbl="sibTrans2D1" presStyleIdx="0" presStyleCnt="9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B0A3274-D028-4E32-8B5B-9E0CAEBD5637}" type="pres">
      <dgm:prSet presAssocID="{56B05686-385B-4654-B984-69FF53002DA1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1CF3B9BD-4C3B-4AD4-8BCB-F737EEA046D3}" type="pres">
      <dgm:prSet presAssocID="{7EF99001-0D33-4AE4-9DB6-FBE5D904BB9E}" presName="node" presStyleLbl="node1" presStyleIdx="0" presStyleCnt="9" custScaleX="122473" custRadScaleRad="119760" custRadScaleInc="-52083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B3354B4-4AE1-4504-90CD-380FD21B4F04}" type="pres">
      <dgm:prSet presAssocID="{B595E6CF-4F4D-4D02-AE29-F655D0CFE416}" presName="parTrans" presStyleLbl="sibTrans2D1" presStyleIdx="1" presStyleCnt="9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74B3DC33-0EE6-4DC3-B8C1-E2C11B0EA414}" type="pres">
      <dgm:prSet presAssocID="{B595E6CF-4F4D-4D02-AE29-F655D0CFE416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81867A8E-A2D1-4873-B51E-59DB232D8E7E}" type="pres">
      <dgm:prSet presAssocID="{D93DD74B-F537-4DF0-9340-7306F813635F}" presName="node" presStyleLbl="node1" presStyleIdx="1" presStyleCnt="9" custScaleX="122473" custRadScaleRad="116421" custRadScaleInc="32290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0FCA25A-17E9-49FB-9A51-631E6B20D31D}" type="pres">
      <dgm:prSet presAssocID="{DB2B7511-90A7-4834-899D-8E2F62D9C577}" presName="parTrans" presStyleLbl="sibTrans2D1" presStyleIdx="2" presStyleCnt="9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E8D18B10-9722-42A6-807F-7F882E01359D}" type="pres">
      <dgm:prSet presAssocID="{DB2B7511-90A7-4834-899D-8E2F62D9C577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20DB1562-0650-4D76-A4D6-4702ECA01575}" type="pres">
      <dgm:prSet presAssocID="{5ABBC926-B0FB-4F90-AE65-721C98BAB0F7}" presName="node" presStyleLbl="node1" presStyleIdx="2" presStyleCnt="9" custScaleX="122473" custRadScaleRad="137423" custRadScaleInc="24421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E1D2D4E-E25C-428D-BDAF-E2E7A10D7C12}" type="pres">
      <dgm:prSet presAssocID="{E926CD98-7CA3-4B7F-8C53-8252B36CB20D}" presName="parTrans" presStyleLbl="sibTrans2D1" presStyleIdx="3" presStyleCnt="9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6935010E-38A5-4D04-BC92-3C2C3C68D314}" type="pres">
      <dgm:prSet presAssocID="{E926CD98-7CA3-4B7F-8C53-8252B36CB20D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70C59BD8-1A15-44D1-9A1C-B67B73AD189C}" type="pres">
      <dgm:prSet presAssocID="{E6899B68-0EBE-498C-8424-F31F7A3F6932}" presName="node" presStyleLbl="node1" presStyleIdx="3" presStyleCnt="9" custScaleX="122473" custRadScaleRad="102372" custRadScaleInc="19018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8E1B17F-30FC-4E63-9617-F0AE8E8EB2A1}" type="pres">
      <dgm:prSet presAssocID="{7466946C-6158-4D3A-A7B5-D88BBDCC8848}" presName="parTrans" presStyleLbl="sibTrans2D1" presStyleIdx="4" presStyleCnt="9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6CFB6581-2FF9-42B0-B603-9445F268C097}" type="pres">
      <dgm:prSet presAssocID="{7466946C-6158-4D3A-A7B5-D88BBDCC8848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F84C7C89-C5A3-4E1E-81C7-BAA152188E4D}" type="pres">
      <dgm:prSet presAssocID="{E63312A5-E8D5-4618-9FCD-C3F48800774E}" presName="node" presStyleLbl="node1" presStyleIdx="4" presStyleCnt="9" custScaleX="122473" custRadScaleRad="102029" custRadScaleInc="20739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FD25D43-CD22-4892-8B0B-FF71B30B4BD8}" type="pres">
      <dgm:prSet presAssocID="{81D4EDFF-3AC3-4638-A67E-7F6A5AD2D5EF}" presName="parTrans" presStyleLbl="sibTrans2D1" presStyleIdx="5" presStyleCnt="9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50B58A21-67A3-4496-A215-4D9938F77DC5}" type="pres">
      <dgm:prSet presAssocID="{81D4EDFF-3AC3-4638-A67E-7F6A5AD2D5EF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0D355EB9-4957-40D6-9B10-3CC82BBF457C}" type="pres">
      <dgm:prSet presAssocID="{AC33F674-E806-46CC-9CDC-393C7F15F113}" presName="node" presStyleLbl="node1" presStyleIdx="5" presStyleCnt="9" custScaleX="122473" custRadScaleRad="136702" custRadScaleInc="15456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5D62C13-9809-4ABD-8EB3-D796D37467A6}" type="pres">
      <dgm:prSet presAssocID="{92A31CD3-DFB9-4B27-AC99-63F389015558}" presName="parTrans" presStyleLbl="sibTrans2D1" presStyleIdx="6" presStyleCnt="9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DA989C1-AF3C-4D99-A3C9-39F13077DAD6}" type="pres">
      <dgm:prSet presAssocID="{92A31CD3-DFB9-4B27-AC99-63F389015558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334D586F-C21C-4927-A198-F261C713C801}" type="pres">
      <dgm:prSet presAssocID="{2028957A-180D-4B95-90B6-B0A48F75FDDC}" presName="node" presStyleLbl="node1" presStyleIdx="6" presStyleCnt="9" custScaleX="122473" custRadScaleRad="120084" custRadScaleInc="2949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796217F-7BF7-49BA-9BC7-F052D21BFA50}" type="pres">
      <dgm:prSet presAssocID="{D99A1861-F59F-4A2E-8B41-DEC29A423975}" presName="parTrans" presStyleLbl="sibTrans2D1" presStyleIdx="7" presStyleCnt="9" custScaleX="157403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D4B321A6-015B-47C8-89CE-CC54A073A0CB}" type="pres">
      <dgm:prSet presAssocID="{D99A1861-F59F-4A2E-8B41-DEC29A423975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625DC72A-17B9-460E-9CD4-8FD4EECEC5E3}" type="pres">
      <dgm:prSet presAssocID="{0CDD61CC-5028-4C58-85BB-6CAEA6A82A4C}" presName="node" presStyleLbl="node1" presStyleIdx="7" presStyleCnt="9" custScaleX="122473" custRadScaleRad="100970" custRadScaleInc="40105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655B43B-CE6B-4F85-BFE3-2C9D95E5151C}" type="pres">
      <dgm:prSet presAssocID="{2B453241-F44D-4D64-BC79-D061C3185270}" presName="parTrans" presStyleLbl="sibTrans2D1" presStyleIdx="8" presStyleCnt="9" custScaleY="604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E116C4E5-5E5A-49B7-B196-E0DF1DC8106A}" type="pres">
      <dgm:prSet presAssocID="{2B453241-F44D-4D64-BC79-D061C3185270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6FA16A11-5291-4DA7-B1EE-B639A188F4BD}" type="pres">
      <dgm:prSet presAssocID="{1342DBAF-C7C7-48DE-AD73-A79F41341F7F}" presName="node" presStyleLbl="node1" presStyleIdx="8" presStyleCnt="9" custScaleX="122473" custRadScaleRad="120274" custRadScaleInc="50544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ED27EE7F-DDF5-486E-B6BC-8FD79B7FF601}" type="presOf" srcId="{AC33F674-E806-46CC-9CDC-393C7F15F113}" destId="{0D355EB9-4957-40D6-9B10-3CC82BBF457C}" srcOrd="0" destOrd="0" presId="urn:microsoft.com/office/officeart/2005/8/layout/radial5"/>
    <dgm:cxn modelId="{CAA4632A-4176-45E5-BFA2-51245D51592F}" srcId="{2C5DDFA6-5261-4FD7-BC3D-92E8A99739A2}" destId="{9E8E8D08-45C6-4106-A159-A99437A17286}" srcOrd="0" destOrd="0" parTransId="{FE64D995-A067-453B-810E-61DB6AC832F7}" sibTransId="{A3706FB6-EC8B-45AA-A80F-07FD0DE3C416}"/>
    <dgm:cxn modelId="{20524E99-D027-4C1B-BE34-1A5C8A7B492E}" type="presOf" srcId="{E6899B68-0EBE-498C-8424-F31F7A3F6932}" destId="{70C59BD8-1A15-44D1-9A1C-B67B73AD189C}" srcOrd="0" destOrd="0" presId="urn:microsoft.com/office/officeart/2005/8/layout/radial5"/>
    <dgm:cxn modelId="{CE823452-D846-4CFA-A2FE-D27761FA1282}" type="presOf" srcId="{7466946C-6158-4D3A-A7B5-D88BBDCC8848}" destId="{6CFB6581-2FF9-42B0-B603-9445F268C097}" srcOrd="1" destOrd="0" presId="urn:microsoft.com/office/officeart/2005/8/layout/radial5"/>
    <dgm:cxn modelId="{FD94D3F6-D36C-4C25-8C75-0A09EC84205B}" type="presOf" srcId="{7EF99001-0D33-4AE4-9DB6-FBE5D904BB9E}" destId="{1CF3B9BD-4C3B-4AD4-8BCB-F737EEA046D3}" srcOrd="0" destOrd="0" presId="urn:microsoft.com/office/officeart/2005/8/layout/radial5"/>
    <dgm:cxn modelId="{F109FA9E-264E-4D4B-9D36-A7E145BCBEEF}" type="presOf" srcId="{E926CD98-7CA3-4B7F-8C53-8252B36CB20D}" destId="{DE1D2D4E-E25C-428D-BDAF-E2E7A10D7C12}" srcOrd="0" destOrd="0" presId="urn:microsoft.com/office/officeart/2005/8/layout/radial5"/>
    <dgm:cxn modelId="{77D168BC-1C7C-46CD-B916-A9507C0CEA72}" srcId="{9E8E8D08-45C6-4106-A159-A99437A17286}" destId="{7EF99001-0D33-4AE4-9DB6-FBE5D904BB9E}" srcOrd="0" destOrd="0" parTransId="{56B05686-385B-4654-B984-69FF53002DA1}" sibTransId="{8F1A832E-BDE6-4A56-89EE-B5274409290E}"/>
    <dgm:cxn modelId="{6F0E467C-8244-46AF-93DE-F379F9914AF5}" type="presOf" srcId="{92A31CD3-DFB9-4B27-AC99-63F389015558}" destId="{E5D62C13-9809-4ABD-8EB3-D796D37467A6}" srcOrd="0" destOrd="0" presId="urn:microsoft.com/office/officeart/2005/8/layout/radial5"/>
    <dgm:cxn modelId="{E38E9EB8-0592-46A2-8F4D-48A25CCEE925}" srcId="{9E8E8D08-45C6-4106-A159-A99437A17286}" destId="{D93DD74B-F537-4DF0-9340-7306F813635F}" srcOrd="1" destOrd="0" parTransId="{B595E6CF-4F4D-4D02-AE29-F655D0CFE416}" sibTransId="{8AEE447C-1D22-4203-94FF-2B8F86997AB7}"/>
    <dgm:cxn modelId="{6B305C4A-4F42-4963-A0E8-B119285EB576}" type="presOf" srcId="{D93DD74B-F537-4DF0-9340-7306F813635F}" destId="{81867A8E-A2D1-4873-B51E-59DB232D8E7E}" srcOrd="0" destOrd="0" presId="urn:microsoft.com/office/officeart/2005/8/layout/radial5"/>
    <dgm:cxn modelId="{A1559798-756A-48E2-A607-7A961DADDFB0}" type="presOf" srcId="{81D4EDFF-3AC3-4638-A67E-7F6A5AD2D5EF}" destId="{50B58A21-67A3-4496-A215-4D9938F77DC5}" srcOrd="1" destOrd="0" presId="urn:microsoft.com/office/officeart/2005/8/layout/radial5"/>
    <dgm:cxn modelId="{7FB8ADB3-C3BB-4523-A7B4-D2A1FA271484}" type="presOf" srcId="{1342DBAF-C7C7-48DE-AD73-A79F41341F7F}" destId="{6FA16A11-5291-4DA7-B1EE-B639A188F4BD}" srcOrd="0" destOrd="0" presId="urn:microsoft.com/office/officeart/2005/8/layout/radial5"/>
    <dgm:cxn modelId="{8C201922-9FD8-4253-B495-56B6B2C9C451}" type="presOf" srcId="{E63312A5-E8D5-4618-9FCD-C3F48800774E}" destId="{F84C7C89-C5A3-4E1E-81C7-BAA152188E4D}" srcOrd="0" destOrd="0" presId="urn:microsoft.com/office/officeart/2005/8/layout/radial5"/>
    <dgm:cxn modelId="{5944B89C-75EE-4150-8503-2BC1A874D516}" type="presOf" srcId="{81D4EDFF-3AC3-4638-A67E-7F6A5AD2D5EF}" destId="{BFD25D43-CD22-4892-8B0B-FF71B30B4BD8}" srcOrd="0" destOrd="0" presId="urn:microsoft.com/office/officeart/2005/8/layout/radial5"/>
    <dgm:cxn modelId="{C5510B44-5C77-4C83-8C3E-35B2E3663CE0}" srcId="{9E8E8D08-45C6-4106-A159-A99437A17286}" destId="{0CDD61CC-5028-4C58-85BB-6CAEA6A82A4C}" srcOrd="7" destOrd="0" parTransId="{D99A1861-F59F-4A2E-8B41-DEC29A423975}" sibTransId="{6462F879-0680-46EF-AC9C-F8CB92AA1FC3}"/>
    <dgm:cxn modelId="{27CAEDE1-9974-4B7C-A0D8-0280EC9C5CA8}" type="presOf" srcId="{2B453241-F44D-4D64-BC79-D061C3185270}" destId="{E116C4E5-5E5A-49B7-B196-E0DF1DC8106A}" srcOrd="1" destOrd="0" presId="urn:microsoft.com/office/officeart/2005/8/layout/radial5"/>
    <dgm:cxn modelId="{C4200C36-E2D3-47AB-A1E6-12A96D8A969E}" type="presOf" srcId="{2028957A-180D-4B95-90B6-B0A48F75FDDC}" destId="{334D586F-C21C-4927-A198-F261C713C801}" srcOrd="0" destOrd="0" presId="urn:microsoft.com/office/officeart/2005/8/layout/radial5"/>
    <dgm:cxn modelId="{ADD95743-6804-4CBC-BDB8-7A6D71DB64F8}" type="presOf" srcId="{9E8E8D08-45C6-4106-A159-A99437A17286}" destId="{9C23211B-5014-4817-B30E-6900D41CC6B5}" srcOrd="0" destOrd="0" presId="urn:microsoft.com/office/officeart/2005/8/layout/radial5"/>
    <dgm:cxn modelId="{FA27A849-2CE2-46E6-B5A8-D16E25D02094}" type="presOf" srcId="{B595E6CF-4F4D-4D02-AE29-F655D0CFE416}" destId="{74B3DC33-0EE6-4DC3-B8C1-E2C11B0EA414}" srcOrd="1" destOrd="0" presId="urn:microsoft.com/office/officeart/2005/8/layout/radial5"/>
    <dgm:cxn modelId="{54D6705F-77B1-491D-BAEB-EC8A7C5E5667}" srcId="{9E8E8D08-45C6-4106-A159-A99437A17286}" destId="{5ABBC926-B0FB-4F90-AE65-721C98BAB0F7}" srcOrd="2" destOrd="0" parTransId="{DB2B7511-90A7-4834-899D-8E2F62D9C577}" sibTransId="{014738D9-E7EE-41DB-854F-619351D2FCAD}"/>
    <dgm:cxn modelId="{A2BA3396-4075-41E0-9FF0-B4078B3320DB}" type="presOf" srcId="{E926CD98-7CA3-4B7F-8C53-8252B36CB20D}" destId="{6935010E-38A5-4D04-BC92-3C2C3C68D314}" srcOrd="1" destOrd="0" presId="urn:microsoft.com/office/officeart/2005/8/layout/radial5"/>
    <dgm:cxn modelId="{2D1C7E5D-3716-4657-ACE4-C019BA73B3C4}" type="presOf" srcId="{DB2B7511-90A7-4834-899D-8E2F62D9C577}" destId="{E8D18B10-9722-42A6-807F-7F882E01359D}" srcOrd="1" destOrd="0" presId="urn:microsoft.com/office/officeart/2005/8/layout/radial5"/>
    <dgm:cxn modelId="{3F3776A8-C190-4504-9305-EA83F08AF87F}" srcId="{9E8E8D08-45C6-4106-A159-A99437A17286}" destId="{E6899B68-0EBE-498C-8424-F31F7A3F6932}" srcOrd="3" destOrd="0" parTransId="{E926CD98-7CA3-4B7F-8C53-8252B36CB20D}" sibTransId="{03E18222-8E1E-4736-8596-F93DE698B0B4}"/>
    <dgm:cxn modelId="{CFA1AB05-3E47-4126-99A7-95842C6084F7}" type="presOf" srcId="{DB2B7511-90A7-4834-899D-8E2F62D9C577}" destId="{E0FCA25A-17E9-49FB-9A51-631E6B20D31D}" srcOrd="0" destOrd="0" presId="urn:microsoft.com/office/officeart/2005/8/layout/radial5"/>
    <dgm:cxn modelId="{EC23F026-7F21-406A-AA86-49C61E76BD3A}" srcId="{9E8E8D08-45C6-4106-A159-A99437A17286}" destId="{2028957A-180D-4B95-90B6-B0A48F75FDDC}" srcOrd="6" destOrd="0" parTransId="{92A31CD3-DFB9-4B27-AC99-63F389015558}" sibTransId="{6969B694-E03F-46D8-A589-EABB6DC3ECDB}"/>
    <dgm:cxn modelId="{72CA271D-C11B-44D3-A914-4EC8033D44B1}" srcId="{9E8E8D08-45C6-4106-A159-A99437A17286}" destId="{AC33F674-E806-46CC-9CDC-393C7F15F113}" srcOrd="5" destOrd="0" parTransId="{81D4EDFF-3AC3-4638-A67E-7F6A5AD2D5EF}" sibTransId="{2F0260F5-ADD4-4AE6-A27A-96F321693CFF}"/>
    <dgm:cxn modelId="{521220AE-72DD-46E1-8A80-CC1CB357B636}" srcId="{9E8E8D08-45C6-4106-A159-A99437A17286}" destId="{1342DBAF-C7C7-48DE-AD73-A79F41341F7F}" srcOrd="8" destOrd="0" parTransId="{2B453241-F44D-4D64-BC79-D061C3185270}" sibTransId="{2074C63A-496C-4861-BE12-3B8D9D523CF0}"/>
    <dgm:cxn modelId="{E7ED180A-7C6D-4EAF-BD40-857FD41BBD70}" type="presOf" srcId="{56B05686-385B-4654-B984-69FF53002DA1}" destId="{F5F059EE-4903-49E6-A654-93574A20B339}" srcOrd="0" destOrd="0" presId="urn:microsoft.com/office/officeart/2005/8/layout/radial5"/>
    <dgm:cxn modelId="{843BBE10-4FDE-4109-8736-2AB47C25A36C}" type="presOf" srcId="{92A31CD3-DFB9-4B27-AC99-63F389015558}" destId="{CDA989C1-AF3C-4D99-A3C9-39F13077DAD6}" srcOrd="1" destOrd="0" presId="urn:microsoft.com/office/officeart/2005/8/layout/radial5"/>
    <dgm:cxn modelId="{308A88AA-807A-4FD5-9435-CD0F70338A85}" type="presOf" srcId="{B595E6CF-4F4D-4D02-AE29-F655D0CFE416}" destId="{DB3354B4-4AE1-4504-90CD-380FD21B4F04}" srcOrd="0" destOrd="0" presId="urn:microsoft.com/office/officeart/2005/8/layout/radial5"/>
    <dgm:cxn modelId="{7F6E786B-2D49-4A3C-8C15-1EA8B544E503}" type="presOf" srcId="{56B05686-385B-4654-B984-69FF53002DA1}" destId="{0B0A3274-D028-4E32-8B5B-9E0CAEBD5637}" srcOrd="1" destOrd="0" presId="urn:microsoft.com/office/officeart/2005/8/layout/radial5"/>
    <dgm:cxn modelId="{2671EF31-DF20-4B06-BE75-74A099FC4035}" type="presOf" srcId="{D99A1861-F59F-4A2E-8B41-DEC29A423975}" destId="{5796217F-7BF7-49BA-9BC7-F052D21BFA50}" srcOrd="0" destOrd="0" presId="urn:microsoft.com/office/officeart/2005/8/layout/radial5"/>
    <dgm:cxn modelId="{5C727B8E-E729-4F53-9C5B-8396501B88D4}" type="presOf" srcId="{7466946C-6158-4D3A-A7B5-D88BBDCC8848}" destId="{C8E1B17F-30FC-4E63-9617-F0AE8E8EB2A1}" srcOrd="0" destOrd="0" presId="urn:microsoft.com/office/officeart/2005/8/layout/radial5"/>
    <dgm:cxn modelId="{71DB75D8-0156-4297-9450-8E636E123C58}" type="presOf" srcId="{5ABBC926-B0FB-4F90-AE65-721C98BAB0F7}" destId="{20DB1562-0650-4D76-A4D6-4702ECA01575}" srcOrd="0" destOrd="0" presId="urn:microsoft.com/office/officeart/2005/8/layout/radial5"/>
    <dgm:cxn modelId="{650FF633-1B00-47DC-9DA3-73604F4AE462}" type="presOf" srcId="{2B453241-F44D-4D64-BC79-D061C3185270}" destId="{9655B43B-CE6B-4F85-BFE3-2C9D95E5151C}" srcOrd="0" destOrd="0" presId="urn:microsoft.com/office/officeart/2005/8/layout/radial5"/>
    <dgm:cxn modelId="{AC748753-1A28-4BC0-B821-048B725B9FAB}" srcId="{9E8E8D08-45C6-4106-A159-A99437A17286}" destId="{E63312A5-E8D5-4618-9FCD-C3F48800774E}" srcOrd="4" destOrd="0" parTransId="{7466946C-6158-4D3A-A7B5-D88BBDCC8848}" sibTransId="{969CCB96-8884-48A1-A5FA-5052923CA736}"/>
    <dgm:cxn modelId="{7678C7CE-C04E-45A1-8E2D-6970370A2C20}" type="presOf" srcId="{2C5DDFA6-5261-4FD7-BC3D-92E8A99739A2}" destId="{7E728BE2-511D-4CC6-8293-B1B0DA25BC11}" srcOrd="0" destOrd="0" presId="urn:microsoft.com/office/officeart/2005/8/layout/radial5"/>
    <dgm:cxn modelId="{14EB452F-52DC-4B62-89F7-1E736BB6CE2E}" type="presOf" srcId="{0CDD61CC-5028-4C58-85BB-6CAEA6A82A4C}" destId="{625DC72A-17B9-460E-9CD4-8FD4EECEC5E3}" srcOrd="0" destOrd="0" presId="urn:microsoft.com/office/officeart/2005/8/layout/radial5"/>
    <dgm:cxn modelId="{00AFFDAD-57E1-4B26-BAD3-5E672CF49393}" type="presOf" srcId="{D99A1861-F59F-4A2E-8B41-DEC29A423975}" destId="{D4B321A6-015B-47C8-89CE-CC54A073A0CB}" srcOrd="1" destOrd="0" presId="urn:microsoft.com/office/officeart/2005/8/layout/radial5"/>
    <dgm:cxn modelId="{8288B030-2EF5-42DD-BDEA-BBAB8BB3BEAC}" type="presParOf" srcId="{7E728BE2-511D-4CC6-8293-B1B0DA25BC11}" destId="{9C23211B-5014-4817-B30E-6900D41CC6B5}" srcOrd="0" destOrd="0" presId="urn:microsoft.com/office/officeart/2005/8/layout/radial5"/>
    <dgm:cxn modelId="{EDA851D0-34D5-4F49-85AA-360D3AC0CF5D}" type="presParOf" srcId="{7E728BE2-511D-4CC6-8293-B1B0DA25BC11}" destId="{F5F059EE-4903-49E6-A654-93574A20B339}" srcOrd="1" destOrd="0" presId="urn:microsoft.com/office/officeart/2005/8/layout/radial5"/>
    <dgm:cxn modelId="{6C0AA6AB-FEBF-40FA-A87F-4F77DA2B5311}" type="presParOf" srcId="{F5F059EE-4903-49E6-A654-93574A20B339}" destId="{0B0A3274-D028-4E32-8B5B-9E0CAEBD5637}" srcOrd="0" destOrd="0" presId="urn:microsoft.com/office/officeart/2005/8/layout/radial5"/>
    <dgm:cxn modelId="{287EBC23-9D7A-41FA-B474-5DD3DEC2EAAF}" type="presParOf" srcId="{7E728BE2-511D-4CC6-8293-B1B0DA25BC11}" destId="{1CF3B9BD-4C3B-4AD4-8BCB-F737EEA046D3}" srcOrd="2" destOrd="0" presId="urn:microsoft.com/office/officeart/2005/8/layout/radial5"/>
    <dgm:cxn modelId="{E6EA22E6-B0EE-4743-A28F-8AF2A5734894}" type="presParOf" srcId="{7E728BE2-511D-4CC6-8293-B1B0DA25BC11}" destId="{DB3354B4-4AE1-4504-90CD-380FD21B4F04}" srcOrd="3" destOrd="0" presId="urn:microsoft.com/office/officeart/2005/8/layout/radial5"/>
    <dgm:cxn modelId="{15615CFE-E11F-4C34-B246-66B829CBDF81}" type="presParOf" srcId="{DB3354B4-4AE1-4504-90CD-380FD21B4F04}" destId="{74B3DC33-0EE6-4DC3-B8C1-E2C11B0EA414}" srcOrd="0" destOrd="0" presId="urn:microsoft.com/office/officeart/2005/8/layout/radial5"/>
    <dgm:cxn modelId="{49152F81-9DE7-42DD-B1F5-970E77A4483A}" type="presParOf" srcId="{7E728BE2-511D-4CC6-8293-B1B0DA25BC11}" destId="{81867A8E-A2D1-4873-B51E-59DB232D8E7E}" srcOrd="4" destOrd="0" presId="urn:microsoft.com/office/officeart/2005/8/layout/radial5"/>
    <dgm:cxn modelId="{1EA6DAC8-1308-4DCE-A27E-5057A8DE4D4F}" type="presParOf" srcId="{7E728BE2-511D-4CC6-8293-B1B0DA25BC11}" destId="{E0FCA25A-17E9-49FB-9A51-631E6B20D31D}" srcOrd="5" destOrd="0" presId="urn:microsoft.com/office/officeart/2005/8/layout/radial5"/>
    <dgm:cxn modelId="{BB338D8A-85BC-414F-BC83-A4CDD9093725}" type="presParOf" srcId="{E0FCA25A-17E9-49FB-9A51-631E6B20D31D}" destId="{E8D18B10-9722-42A6-807F-7F882E01359D}" srcOrd="0" destOrd="0" presId="urn:microsoft.com/office/officeart/2005/8/layout/radial5"/>
    <dgm:cxn modelId="{BB865030-10D7-469E-B230-30BE4A591396}" type="presParOf" srcId="{7E728BE2-511D-4CC6-8293-B1B0DA25BC11}" destId="{20DB1562-0650-4D76-A4D6-4702ECA01575}" srcOrd="6" destOrd="0" presId="urn:microsoft.com/office/officeart/2005/8/layout/radial5"/>
    <dgm:cxn modelId="{36B2D957-0062-4C33-AE05-B2C8C6BBCE8A}" type="presParOf" srcId="{7E728BE2-511D-4CC6-8293-B1B0DA25BC11}" destId="{DE1D2D4E-E25C-428D-BDAF-E2E7A10D7C12}" srcOrd="7" destOrd="0" presId="urn:microsoft.com/office/officeart/2005/8/layout/radial5"/>
    <dgm:cxn modelId="{54EAFD26-B10A-4A8E-959B-57332A120D62}" type="presParOf" srcId="{DE1D2D4E-E25C-428D-BDAF-E2E7A10D7C12}" destId="{6935010E-38A5-4D04-BC92-3C2C3C68D314}" srcOrd="0" destOrd="0" presId="urn:microsoft.com/office/officeart/2005/8/layout/radial5"/>
    <dgm:cxn modelId="{4D03D81F-0150-4CF1-A263-BD1A72DAABF0}" type="presParOf" srcId="{7E728BE2-511D-4CC6-8293-B1B0DA25BC11}" destId="{70C59BD8-1A15-44D1-9A1C-B67B73AD189C}" srcOrd="8" destOrd="0" presId="urn:microsoft.com/office/officeart/2005/8/layout/radial5"/>
    <dgm:cxn modelId="{E4BF8F88-66C4-4F4A-8E7D-259246C079D0}" type="presParOf" srcId="{7E728BE2-511D-4CC6-8293-B1B0DA25BC11}" destId="{C8E1B17F-30FC-4E63-9617-F0AE8E8EB2A1}" srcOrd="9" destOrd="0" presId="urn:microsoft.com/office/officeart/2005/8/layout/radial5"/>
    <dgm:cxn modelId="{DC8669B2-2944-4DDF-9991-0A55A2254FEB}" type="presParOf" srcId="{C8E1B17F-30FC-4E63-9617-F0AE8E8EB2A1}" destId="{6CFB6581-2FF9-42B0-B603-9445F268C097}" srcOrd="0" destOrd="0" presId="urn:microsoft.com/office/officeart/2005/8/layout/radial5"/>
    <dgm:cxn modelId="{C1AA264D-0E22-468D-982E-71CB425645BA}" type="presParOf" srcId="{7E728BE2-511D-4CC6-8293-B1B0DA25BC11}" destId="{F84C7C89-C5A3-4E1E-81C7-BAA152188E4D}" srcOrd="10" destOrd="0" presId="urn:microsoft.com/office/officeart/2005/8/layout/radial5"/>
    <dgm:cxn modelId="{2B03B7B5-AB78-489B-8264-28CD19D8F995}" type="presParOf" srcId="{7E728BE2-511D-4CC6-8293-B1B0DA25BC11}" destId="{BFD25D43-CD22-4892-8B0B-FF71B30B4BD8}" srcOrd="11" destOrd="0" presId="urn:microsoft.com/office/officeart/2005/8/layout/radial5"/>
    <dgm:cxn modelId="{048A9F7E-3FDE-45EA-8D25-4111A104F8EC}" type="presParOf" srcId="{BFD25D43-CD22-4892-8B0B-FF71B30B4BD8}" destId="{50B58A21-67A3-4496-A215-4D9938F77DC5}" srcOrd="0" destOrd="0" presId="urn:microsoft.com/office/officeart/2005/8/layout/radial5"/>
    <dgm:cxn modelId="{C0C93AFF-1251-41D7-8538-521396E741EE}" type="presParOf" srcId="{7E728BE2-511D-4CC6-8293-B1B0DA25BC11}" destId="{0D355EB9-4957-40D6-9B10-3CC82BBF457C}" srcOrd="12" destOrd="0" presId="urn:microsoft.com/office/officeart/2005/8/layout/radial5"/>
    <dgm:cxn modelId="{3EC65A6D-61CF-43F3-9760-62A893A62018}" type="presParOf" srcId="{7E728BE2-511D-4CC6-8293-B1B0DA25BC11}" destId="{E5D62C13-9809-4ABD-8EB3-D796D37467A6}" srcOrd="13" destOrd="0" presId="urn:microsoft.com/office/officeart/2005/8/layout/radial5"/>
    <dgm:cxn modelId="{D510D96E-5240-4B5F-914C-D548EE1AA5F3}" type="presParOf" srcId="{E5D62C13-9809-4ABD-8EB3-D796D37467A6}" destId="{CDA989C1-AF3C-4D99-A3C9-39F13077DAD6}" srcOrd="0" destOrd="0" presId="urn:microsoft.com/office/officeart/2005/8/layout/radial5"/>
    <dgm:cxn modelId="{6173BA36-9651-4ECE-B638-3711C0F1F073}" type="presParOf" srcId="{7E728BE2-511D-4CC6-8293-B1B0DA25BC11}" destId="{334D586F-C21C-4927-A198-F261C713C801}" srcOrd="14" destOrd="0" presId="urn:microsoft.com/office/officeart/2005/8/layout/radial5"/>
    <dgm:cxn modelId="{85697469-FD96-4FCC-8943-D804FAA4AD9A}" type="presParOf" srcId="{7E728BE2-511D-4CC6-8293-B1B0DA25BC11}" destId="{5796217F-7BF7-49BA-9BC7-F052D21BFA50}" srcOrd="15" destOrd="0" presId="urn:microsoft.com/office/officeart/2005/8/layout/radial5"/>
    <dgm:cxn modelId="{FC766CFA-E1CB-41D6-B80F-C539EE4CB345}" type="presParOf" srcId="{5796217F-7BF7-49BA-9BC7-F052D21BFA50}" destId="{D4B321A6-015B-47C8-89CE-CC54A073A0CB}" srcOrd="0" destOrd="0" presId="urn:microsoft.com/office/officeart/2005/8/layout/radial5"/>
    <dgm:cxn modelId="{0E122536-2349-4918-9D96-4D4E278F1BCF}" type="presParOf" srcId="{7E728BE2-511D-4CC6-8293-B1B0DA25BC11}" destId="{625DC72A-17B9-460E-9CD4-8FD4EECEC5E3}" srcOrd="16" destOrd="0" presId="urn:microsoft.com/office/officeart/2005/8/layout/radial5"/>
    <dgm:cxn modelId="{B75044E1-5431-4DC3-9159-4700C74D04C0}" type="presParOf" srcId="{7E728BE2-511D-4CC6-8293-B1B0DA25BC11}" destId="{9655B43B-CE6B-4F85-BFE3-2C9D95E5151C}" srcOrd="17" destOrd="0" presId="urn:microsoft.com/office/officeart/2005/8/layout/radial5"/>
    <dgm:cxn modelId="{DBE3ADF5-59A9-47E2-8845-8DF7F6176D37}" type="presParOf" srcId="{9655B43B-CE6B-4F85-BFE3-2C9D95E5151C}" destId="{E116C4E5-5E5A-49B7-B196-E0DF1DC8106A}" srcOrd="0" destOrd="0" presId="urn:microsoft.com/office/officeart/2005/8/layout/radial5"/>
    <dgm:cxn modelId="{64E417EB-35F3-4A77-8753-48C772A337F2}" type="presParOf" srcId="{7E728BE2-511D-4CC6-8293-B1B0DA25BC11}" destId="{6FA16A11-5291-4DA7-B1EE-B639A188F4B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r">
              <a:defRPr sz="1200"/>
            </a:lvl1pPr>
          </a:lstStyle>
          <a:p>
            <a:fld id="{A0AAF362-A5B5-4BD4-83E1-670B76C7425F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Microsoft Operations Framework 4.0 Foundations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>
              <a:defRPr sz="1200"/>
            </a:lvl1pPr>
          </a:lstStyle>
          <a:p>
            <a:fld id="{CDF7F722-A0F4-462B-AC97-505ECC19314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89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83" tIns="46342" rIns="92683" bIns="4634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683" tIns="46342" rIns="92683" bIns="463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F7BDCA-338E-49B3-83A6-F98B58631B2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837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4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6471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43999DE-2D1D-4A40-B772-4F0C1073FD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2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4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F0221C1-B98A-4CF0-A182-774785DE7693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29889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1018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8881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05106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6714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6576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5671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14404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02471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8CDE6-2BFA-4326-BD00-C0AC0406101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088266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34412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980D2-7061-45A5-9D1D-19A8EFBC2E4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38023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F7BDCA-338E-49B3-83A6-F98B58631B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14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86352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434670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38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21387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4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5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79639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491165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65973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94125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35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820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44125E-39CB-49B6-9D65-19F16C329828}" type="slidenum">
              <a:rPr lang="en-US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0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4093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2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406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046F2-BA28-443A-BCA1-CB489DA56F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8463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3"/>
          <p:cNvSpPr txBox="1">
            <a:spLocks noGrp="1" noChangeArrowheads="1"/>
          </p:cNvSpPr>
          <p:nvPr/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3050" tIns="46524" rIns="93050" bIns="46524"/>
          <a:lstStyle/>
          <a:p>
            <a:pPr algn="r"/>
            <a:fld id="{7858F651-F461-40F5-87D9-10C695E4B0F5}" type="datetime8">
              <a:rPr lang="en-US" sz="1200">
                <a:latin typeface="Times New Roman" pitchFamily="18" charset="0"/>
              </a:rPr>
              <a:pPr algn="r"/>
              <a:t>8/4/2014 5:30 PM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31747" name="Shape 4"/>
          <p:cNvSpPr txBox="1">
            <a:spLocks noGrp="1" noChangeArrowheads="1"/>
          </p:cNvSpPr>
          <p:nvPr/>
        </p:nvSpPr>
        <p:spPr bwMode="auto">
          <a:xfrm>
            <a:off x="5782636" y="8829968"/>
            <a:ext cx="1097585" cy="464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3050" tIns="46524" rIns="93050" bIns="46524" anchor="b"/>
          <a:lstStyle/>
          <a:p>
            <a:pPr algn="r"/>
            <a:fld id="{3F80B3CE-3793-40BB-A4EA-8E1D3051784C}" type="slidenum">
              <a:rPr lang="en-US" sz="1200">
                <a:latin typeface="Times New Roman" pitchFamily="18" charset="0"/>
              </a:rPr>
              <a:pPr algn="r"/>
              <a:t>8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3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2645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71625"/>
          </a:xfrm>
        </p:spPr>
        <p:txBody>
          <a:bodyPr/>
          <a:lstStyle>
            <a:lvl1pPr marL="0" indent="0" algn="ctr">
              <a:buClr>
                <a:schemeClr val="hlink"/>
              </a:buClr>
              <a:defRPr sz="54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94C92-03E2-4E8C-A0F3-59B60B87529C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5B72-2C81-4C6C-B368-DDB1348F10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20650"/>
            <a:ext cx="2128837" cy="306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" y="120650"/>
            <a:ext cx="6234113" cy="306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A8B36-87CE-4BFC-9D85-3AC3F2FFEA78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8256-96C8-41A2-854E-B75852CD5D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3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9988"/>
            <a:ext cx="4038600" cy="93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252663"/>
            <a:ext cx="4038600" cy="93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58025" y="6638925"/>
            <a:ext cx="1905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 bwMode="auto">
          <a:xfrm>
            <a:off x="0" y="0"/>
            <a:ext cx="9144000" cy="6858000"/>
          </a:xfrm>
          <a:prstGeom prst="frame">
            <a:avLst>
              <a:gd name="adj1" fmla="val 1540"/>
            </a:avLst>
          </a:prstGeom>
          <a:solidFill>
            <a:srgbClr val="58588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7296150" cy="5032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0000" y="152400"/>
            <a:ext cx="1371600" cy="647699"/>
            <a:chOff x="7620000" y="304800"/>
            <a:chExt cx="1371600" cy="49529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0000" y="304800"/>
              <a:ext cx="1371600" cy="49529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96200" y="367662"/>
              <a:ext cx="1219200" cy="3657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7646894" y="381000"/>
              <a:ext cx="1344706" cy="298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63550" marR="0" lvl="0" indent="-46355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Activity</a:t>
              </a: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Bullet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een_copy_page_2.png"/>
          <p:cNvPicPr>
            <a:picLocks noChangeAspect="1"/>
          </p:cNvPicPr>
          <p:nvPr/>
        </p:nvPicPr>
        <p:blipFill rotWithShape="1">
          <a:blip r:embed="rId2"/>
          <a:srcRect l="-1" t="37747" r="16225" b="-1"/>
          <a:stretch/>
        </p:blipFill>
        <p:spPr>
          <a:xfrm>
            <a:off x="5759052" y="6190704"/>
            <a:ext cx="3383360" cy="5099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57166"/>
            <a:ext cx="8280000" cy="428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75A7C5C-75AD-46E0-8204-EE2C7AE8CC56}" type="datetimeFigureOut">
              <a:rPr lang="en-US" b="0" smtClean="0">
                <a:solidFill>
                  <a:srgbClr val="A4A5A5">
                    <a:lumMod val="50000"/>
                  </a:srgbClr>
                </a:solidFill>
                <a:latin typeface="Arial"/>
              </a:rPr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8/4/2014</a:t>
            </a:fld>
            <a:endParaRPr lang="en-US" b="0" dirty="0">
              <a:solidFill>
                <a:srgbClr val="A4A5A5">
                  <a:lumMod val="50000"/>
                </a:srgb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A4A5A5">
                  <a:lumMod val="5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4E1046F-EA70-4B42-8C4B-0948B0F9237A}" type="slidenum">
              <a:rPr lang="en-US" b="0" smtClean="0">
                <a:solidFill>
                  <a:srgbClr val="A4A5A5">
                    <a:lumMod val="50000"/>
                  </a:srgbClr>
                </a:solidFill>
                <a:latin typeface="Arial"/>
              </a:rPr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b="0" dirty="0">
              <a:solidFill>
                <a:srgbClr val="A4A5A5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60000" y="1142984"/>
            <a:ext cx="3960000" cy="2160000"/>
          </a:xfrm>
          <a:prstGeom prst="rect">
            <a:avLst/>
          </a:prstGeom>
        </p:spPr>
        <p:txBody>
          <a:bodyPr lIns="0" tIns="0" rIns="0" bIns="0" anchor="t"/>
          <a:lstStyle>
            <a:lvl1pPr marL="182563" indent="-182563" algn="l">
              <a:spcAft>
                <a:spcPts val="600"/>
              </a:spcAft>
              <a:defRPr sz="16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9750" indent="-182563" algn="l">
              <a:spcAft>
                <a:spcPts val="600"/>
              </a:spcAft>
              <a:defRPr sz="15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895350" indent="-182563" algn="l">
              <a:spcAft>
                <a:spcPts val="600"/>
              </a:spcAft>
              <a:defRPr sz="14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252538" indent="-173038" algn="l">
              <a:spcAft>
                <a:spcPts val="600"/>
              </a:spcAft>
              <a:defRPr sz="13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619250" indent="-184150" algn="l">
              <a:spcAft>
                <a:spcPts val="600"/>
              </a:spcAft>
              <a:tabLst/>
              <a:defRPr sz="12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680000" y="1142984"/>
            <a:ext cx="3960000" cy="2160000"/>
          </a:xfrm>
          <a:prstGeom prst="rect">
            <a:avLst/>
          </a:prstGeom>
        </p:spPr>
        <p:txBody>
          <a:bodyPr lIns="0" tIns="0" rIns="0" bIns="0" anchor="t"/>
          <a:lstStyle>
            <a:lvl1pPr marL="182563" indent="-182563" algn="l">
              <a:spcAft>
                <a:spcPts val="600"/>
              </a:spcAft>
              <a:defRPr sz="16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9750" indent="-182563" algn="l">
              <a:spcAft>
                <a:spcPts val="600"/>
              </a:spcAft>
              <a:defRPr sz="15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895350" indent="-182563" algn="l">
              <a:spcAft>
                <a:spcPts val="600"/>
              </a:spcAft>
              <a:defRPr sz="14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252538" indent="-173038" algn="l">
              <a:spcAft>
                <a:spcPts val="600"/>
              </a:spcAft>
              <a:defRPr sz="13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619250" indent="-184150" algn="l">
              <a:spcAft>
                <a:spcPts val="600"/>
              </a:spcAft>
              <a:tabLst/>
              <a:defRPr sz="12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60000" y="3629264"/>
            <a:ext cx="3960000" cy="2160000"/>
          </a:xfrm>
          <a:prstGeom prst="rect">
            <a:avLst/>
          </a:prstGeom>
        </p:spPr>
        <p:txBody>
          <a:bodyPr lIns="0" tIns="0" rIns="0" bIns="0" anchor="t"/>
          <a:lstStyle>
            <a:lvl1pPr marL="182563" indent="-182563" algn="l">
              <a:spcAft>
                <a:spcPts val="600"/>
              </a:spcAft>
              <a:defRPr sz="16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9750" indent="-182563" algn="l">
              <a:spcAft>
                <a:spcPts val="600"/>
              </a:spcAft>
              <a:defRPr sz="15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895350" indent="-182563" algn="l">
              <a:spcAft>
                <a:spcPts val="600"/>
              </a:spcAft>
              <a:defRPr sz="14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252538" indent="-173038" algn="l">
              <a:spcAft>
                <a:spcPts val="600"/>
              </a:spcAft>
              <a:defRPr sz="13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619250" indent="-184150" algn="l">
              <a:spcAft>
                <a:spcPts val="600"/>
              </a:spcAft>
              <a:tabLst/>
              <a:defRPr sz="12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4680000" y="3629264"/>
            <a:ext cx="3960000" cy="2160000"/>
          </a:xfrm>
          <a:prstGeom prst="rect">
            <a:avLst/>
          </a:prstGeom>
        </p:spPr>
        <p:txBody>
          <a:bodyPr lIns="0" tIns="0" rIns="0" bIns="0" anchor="t"/>
          <a:lstStyle>
            <a:lvl1pPr marL="182563" indent="-182563" algn="l">
              <a:spcAft>
                <a:spcPts val="600"/>
              </a:spcAft>
              <a:defRPr sz="16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9750" indent="-182563" algn="l">
              <a:spcAft>
                <a:spcPts val="600"/>
              </a:spcAft>
              <a:defRPr sz="15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895350" indent="-182563" algn="l">
              <a:spcAft>
                <a:spcPts val="600"/>
              </a:spcAft>
              <a:defRPr sz="14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252538" indent="-173038" algn="l">
              <a:spcAft>
                <a:spcPts val="600"/>
              </a:spcAft>
              <a:defRPr sz="13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619250" indent="-184150" algn="l">
              <a:spcAft>
                <a:spcPts val="600"/>
              </a:spcAft>
              <a:tabLst/>
              <a:defRPr sz="12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2" name="Picture 11" descr="white_experience_lar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0716" y="6429600"/>
            <a:ext cx="2428440" cy="2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1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B159-E01E-4C04-B1FC-976B23D1246B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DDE88-B3BF-409E-AE24-3D0F5DA36658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E34C-F5C8-4993-B9C3-A494671262C1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7CF0-8698-4C4C-84E8-E010C4E615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5D44-5A9F-4A99-AAC4-379FBE35BA0E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B7D2-8252-4BB5-956E-82FB83F2DDF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DF0E-B91C-4946-94EF-72AC9846971F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3FF8-C1BF-4270-986E-BB3BD9D32FB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1B13D-522B-47B9-B013-0D840B4D3B5B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535E-7F8E-4D11-A967-05BBDA9ECE8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422E-F5A9-4265-8CC3-C62554273B2A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0966-C535-42E9-B6C0-4CF04EAC4A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EAE0-3889-434C-837E-9385D213CCC6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1FE2A-C1A9-420F-A6A3-76991A11A57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66E6-CA9C-4A5A-A504-534530D698FD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AFA7-809E-4869-828C-ED9CEE3830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20650"/>
            <a:ext cx="85153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9988"/>
            <a:ext cx="8229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b="1" i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8/4/2014</a:t>
            </a:fld>
            <a:endParaRPr lang="en-US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8025" y="6638925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</p:sldLayoutIdLst>
  <p:txStyles>
    <p:titleStyle>
      <a:lvl1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9207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13779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8351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22923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3381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02393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374775" indent="-3492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17160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1732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6304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0876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5448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30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13.png"/><Relationship Id="rId4" Type="http://schemas.openxmlformats.org/officeDocument/2006/relationships/diagramData" Target="../diagrams/data4.xml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technet.microsoft.com/forums/en/MOF4/thread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458200" cy="2720975"/>
          </a:xfrm>
          <a:noFill/>
        </p:spPr>
        <p:txBody>
          <a:bodyPr lIns="90488" tIns="44450" rIns="90488" bIns="44450"/>
          <a:lstStyle/>
          <a:p>
            <a:pPr>
              <a:lnSpc>
                <a:spcPct val="95000"/>
              </a:lnSpc>
            </a:pPr>
            <a:r>
              <a:rPr lang="en-US" sz="6000" dirty="0" smtClean="0">
                <a:latin typeface="Times New Roman" pitchFamily="18" charset="0"/>
              </a:rPr>
              <a:t>Microsoft Operations Framework 4.0</a:t>
            </a:r>
            <a:br>
              <a:rPr lang="en-US" sz="6000" dirty="0" smtClean="0">
                <a:latin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</a:rPr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101121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MOF </a:t>
            </a:r>
            <a:r>
              <a:rPr lang="en-US" dirty="0" err="1" smtClean="0"/>
              <a:t>ayuda</a:t>
            </a:r>
            <a:r>
              <a:rPr lang="en-US" dirty="0" smtClean="0"/>
              <a:t> en la </a:t>
            </a:r>
            <a:r>
              <a:rPr lang="en-US" dirty="0" err="1" smtClean="0"/>
              <a:t>adaptación</a:t>
            </a:r>
            <a:r>
              <a:rPr lang="en-US" dirty="0" smtClean="0"/>
              <a:t> </a:t>
            </a:r>
            <a:r>
              <a:rPr lang="en-US" dirty="0" err="1" smtClean="0"/>
              <a:t>tecnológica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745915"/>
          </a:xfrm>
        </p:spPr>
        <p:txBody>
          <a:bodyPr/>
          <a:lstStyle/>
          <a:p>
            <a:r>
              <a:rPr lang="es-BO" dirty="0"/>
              <a:t>A medida que se </a:t>
            </a:r>
            <a:r>
              <a:rPr lang="es-BO" dirty="0" smtClean="0"/>
              <a:t>inventa </a:t>
            </a:r>
            <a:r>
              <a:rPr lang="es-BO" dirty="0"/>
              <a:t>una nueva tecnología, la capacidad de </a:t>
            </a:r>
            <a:r>
              <a:rPr lang="es-BO" dirty="0" smtClean="0"/>
              <a:t>integrarla </a:t>
            </a:r>
            <a:r>
              <a:rPr lang="es-BO" dirty="0"/>
              <a:t>en el entorno existente se vuelve más difícil</a:t>
            </a:r>
          </a:p>
          <a:p>
            <a:r>
              <a:rPr lang="es-BO" dirty="0"/>
              <a:t>MOF se asegura de que los controles estén en su lugar para que la nueva tecnología puede ser </a:t>
            </a:r>
            <a:r>
              <a:rPr lang="es-BO" dirty="0" smtClean="0"/>
              <a:t>introducida </a:t>
            </a:r>
            <a:r>
              <a:rPr lang="es-BO" dirty="0"/>
              <a:t>con éxito con un impacto mínimo en el entorno de producción</a:t>
            </a:r>
          </a:p>
          <a:p>
            <a:r>
              <a:rPr lang="es-BO" dirty="0"/>
              <a:t>MOF se alinea estrechamente con soluciones tecnológicas proporcionadas por Microsoft</a:t>
            </a:r>
          </a:p>
          <a:p>
            <a:r>
              <a:rPr lang="es-BO" dirty="0"/>
              <a:t>Los principios de MOF permiten a las organizaciones </a:t>
            </a:r>
            <a:r>
              <a:rPr lang="es-BO" dirty="0" smtClean="0"/>
              <a:t>utilizar </a:t>
            </a:r>
            <a:r>
              <a:rPr lang="es-BO" dirty="0"/>
              <a:t>las soluciones </a:t>
            </a:r>
            <a:r>
              <a:rPr lang="es-BO" dirty="0" smtClean="0"/>
              <a:t>de </a:t>
            </a:r>
            <a:r>
              <a:rPr lang="es-BO" dirty="0"/>
              <a:t>tecnología de Microsoft para apoyar mejor </a:t>
            </a:r>
            <a:r>
              <a:rPr lang="es-BO" dirty="0" smtClean="0"/>
              <a:t>la </a:t>
            </a:r>
            <a:r>
              <a:rPr lang="es-BO" dirty="0"/>
              <a:t>oferta de </a:t>
            </a:r>
            <a:r>
              <a:rPr lang="es-BO" dirty="0" smtClean="0"/>
              <a:t>sus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Tecnología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TODA la </a:t>
            </a:r>
            <a:r>
              <a:rPr lang="en-US" dirty="0" err="1" smtClean="0"/>
              <a:t>respuesta</a:t>
            </a:r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2438400" y="3657600"/>
            <a:ext cx="419100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2400" dirty="0">
                <a:latin typeface="Segoe Semibold" pitchFamily="34" charset="0"/>
              </a:rPr>
              <a:t> </a:t>
            </a:r>
            <a:r>
              <a:rPr lang="en-US" sz="2400" b="1" i="1" dirty="0" smtClean="0">
                <a:latin typeface="Segoe Semibold" pitchFamily="34" charset="0"/>
              </a:rPr>
              <a:t>Las Personas y los </a:t>
            </a:r>
            <a:r>
              <a:rPr lang="en-US" sz="2400" b="1" i="1" dirty="0" err="1" smtClean="0">
                <a:latin typeface="Segoe Semibold" pitchFamily="34" charset="0"/>
              </a:rPr>
              <a:t>procesos</a:t>
            </a:r>
            <a:r>
              <a:rPr lang="en-US" sz="2400" b="1" i="1" dirty="0" smtClean="0">
                <a:latin typeface="Segoe Semibold" pitchFamily="34" charset="0"/>
              </a:rPr>
              <a:t> </a:t>
            </a:r>
            <a:r>
              <a:rPr lang="en-US" sz="2400" b="1" i="1" dirty="0" err="1" smtClean="0">
                <a:latin typeface="Segoe Semibold" pitchFamily="34" charset="0"/>
              </a:rPr>
              <a:t>importan</a:t>
            </a:r>
            <a:endParaRPr lang="en-US" sz="2400" b="1" i="1" dirty="0">
              <a:latin typeface="Segoe Semibold" pitchFamily="34" charset="0"/>
            </a:endParaRPr>
          </a:p>
        </p:txBody>
      </p:sp>
      <p:pic>
        <p:nvPicPr>
          <p:cNvPr id="522245" name="Picture 5" descr="Connecting-systems"/>
          <p:cNvPicPr>
            <a:picLocks noChangeAspect="1" noChangeArrowheads="1"/>
          </p:cNvPicPr>
          <p:nvPr/>
        </p:nvPicPr>
        <p:blipFill>
          <a:blip r:embed="rId3" cstate="print"/>
          <a:srcRect l="11366" t="12178" r="14209" b="13803"/>
          <a:stretch>
            <a:fillRect/>
          </a:stretch>
        </p:blipFill>
        <p:spPr bwMode="auto">
          <a:xfrm>
            <a:off x="3505200" y="1219200"/>
            <a:ext cx="1746250" cy="19558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pic>
        <p:nvPicPr>
          <p:cNvPr id="522246" name="Picture 6" descr="Connecting-people"/>
          <p:cNvPicPr>
            <a:picLocks noChangeAspect="1" noChangeArrowheads="1"/>
          </p:cNvPicPr>
          <p:nvPr/>
        </p:nvPicPr>
        <p:blipFill>
          <a:blip r:embed="rId4" cstate="print"/>
          <a:srcRect l="11223" t="9836" r="10791" b="9836"/>
          <a:stretch>
            <a:fillRect/>
          </a:stretch>
        </p:blipFill>
        <p:spPr bwMode="auto">
          <a:xfrm>
            <a:off x="774700" y="3657600"/>
            <a:ext cx="1663700" cy="186372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76200" prstMaterial="dkEdge">
            <a:extrusionClr>
              <a:schemeClr val="tx1">
                <a:lumMod val="75000"/>
                <a:lumOff val="25000"/>
              </a:schemeClr>
            </a:extrusionClr>
          </a:sp3d>
        </p:spPr>
      </p:pic>
      <p:pic>
        <p:nvPicPr>
          <p:cNvPr id="522247" name="Picture 7" descr="businesses2"/>
          <p:cNvPicPr>
            <a:picLocks noChangeAspect="1" noChangeArrowheads="1"/>
          </p:cNvPicPr>
          <p:nvPr/>
        </p:nvPicPr>
        <p:blipFill>
          <a:blip r:embed="rId5" cstate="print"/>
          <a:srcRect l="9433" t="24367" r="11600" b="14034"/>
          <a:stretch>
            <a:fillRect/>
          </a:stretch>
        </p:blipFill>
        <p:spPr bwMode="auto">
          <a:xfrm>
            <a:off x="6134100" y="3748088"/>
            <a:ext cx="1873250" cy="1644650"/>
          </a:xfrm>
          <a:prstGeom prst="rect">
            <a:avLst/>
          </a:prstGeom>
          <a:noFill/>
        </p:spPr>
      </p:pic>
      <p:sp>
        <p:nvSpPr>
          <p:cNvPr id="522248" name="Text Box 8"/>
          <p:cNvSpPr txBox="1">
            <a:spLocks noChangeArrowheads="1"/>
          </p:cNvSpPr>
          <p:nvPr/>
        </p:nvSpPr>
        <p:spPr bwMode="auto">
          <a:xfrm>
            <a:off x="5791200" y="5473700"/>
            <a:ext cx="274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s-BO" sz="2000" b="1" dirty="0" smtClean="0"/>
              <a:t>Procesos repetibles </a:t>
            </a:r>
            <a:r>
              <a:rPr lang="es-BO" sz="2000" b="1" dirty="0"/>
              <a:t>y mejores prácticas</a:t>
            </a:r>
          </a:p>
        </p:txBody>
      </p:sp>
      <p:sp>
        <p:nvSpPr>
          <p:cNvPr id="522249" name="Text Box 9"/>
          <p:cNvSpPr txBox="1">
            <a:spLocks noChangeArrowheads="1"/>
          </p:cNvSpPr>
          <p:nvPr/>
        </p:nvSpPr>
        <p:spPr bwMode="auto">
          <a:xfrm>
            <a:off x="569767" y="5638800"/>
            <a:ext cx="15824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/>
              <a:t>Personas </a:t>
            </a:r>
          </a:p>
          <a:p>
            <a:pPr algn="ctr" eaLnBrk="1" hangingPunct="1"/>
            <a:r>
              <a:rPr lang="en-US" sz="2000" b="1" dirty="0" err="1" smtClean="0"/>
              <a:t>Entrenadas</a:t>
            </a:r>
            <a:endParaRPr lang="en-US" sz="2000" b="1" dirty="0"/>
          </a:p>
        </p:txBody>
      </p:sp>
      <p:pic>
        <p:nvPicPr>
          <p:cNvPr id="52225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561077">
            <a:off x="2874963" y="2387600"/>
            <a:ext cx="171450" cy="1628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22251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4475" y="4614863"/>
            <a:ext cx="3436938" cy="211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22252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420632">
            <a:off x="5186363" y="3081338"/>
            <a:ext cx="1628775" cy="171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22253" name="Text Box 13"/>
          <p:cNvSpPr txBox="1">
            <a:spLocks noChangeArrowheads="1"/>
          </p:cNvSpPr>
          <p:nvPr/>
        </p:nvSpPr>
        <p:spPr bwMode="auto">
          <a:xfrm>
            <a:off x="5638800" y="1371600"/>
            <a:ext cx="21066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 dirty="0" err="1" smtClean="0"/>
              <a:t>Herramientas</a:t>
            </a:r>
            <a:r>
              <a:rPr lang="en-US" sz="2000" b="1" dirty="0" smtClean="0"/>
              <a:t> y </a:t>
            </a:r>
          </a:p>
          <a:p>
            <a:pPr eaLnBrk="1" hangingPunct="1"/>
            <a:r>
              <a:rPr lang="en-US" sz="2000" b="1" dirty="0" err="1" smtClean="0"/>
              <a:t>Tecnologías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9089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/>
      <p:bldP spid="522248" grpId="0"/>
      <p:bldP spid="5222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875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BO" dirty="0"/>
              <a:t>Lección 2: </a:t>
            </a:r>
            <a:br>
              <a:rPr lang="es-BO" dirty="0"/>
            </a:br>
            <a:r>
              <a:rPr lang="es-BO" dirty="0"/>
              <a:t>Introducción a MOF y el ciclo de vida de servicio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7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65184"/>
            <a:ext cx="8229600" cy="507831"/>
          </a:xfrm>
        </p:spPr>
        <p:txBody>
          <a:bodyPr/>
          <a:lstStyle/>
          <a:p>
            <a:pPr eaLnBrk="1" hangingPunct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MOF?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724644"/>
          </a:xfrm>
        </p:spPr>
        <p:txBody>
          <a:bodyPr/>
          <a:lstStyle/>
          <a:p>
            <a:r>
              <a:rPr lang="es-BO" dirty="0" smtClean="0"/>
              <a:t>MOF </a:t>
            </a:r>
            <a:r>
              <a:rPr lang="es-BO" dirty="0"/>
              <a:t>es la de </a:t>
            </a:r>
            <a:r>
              <a:rPr lang="es-BO" dirty="0" smtClean="0"/>
              <a:t>proporciona </a:t>
            </a:r>
            <a:r>
              <a:rPr lang="es-BO" dirty="0"/>
              <a:t>una guía a las Organizaciones de </a:t>
            </a:r>
            <a:r>
              <a:rPr lang="es-BO" dirty="0" err="1"/>
              <a:t>TICs</a:t>
            </a:r>
            <a:r>
              <a:rPr lang="es-BO" dirty="0"/>
              <a:t>, que les ayude a crear, operar y dar soporte a los Servicios de </a:t>
            </a:r>
            <a:r>
              <a:rPr lang="es-BO" dirty="0" err="1"/>
              <a:t>TICs</a:t>
            </a:r>
            <a:r>
              <a:rPr lang="es-BO" dirty="0"/>
              <a:t>, al mismo tiempo que se asegura que las inversiones en </a:t>
            </a:r>
            <a:r>
              <a:rPr lang="es-BO" dirty="0" err="1"/>
              <a:t>TICs</a:t>
            </a:r>
            <a:r>
              <a:rPr lang="es-BO" dirty="0"/>
              <a:t>, entregan el valor al negocio que se espera con un nivel de Riesgo </a:t>
            </a:r>
            <a:r>
              <a:rPr lang="es-BO" dirty="0" smtClean="0"/>
              <a:t>aceptable</a:t>
            </a:r>
          </a:p>
          <a:p>
            <a:pPr lvl="1"/>
            <a:r>
              <a:rPr lang="es-ES" dirty="0"/>
              <a:t>MOF consiste de una serie de documentos, que contienen la visión general de las Fases y guías de las SMF (Funciones de Administración del </a:t>
            </a:r>
            <a:r>
              <a:rPr lang="es-ES" dirty="0" smtClean="0"/>
              <a:t>Servicio</a:t>
            </a:r>
          </a:p>
          <a:p>
            <a:r>
              <a:rPr lang="en-US" dirty="0" err="1" smtClean="0"/>
              <a:t>Guías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r>
              <a:rPr lang="en-US" dirty="0" smtClean="0"/>
              <a:t> </a:t>
            </a:r>
            <a:r>
              <a:rPr lang="es-ES" dirty="0" smtClean="0"/>
              <a:t>para </a:t>
            </a:r>
            <a:r>
              <a:rPr lang="es-ES" dirty="0"/>
              <a:t>alcanzar la confiablidad de las soluciones y Servicios de </a:t>
            </a:r>
            <a:r>
              <a:rPr lang="es-ES" dirty="0" err="1" smtClean="0"/>
              <a:t>TICs</a:t>
            </a:r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s-BO" dirty="0"/>
              <a:t>ayudan a determinar lo que requiere su Organización, así como otras actividades que ayudarán a que la Organización de </a:t>
            </a:r>
            <a:r>
              <a:rPr lang="es-BO" dirty="0" err="1"/>
              <a:t>TICs</a:t>
            </a:r>
            <a:r>
              <a:rPr lang="es-BO" dirty="0"/>
              <a:t> funcione de forma eficiente y efectiva en el futuro</a:t>
            </a:r>
            <a:r>
              <a:rPr lang="es-BO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744589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Metas</a:t>
            </a:r>
            <a:r>
              <a:rPr lang="en-US" dirty="0" smtClean="0"/>
              <a:t> MOF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3711785"/>
          </a:xfrm>
        </p:spPr>
        <p:txBody>
          <a:bodyPr/>
          <a:lstStyle/>
          <a:p>
            <a:r>
              <a:rPr lang="es-BO" dirty="0"/>
              <a:t>El propósito de MOF es el de crear un ambiente donde la Organización y el área de TIC, trabajan juntas para lograr una madurez de Operación, utilizando un modelo proactivo que define procesos y procedimientos estándar, para ganar en eficiencia y </a:t>
            </a:r>
            <a:r>
              <a:rPr lang="es-BO" dirty="0" smtClean="0"/>
              <a:t>efectividad. </a:t>
            </a:r>
          </a:p>
          <a:p>
            <a:r>
              <a:rPr lang="es-BO" dirty="0" smtClean="0"/>
              <a:t>MOF </a:t>
            </a:r>
            <a:r>
              <a:rPr lang="es-BO" dirty="0"/>
              <a:t>promueve un enfoque lógico a los procesos de toma de decisiones, de comunicación, de planeación, implementación (despliegue) y soporte de los Servicios de </a:t>
            </a:r>
            <a:r>
              <a:rPr lang="es-BO" dirty="0" err="1"/>
              <a:t>TICs</a:t>
            </a:r>
            <a:r>
              <a:rPr lang="es-BO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5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7831"/>
          </a:xfrm>
        </p:spPr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Fases</a:t>
            </a:r>
            <a:r>
              <a:rPr lang="en-US" dirty="0" smtClean="0"/>
              <a:t> del </a:t>
            </a:r>
            <a:r>
              <a:rPr lang="en-US" dirty="0" err="1" smtClean="0"/>
              <a:t>ciclo</a:t>
            </a:r>
            <a:r>
              <a:rPr lang="en-US" dirty="0" smtClean="0"/>
              <a:t> de Vida MOF</a:t>
            </a:r>
            <a:endParaRPr lang="en-US" dirty="0"/>
          </a:p>
        </p:txBody>
      </p:sp>
      <p:pic>
        <p:nvPicPr>
          <p:cNvPr id="4" name="Picture 2" descr="http://sharepoint/sites/SAT/SATWorkspace/MOF/MOF%20Graphics/for%20docs/logo%20finals/MOF-phases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133600"/>
            <a:ext cx="654445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5400000"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169988"/>
            <a:ext cx="8229600" cy="34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813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2393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3pPr>
            <a:lvl4pPr marL="1374775" indent="-3492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4pPr>
            <a:lvl5pPr marL="17160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5pPr>
            <a:lvl6pPr marL="21732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6pPr>
            <a:lvl7pPr marL="26304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7pPr>
            <a:lvl8pPr marL="30876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8pPr>
            <a:lvl9pPr marL="35448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dirty="0"/>
              <a:t>El ciclo de vida del Servicio de </a:t>
            </a:r>
            <a:r>
              <a:rPr lang="es-ES" dirty="0" err="1"/>
              <a:t>TICs</a:t>
            </a:r>
            <a:r>
              <a:rPr lang="es-ES" dirty="0"/>
              <a:t>, se compone de tres Fases, y una capa base que opera a lo largo de las tres Fases.  Estas </a:t>
            </a:r>
            <a:r>
              <a:rPr lang="es-ES" dirty="0" smtClean="0"/>
              <a:t>son:</a:t>
            </a:r>
          </a:p>
          <a:p>
            <a:pPr lvl="1"/>
            <a:r>
              <a:rPr lang="es-BO" kern="0" dirty="0"/>
              <a:t>La Fase de Planeación.</a:t>
            </a:r>
          </a:p>
          <a:p>
            <a:pPr lvl="1"/>
            <a:r>
              <a:rPr lang="es-BO" kern="0" dirty="0"/>
              <a:t>La Fase de Entrega.</a:t>
            </a:r>
          </a:p>
          <a:p>
            <a:pPr lvl="1"/>
            <a:r>
              <a:rPr lang="es-BO" kern="0" dirty="0"/>
              <a:t>La Fase de Operación.</a:t>
            </a:r>
          </a:p>
          <a:p>
            <a:pPr lvl="1"/>
            <a:r>
              <a:rPr lang="es-BO" kern="0" dirty="0"/>
              <a:t>La Capa de Administración.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97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Fases</a:t>
            </a:r>
            <a:r>
              <a:rPr lang="en-US" dirty="0" smtClean="0"/>
              <a:t> y </a:t>
            </a:r>
            <a:r>
              <a:rPr lang="en-US" dirty="0" err="1" smtClean="0"/>
              <a:t>Capa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6858000" cy="923330"/>
          </a:xfrm>
        </p:spPr>
        <p:txBody>
          <a:bodyPr/>
          <a:lstStyle/>
          <a:p>
            <a:r>
              <a:rPr lang="es-BO" sz="2000" dirty="0"/>
              <a:t>El área de </a:t>
            </a:r>
            <a:r>
              <a:rPr lang="es-BO" sz="2000" dirty="0" err="1"/>
              <a:t>TICs</a:t>
            </a:r>
            <a:r>
              <a:rPr lang="es-BO" sz="2000" dirty="0"/>
              <a:t> de una Organización, se encuentra administrando varios servicios en un momento determinado, y éstos Servicios pueden estar en diferentes Fases del ciclo de vida. </a:t>
            </a:r>
            <a:endParaRPr lang="en-US" sz="2000" dirty="0" smtClean="0"/>
          </a:p>
        </p:txBody>
      </p:sp>
      <p:pic>
        <p:nvPicPr>
          <p:cNvPr id="23556" name="Picture 5" descr="http://sharepoint/sites/SAT/SATWorkspace/MOF/MOF%20Graphics/for%20docs/logo%20finals/MOF-phas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6540" y="838200"/>
            <a:ext cx="221706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599688"/>
            <a:ext cx="86106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803275" lvl="1" indent="-346075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s-BO" b="1" kern="0" dirty="0">
                <a:latin typeface="+mn-lt"/>
              </a:rPr>
              <a:t>La Fase de Planeación</a:t>
            </a:r>
            <a:r>
              <a:rPr lang="es-BO" kern="0" dirty="0">
                <a:latin typeface="+mn-lt"/>
              </a:rPr>
              <a:t>, es por lo general la preliminar.   La meta de ésta es </a:t>
            </a:r>
            <a:r>
              <a:rPr lang="es-BO" kern="0" dirty="0" smtClean="0">
                <a:latin typeface="+mn-lt"/>
              </a:rPr>
              <a:t/>
            </a:r>
            <a:br>
              <a:rPr lang="es-BO" kern="0" dirty="0" smtClean="0">
                <a:latin typeface="+mn-lt"/>
              </a:rPr>
            </a:br>
            <a:r>
              <a:rPr lang="es-BO" kern="0" dirty="0" smtClean="0">
                <a:latin typeface="+mn-lt"/>
              </a:rPr>
              <a:t>planear </a:t>
            </a:r>
            <a:r>
              <a:rPr lang="es-BO" kern="0" dirty="0">
                <a:latin typeface="+mn-lt"/>
              </a:rPr>
              <a:t>y optimizar una estrategia del Servicio de </a:t>
            </a:r>
            <a:r>
              <a:rPr lang="es-BO" kern="0" dirty="0" err="1">
                <a:latin typeface="+mn-lt"/>
              </a:rPr>
              <a:t>TICs</a:t>
            </a:r>
            <a:r>
              <a:rPr lang="es-BO" kern="0" dirty="0">
                <a:latin typeface="+mn-lt"/>
              </a:rPr>
              <a:t>, para coadyuvar al </a:t>
            </a:r>
            <a:r>
              <a:rPr lang="es-BO" kern="0" dirty="0" smtClean="0">
                <a:latin typeface="+mn-lt"/>
              </a:rPr>
              <a:t/>
            </a:r>
            <a:br>
              <a:rPr lang="es-BO" kern="0" dirty="0" smtClean="0">
                <a:latin typeface="+mn-lt"/>
              </a:rPr>
            </a:br>
            <a:r>
              <a:rPr lang="es-BO" kern="0" dirty="0" smtClean="0">
                <a:latin typeface="+mn-lt"/>
              </a:rPr>
              <a:t>logro </a:t>
            </a:r>
            <a:r>
              <a:rPr lang="es-BO" kern="0" dirty="0">
                <a:latin typeface="+mn-lt"/>
              </a:rPr>
              <a:t>de las metas y objetivos de la Organización. </a:t>
            </a:r>
          </a:p>
          <a:p>
            <a:pPr marL="803275" lvl="1" indent="-346075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s-BO" b="1" kern="0" dirty="0">
                <a:latin typeface="+mn-lt"/>
              </a:rPr>
              <a:t>La Fase de Entrega </a:t>
            </a:r>
            <a:r>
              <a:rPr lang="es-BO" kern="0" dirty="0">
                <a:latin typeface="+mn-lt"/>
              </a:rPr>
              <a:t>es la siguiente.    La meta de ésta, es asegurar que los Servicios de </a:t>
            </a:r>
            <a:r>
              <a:rPr lang="es-BO" kern="0" dirty="0" err="1">
                <a:latin typeface="+mn-lt"/>
              </a:rPr>
              <a:t>TICs</a:t>
            </a:r>
            <a:r>
              <a:rPr lang="es-BO" kern="0" dirty="0">
                <a:latin typeface="+mn-lt"/>
              </a:rPr>
              <a:t>, se desarrollan de forma efectiva y que se implementan (despliegan) exitosamente y se encuentran listos para su Operación.</a:t>
            </a:r>
          </a:p>
          <a:p>
            <a:pPr marL="803275" lvl="1" indent="-346075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s-BO" kern="0" dirty="0">
                <a:latin typeface="+mn-lt"/>
              </a:rPr>
              <a:t>Sigue </a:t>
            </a:r>
            <a:r>
              <a:rPr lang="es-BO" b="1" kern="0" dirty="0">
                <a:latin typeface="+mn-lt"/>
              </a:rPr>
              <a:t>la Fase de Operación. </a:t>
            </a:r>
            <a:r>
              <a:rPr lang="es-BO" kern="0" dirty="0">
                <a:latin typeface="+mn-lt"/>
              </a:rPr>
              <a:t>La meta de ésta, es asegurar que los Servicios de </a:t>
            </a:r>
            <a:r>
              <a:rPr lang="es-BO" kern="0" dirty="0" err="1">
                <a:latin typeface="+mn-lt"/>
              </a:rPr>
              <a:t>TICs</a:t>
            </a:r>
            <a:r>
              <a:rPr lang="es-BO" kern="0" dirty="0">
                <a:latin typeface="+mn-lt"/>
              </a:rPr>
              <a:t> se operan, se mantienen y se soportan de una forma tal que se satisfacen las necesidades y expectativas de la Organización.</a:t>
            </a:r>
          </a:p>
          <a:p>
            <a:pPr marL="803275" lvl="1" indent="-346075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s-BO" b="1" kern="0" dirty="0">
                <a:latin typeface="+mn-lt"/>
              </a:rPr>
              <a:t>La capa de Administración</a:t>
            </a:r>
            <a:r>
              <a:rPr lang="es-BO" kern="0" dirty="0">
                <a:latin typeface="+mn-lt"/>
              </a:rPr>
              <a:t>, es la base del ciclo de vida del Servicio de </a:t>
            </a:r>
            <a:r>
              <a:rPr lang="es-BO" kern="0" dirty="0" err="1">
                <a:latin typeface="+mn-lt"/>
              </a:rPr>
              <a:t>TICs</a:t>
            </a:r>
            <a:r>
              <a:rPr lang="es-BO" kern="0" dirty="0">
                <a:latin typeface="+mn-lt"/>
              </a:rPr>
              <a:t>.   Su meta es la de proporcionar principios de operación y mejores prácticas para asegurar que la inversión en </a:t>
            </a:r>
            <a:r>
              <a:rPr lang="es-BO" kern="0" dirty="0" err="1">
                <a:latin typeface="+mn-lt"/>
              </a:rPr>
              <a:t>TICs</a:t>
            </a:r>
            <a:r>
              <a:rPr lang="es-BO" kern="0" dirty="0">
                <a:latin typeface="+mn-lt"/>
              </a:rPr>
              <a:t>, entrega el valor al negocio esperado, con un nivel de Riesgo aceptable.   Esta Fase trata de Gobernabilidad de </a:t>
            </a:r>
            <a:r>
              <a:rPr lang="es-BO" kern="0" dirty="0" err="1">
                <a:latin typeface="+mn-lt"/>
              </a:rPr>
              <a:t>TICs</a:t>
            </a:r>
            <a:r>
              <a:rPr lang="es-BO" kern="0" dirty="0">
                <a:latin typeface="+mn-lt"/>
              </a:rPr>
              <a:t>, Administración del Riesgo, Cumplimiento, Roles y Responsabilidades, Administración del Cambio y Administración de la Configuración. Los procesos en ésta capa, tienen lugar durante todas las Fases del ciclo de </a:t>
            </a:r>
            <a:r>
              <a:rPr lang="es-BO" kern="0" dirty="0" smtClean="0">
                <a:latin typeface="+mn-lt"/>
              </a:rPr>
              <a:t>vida</a:t>
            </a:r>
            <a:endParaRPr lang="es-BO" kern="0" dirty="0">
              <a:latin typeface="+mn-lt"/>
            </a:endParaRPr>
          </a:p>
          <a:p>
            <a:pPr marL="520700" lvl="0" indent="-3476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s-ES" dirty="0">
                <a:latin typeface="+mj-lt"/>
              </a:rPr>
              <a:t>Cada Fase del ciclo de vida del Servicio de </a:t>
            </a:r>
            <a:r>
              <a:rPr lang="es-ES" dirty="0" err="1">
                <a:latin typeface="+mj-lt"/>
              </a:rPr>
              <a:t>TICs</a:t>
            </a:r>
            <a:r>
              <a:rPr lang="es-ES" dirty="0">
                <a:latin typeface="+mj-lt"/>
              </a:rPr>
              <a:t>, incluye Funciones de Administración del Servicio (</a:t>
            </a:r>
            <a:r>
              <a:rPr lang="es-ES" dirty="0" err="1">
                <a:latin typeface="+mj-lt"/>
              </a:rPr>
              <a:t>SMFs</a:t>
            </a:r>
            <a:r>
              <a:rPr lang="es-ES" dirty="0">
                <a:latin typeface="+mj-lt"/>
              </a:rPr>
              <a:t> por sus siglas en inglés) que definen los procesos, las personas y las actividades que se requiere llevar a cabo para alinear los Servicios de Tics con los requerimientos de la Organización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36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820150" cy="923330"/>
          </a:xfrm>
        </p:spPr>
        <p:txBody>
          <a:bodyPr/>
          <a:lstStyle/>
          <a:p>
            <a:r>
              <a:rPr lang="es-ES" dirty="0">
                <a:effectLst/>
              </a:rPr>
              <a:t>Metas y Funciones del ciclo de vida del Servicio de </a:t>
            </a:r>
            <a:r>
              <a:rPr lang="es-ES" dirty="0" err="1">
                <a:effectLst/>
              </a:rPr>
              <a:t>TICs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873306"/>
            <a:ext cx="6019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s-BO" sz="3000" b="1" kern="0" dirty="0" smtClean="0">
                <a:latin typeface="+mn-lt"/>
              </a:rPr>
              <a:t>Fase de Planeación</a:t>
            </a:r>
            <a:r>
              <a:rPr lang="es-BO" sz="3000" b="1" kern="0" dirty="0">
                <a:latin typeface="+mn-lt"/>
              </a:rPr>
              <a:t>: </a:t>
            </a:r>
          </a:p>
          <a:p>
            <a:pPr marL="342900" lvl="0" indent="-342900" algn="ctr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s-BO" sz="3000" kern="0" dirty="0">
                <a:latin typeface="+mn-lt"/>
              </a:rPr>
              <a:t>Optimizar y alinear la estrategia de servicio para apoyar el negocio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286000"/>
            <a:ext cx="3810000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tabLst/>
              <a:defRPr/>
            </a:pP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Operación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lvl="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s-BO" sz="2000" kern="0" dirty="0">
                <a:latin typeface="+mn-lt"/>
              </a:rPr>
              <a:t>Asegurar </a:t>
            </a:r>
            <a:r>
              <a:rPr lang="es-BO" sz="2000" kern="0" dirty="0" smtClean="0">
                <a:latin typeface="+mn-lt"/>
              </a:rPr>
              <a:t>que los servicios </a:t>
            </a:r>
            <a:br>
              <a:rPr lang="es-BO" sz="2000" kern="0" dirty="0" smtClean="0">
                <a:latin typeface="+mn-lt"/>
              </a:rPr>
            </a:br>
            <a:r>
              <a:rPr lang="es-BO" sz="2000" kern="0" dirty="0" smtClean="0">
                <a:latin typeface="+mn-lt"/>
              </a:rPr>
              <a:t>sean:</a:t>
            </a:r>
            <a:endParaRPr lang="es-BO" sz="2000" kern="0" dirty="0">
              <a:latin typeface="+mn-lt"/>
            </a:endParaRPr>
          </a:p>
          <a:p>
            <a:pPr marL="800100" lvl="1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s-BO" sz="2000" kern="0" dirty="0" smtClean="0">
                <a:latin typeface="+mn-lt"/>
              </a:rPr>
              <a:t>Operados</a:t>
            </a:r>
            <a:endParaRPr lang="es-BO" sz="2000" kern="0" dirty="0">
              <a:latin typeface="+mn-lt"/>
            </a:endParaRPr>
          </a:p>
          <a:p>
            <a:pPr marL="800100" lvl="1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s-BO" sz="2000" kern="0" dirty="0" smtClean="0">
                <a:latin typeface="+mn-lt"/>
              </a:rPr>
              <a:t>Mantenidos</a:t>
            </a:r>
            <a:endParaRPr lang="es-BO" sz="2000" kern="0" dirty="0">
              <a:latin typeface="+mn-lt"/>
            </a:endParaRPr>
          </a:p>
          <a:p>
            <a:pPr marL="800100" lvl="1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s-BO" sz="2000" kern="0" dirty="0" smtClean="0">
                <a:latin typeface="+mn-lt"/>
              </a:rPr>
              <a:t>Apoyados</a:t>
            </a:r>
            <a:endParaRPr lang="es-BO" sz="2000" kern="0" dirty="0">
              <a:latin typeface="+mn-lt"/>
            </a:endParaRPr>
          </a:p>
          <a:p>
            <a:pPr marL="342900" lvl="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s-BO" sz="2000" kern="0" dirty="0">
                <a:latin typeface="+mn-lt"/>
              </a:rPr>
              <a:t>.. .para satisfacer necesidades empresariales</a:t>
            </a:r>
          </a:p>
        </p:txBody>
      </p:sp>
      <p:pic>
        <p:nvPicPr>
          <p:cNvPr id="7" name="Picture 5" descr="http://sharepoint/sites/SAT/SATWorkspace/MOF/MOF%20Graphics/for%20docs/logo%20finals/MOF-phas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351" y="2286000"/>
            <a:ext cx="390624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0" name="Up Arrow 10"/>
          <p:cNvSpPr/>
          <p:nvPr/>
        </p:nvSpPr>
        <p:spPr bwMode="auto">
          <a:xfrm>
            <a:off x="152400" y="5105400"/>
            <a:ext cx="8839200" cy="490776"/>
          </a:xfrm>
          <a:prstGeom prst="upArrow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5133707"/>
            <a:ext cx="78486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813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2393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3pPr>
            <a:lvl4pPr marL="1374775" indent="-3492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4pPr>
            <a:lvl5pPr marL="17160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5pPr>
            <a:lvl6pPr marL="21732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6pPr>
            <a:lvl7pPr marL="26304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7pPr>
            <a:lvl8pPr marL="30876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8pPr>
            <a:lvl9pPr marL="35448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sz="3000" b="1" kern="0" dirty="0" err="1" smtClean="0"/>
              <a:t>Capa</a:t>
            </a:r>
            <a:r>
              <a:rPr lang="en-US" sz="3000" b="1" kern="0" dirty="0" smtClean="0"/>
              <a:t> de </a:t>
            </a:r>
            <a:r>
              <a:rPr lang="en-US" sz="3000" b="1" kern="0" dirty="0" err="1" smtClean="0"/>
              <a:t>Administración</a:t>
            </a:r>
            <a:endParaRPr lang="en-US" sz="3000" kern="0" dirty="0" smtClean="0"/>
          </a:p>
          <a:p>
            <a:pPr algn="ctr">
              <a:buFont typeface="Wingdings" pitchFamily="2" charset="2"/>
              <a:buNone/>
            </a:pPr>
            <a:r>
              <a:rPr lang="es-BO" sz="2400" kern="0" dirty="0" smtClean="0"/>
              <a:t>Proporcionar principios de funcionamiento y normas de buenas prácticas para garantizar que la inversión en tecnología proporciona valor de negocio esperado ... en un riesgo aceptable</a:t>
            </a:r>
            <a:endParaRPr lang="es-BO" sz="2400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096000" y="2286000"/>
            <a:ext cx="32004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tabLst/>
              <a:defRPr/>
            </a:pP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Entrega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lvl="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s-BO" sz="2000" kern="0" dirty="0">
                <a:latin typeface="+mn-lt"/>
              </a:rPr>
              <a:t>Asegurar </a:t>
            </a:r>
            <a:r>
              <a:rPr lang="es-BO" sz="2000" kern="0" dirty="0" smtClean="0">
                <a:latin typeface="+mn-lt"/>
              </a:rPr>
              <a:t>que los servicios:</a:t>
            </a:r>
            <a:endParaRPr lang="es-BO" sz="2000" kern="0" dirty="0">
              <a:latin typeface="+mn-lt"/>
            </a:endParaRPr>
          </a:p>
          <a:p>
            <a:pPr marL="342900" lvl="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s-BO" sz="2000" kern="0" dirty="0" smtClean="0">
                <a:latin typeface="+mn-lt"/>
              </a:rPr>
              <a:t>Sean Desarrollados </a:t>
            </a:r>
            <a:r>
              <a:rPr lang="es-BO" sz="2000" kern="0" dirty="0">
                <a:latin typeface="+mn-lt"/>
              </a:rPr>
              <a:t>con </a:t>
            </a:r>
            <a:r>
              <a:rPr lang="es-BO" sz="2000" kern="0" dirty="0" smtClean="0">
                <a:latin typeface="+mn-lt"/>
              </a:rPr>
              <a:t>eficacia</a:t>
            </a:r>
            <a:endParaRPr lang="es-BO" sz="2000" kern="0" dirty="0">
              <a:latin typeface="+mn-lt"/>
            </a:endParaRPr>
          </a:p>
          <a:p>
            <a:pPr marL="342900" lvl="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s-BO" sz="2000" kern="0" dirty="0" smtClean="0">
                <a:latin typeface="+mn-lt"/>
              </a:rPr>
              <a:t>Sean Desplegados </a:t>
            </a:r>
            <a:r>
              <a:rPr lang="es-BO" sz="2000" kern="0" dirty="0">
                <a:latin typeface="+mn-lt"/>
              </a:rPr>
              <a:t>con éxito</a:t>
            </a:r>
          </a:p>
          <a:p>
            <a:pPr marL="342900" lvl="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s-BO" sz="2000" kern="0" dirty="0" smtClean="0">
                <a:latin typeface="+mn-lt"/>
              </a:rPr>
              <a:t>Estén Listos </a:t>
            </a:r>
            <a:r>
              <a:rPr lang="es-BO" sz="2000" kern="0" dirty="0">
                <a:latin typeface="+mn-lt"/>
              </a:rPr>
              <a:t>para operaciones</a:t>
            </a:r>
          </a:p>
        </p:txBody>
      </p:sp>
    </p:spTree>
    <p:extLst>
      <p:ext uri="{BB962C8B-B14F-4D97-AF65-F5344CB8AC3E}">
        <p14:creationId xmlns:p14="http://schemas.microsoft.com/office/powerpoint/2010/main" val="32539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 animBg="1"/>
      <p:bldP spid="12" grpId="0" build="p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7831"/>
          </a:xfrm>
        </p:spPr>
        <p:txBody>
          <a:bodyPr/>
          <a:lstStyle/>
          <a:p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articuladas</a:t>
            </a:r>
            <a:r>
              <a:rPr lang="en-US" dirty="0" smtClean="0"/>
              <a:t> entre MRs y SMFs</a:t>
            </a:r>
            <a:endParaRPr lang="en-US" dirty="0"/>
          </a:p>
        </p:txBody>
      </p:sp>
      <p:pic>
        <p:nvPicPr>
          <p:cNvPr id="13" name="Picture 2" descr="MOF-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424" y="1146508"/>
            <a:ext cx="6234376" cy="5178092"/>
          </a:xfrm>
          <a:prstGeom prst="rect">
            <a:avLst/>
          </a:prstGeom>
          <a:noFill/>
        </p:spPr>
      </p:pic>
      <p:sp>
        <p:nvSpPr>
          <p:cNvPr id="17" name="Right Arrow 16"/>
          <p:cNvSpPr/>
          <p:nvPr/>
        </p:nvSpPr>
        <p:spPr bwMode="auto">
          <a:xfrm>
            <a:off x="2819400" y="2209800"/>
            <a:ext cx="1066800" cy="231280"/>
          </a:xfrm>
          <a:prstGeom prst="rightArrow">
            <a:avLst>
              <a:gd name="adj1" fmla="val 39360"/>
              <a:gd name="adj2" fmla="val 63105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Bent-Up Arrow 17"/>
          <p:cNvSpPr/>
          <p:nvPr/>
        </p:nvSpPr>
        <p:spPr bwMode="auto">
          <a:xfrm rot="16200000" flipV="1">
            <a:off x="1238250" y="3943350"/>
            <a:ext cx="1219200" cy="1409700"/>
          </a:xfrm>
          <a:prstGeom prst="bentUpArrow">
            <a:avLst>
              <a:gd name="adj1" fmla="val 8784"/>
              <a:gd name="adj2" fmla="val 8241"/>
              <a:gd name="adj3" fmla="val 9321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5400000"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4"/>
          <p:cNvSpPr/>
          <p:nvPr/>
        </p:nvSpPr>
        <p:spPr bwMode="auto">
          <a:xfrm>
            <a:off x="304800" y="1416784"/>
            <a:ext cx="3126177" cy="163121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latinLnBrk="0">
              <a:spcBef>
                <a:spcPts val="0"/>
              </a:spcBef>
              <a:buClr>
                <a:schemeClr val="tx1"/>
              </a:buClr>
              <a:buSzPct val="75000"/>
              <a:tabLst/>
            </a:pPr>
            <a:r>
              <a:rPr lang="es-BO" sz="2000" dirty="0">
                <a:latin typeface="+mn-lt"/>
              </a:rPr>
              <a:t>Los diamantes son </a:t>
            </a:r>
            <a:endParaRPr lang="es-BO" sz="2000" dirty="0" smtClean="0">
              <a:latin typeface="+mn-lt"/>
            </a:endParaRPr>
          </a:p>
          <a:p>
            <a:pPr marR="0" defTabSz="914400" latinLnBrk="0">
              <a:spcBef>
                <a:spcPts val="0"/>
              </a:spcBef>
              <a:buClr>
                <a:schemeClr val="tx1"/>
              </a:buClr>
              <a:buSzPct val="75000"/>
              <a:tabLst/>
            </a:pPr>
            <a:r>
              <a:rPr lang="es-BO" sz="2000" b="1" dirty="0" smtClean="0">
                <a:latin typeface="+mn-lt"/>
              </a:rPr>
              <a:t>Revisiones Gerenciales(MR)</a:t>
            </a:r>
            <a:r>
              <a:rPr lang="es-BO" sz="2000" dirty="0" smtClean="0">
                <a:latin typeface="+mn-lt"/>
              </a:rPr>
              <a:t>, </a:t>
            </a:r>
          </a:p>
          <a:p>
            <a:pPr marR="0" defTabSz="914400" latinLnBrk="0">
              <a:spcBef>
                <a:spcPts val="0"/>
              </a:spcBef>
              <a:buClr>
                <a:schemeClr val="tx1"/>
              </a:buClr>
              <a:buSzPct val="75000"/>
              <a:tabLst/>
            </a:pPr>
            <a:r>
              <a:rPr lang="es-BO" sz="2000" dirty="0" smtClean="0">
                <a:latin typeface="+mn-lt"/>
              </a:rPr>
              <a:t>que </a:t>
            </a:r>
            <a:r>
              <a:rPr lang="es-BO" sz="2000" dirty="0">
                <a:latin typeface="+mn-lt"/>
              </a:rPr>
              <a:t>se centran </a:t>
            </a:r>
            <a:r>
              <a:rPr lang="es-BO" sz="2000" dirty="0" smtClean="0">
                <a:latin typeface="+mn-lt"/>
              </a:rPr>
              <a:t>en </a:t>
            </a:r>
            <a:r>
              <a:rPr lang="es-BO" sz="2000" dirty="0">
                <a:latin typeface="+mn-lt"/>
              </a:rPr>
              <a:t>puntos </a:t>
            </a:r>
            <a:endParaRPr lang="es-BO" sz="2000" dirty="0" smtClean="0">
              <a:latin typeface="+mn-lt"/>
            </a:endParaRPr>
          </a:p>
          <a:p>
            <a:pPr marR="0" defTabSz="914400" latinLnBrk="0">
              <a:spcBef>
                <a:spcPts val="0"/>
              </a:spcBef>
              <a:buClr>
                <a:schemeClr val="tx1"/>
              </a:buClr>
              <a:buSzPct val="75000"/>
              <a:tabLst/>
            </a:pPr>
            <a:r>
              <a:rPr lang="es-BO" sz="2000" dirty="0" smtClean="0">
                <a:latin typeface="+mn-lt"/>
              </a:rPr>
              <a:t>de </a:t>
            </a:r>
            <a:r>
              <a:rPr lang="es-BO" sz="2000" dirty="0">
                <a:latin typeface="+mn-lt"/>
              </a:rPr>
              <a:t>control de gestión </a:t>
            </a:r>
            <a:endParaRPr lang="es-BO" sz="2000" dirty="0" smtClean="0">
              <a:latin typeface="+mn-lt"/>
            </a:endParaRPr>
          </a:p>
          <a:p>
            <a:pPr marR="0" defTabSz="914400" latinLnBrk="0">
              <a:spcBef>
                <a:spcPts val="0"/>
              </a:spcBef>
              <a:buClr>
                <a:schemeClr val="tx1"/>
              </a:buClr>
              <a:buSzPct val="75000"/>
              <a:tabLst/>
            </a:pPr>
            <a:r>
              <a:rPr lang="es-BO" sz="2000" dirty="0" smtClean="0">
                <a:latin typeface="+mn-lt"/>
              </a:rPr>
              <a:t>de </a:t>
            </a:r>
            <a:r>
              <a:rPr lang="es-BO" sz="2000" dirty="0">
                <a:latin typeface="+mn-lt"/>
              </a:rPr>
              <a:t>tecnología clave</a:t>
            </a:r>
          </a:p>
        </p:txBody>
      </p:sp>
      <p:sp>
        <p:nvSpPr>
          <p:cNvPr id="10" name="Rectangle 15"/>
          <p:cNvSpPr/>
          <p:nvPr/>
        </p:nvSpPr>
        <p:spPr bwMode="auto">
          <a:xfrm>
            <a:off x="838200" y="5105400"/>
            <a:ext cx="3276600" cy="163121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latinLnBrk="0">
              <a:spcBef>
                <a:spcPts val="0"/>
              </a:spcBef>
              <a:buClr>
                <a:schemeClr val="tx1"/>
              </a:buClr>
              <a:buSzPct val="75000"/>
              <a:tabLst/>
            </a:pPr>
            <a:r>
              <a:rPr lang="es-BO" sz="2000" dirty="0">
                <a:latin typeface="+mn-lt"/>
              </a:rPr>
              <a:t> </a:t>
            </a:r>
            <a:r>
              <a:rPr lang="es-BO" sz="2000" dirty="0" smtClean="0">
                <a:latin typeface="+mn-lt"/>
              </a:rPr>
              <a:t>Los </a:t>
            </a:r>
            <a:r>
              <a:rPr lang="es-BO" sz="2000" dirty="0">
                <a:latin typeface="+mn-lt"/>
              </a:rPr>
              <a:t>elementos con viñetas </a:t>
            </a:r>
            <a:endParaRPr lang="es-BO" sz="2000" dirty="0" smtClean="0">
              <a:latin typeface="+mn-lt"/>
            </a:endParaRPr>
          </a:p>
          <a:p>
            <a:pPr marR="0" defTabSz="914400" latinLnBrk="0">
              <a:spcBef>
                <a:spcPts val="0"/>
              </a:spcBef>
              <a:buClr>
                <a:schemeClr val="tx1"/>
              </a:buClr>
              <a:buSzPct val="75000"/>
              <a:tabLst/>
            </a:pPr>
            <a:r>
              <a:rPr lang="es-BO" sz="2000" dirty="0" smtClean="0">
                <a:latin typeface="+mn-lt"/>
              </a:rPr>
              <a:t>son las </a:t>
            </a:r>
            <a:r>
              <a:rPr lang="es-BO" sz="2000" b="1" dirty="0" smtClean="0">
                <a:latin typeface="+mn-lt"/>
              </a:rPr>
              <a:t>Funciones </a:t>
            </a:r>
            <a:r>
              <a:rPr lang="es-BO" sz="2000" b="1" dirty="0">
                <a:latin typeface="+mn-lt"/>
              </a:rPr>
              <a:t>de </a:t>
            </a:r>
            <a:r>
              <a:rPr lang="es-BO" sz="2000" b="1" dirty="0" smtClean="0">
                <a:latin typeface="+mn-lt"/>
              </a:rPr>
              <a:t>Administración del Servicio (SMF), </a:t>
            </a:r>
            <a:r>
              <a:rPr lang="es-BO" sz="2000" dirty="0" smtClean="0">
                <a:latin typeface="+mn-lt"/>
              </a:rPr>
              <a:t>que </a:t>
            </a:r>
            <a:r>
              <a:rPr lang="es-BO" sz="2000" dirty="0">
                <a:latin typeface="+mn-lt"/>
              </a:rPr>
              <a:t>proporcionan </a:t>
            </a:r>
            <a:r>
              <a:rPr lang="es-BO" sz="2000" dirty="0" smtClean="0">
                <a:latin typeface="+mn-lt"/>
              </a:rPr>
              <a:t>orientación </a:t>
            </a:r>
            <a:r>
              <a:rPr lang="es-BO" sz="2000" dirty="0">
                <a:latin typeface="+mn-lt"/>
              </a:rPr>
              <a:t>del </a:t>
            </a:r>
            <a:r>
              <a:rPr lang="es-BO" sz="2000" dirty="0" smtClean="0">
                <a:latin typeface="+mn-lt"/>
              </a:rPr>
              <a:t>proceso 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67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harepoint/sites/SAT/SATWorkspace/MOF/MOF%20Graphics/for%20docs/logo%20finals/MOF-SMF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0"/>
            <a:ext cx="258960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Funciones de Administración del Servicio </a:t>
            </a:r>
            <a:r>
              <a:rPr lang="es-BO" dirty="0" smtClean="0"/>
              <a:t>(</a:t>
            </a:r>
            <a:r>
              <a:rPr lang="es-BO" dirty="0" err="1" smtClean="0"/>
              <a:t>SMFs</a:t>
            </a:r>
            <a:r>
              <a:rPr lang="es-BO" dirty="0" smtClean="0"/>
              <a:t>)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7543800" cy="5706177"/>
          </a:xfrm>
        </p:spPr>
        <p:txBody>
          <a:bodyPr/>
          <a:lstStyle/>
          <a:p>
            <a:r>
              <a:rPr lang="es-ES" sz="2300" dirty="0"/>
              <a:t>Cada Fase del ciclo de vida del Servicio de </a:t>
            </a:r>
            <a:r>
              <a:rPr lang="es-ES" sz="2300" dirty="0" err="1"/>
              <a:t>TICs</a:t>
            </a:r>
            <a:r>
              <a:rPr lang="es-ES" sz="2300" dirty="0"/>
              <a:t>, incluye Funciones de Administración del Servicio </a:t>
            </a:r>
            <a:r>
              <a:rPr lang="es-ES" sz="2300" dirty="0" smtClean="0"/>
              <a:t>que </a:t>
            </a:r>
            <a:r>
              <a:rPr lang="es-ES" sz="2300" dirty="0"/>
              <a:t>definen los procesos, las personas y las actividades que se requiere llevar a cabo para alinear los Servicios de Tics con los requerimientos de la </a:t>
            </a:r>
            <a:r>
              <a:rPr lang="es-ES" sz="2300" dirty="0" smtClean="0"/>
              <a:t>Organización</a:t>
            </a:r>
          </a:p>
          <a:p>
            <a:r>
              <a:rPr lang="es-ES" sz="2300" dirty="0"/>
              <a:t>Cada SMF tiene su propio documento, donde se explica el Diagrama de Flujo, los detalles de los procesos y las </a:t>
            </a:r>
            <a:r>
              <a:rPr lang="es-ES" sz="2300" dirty="0" smtClean="0"/>
              <a:t/>
            </a:r>
            <a:br>
              <a:rPr lang="es-ES" sz="2300" dirty="0" smtClean="0"/>
            </a:br>
            <a:r>
              <a:rPr lang="es-ES" sz="2300" dirty="0" smtClean="0"/>
              <a:t>actividades </a:t>
            </a:r>
            <a:r>
              <a:rPr lang="es-ES" sz="2300" dirty="0"/>
              <a:t>incluidas en </a:t>
            </a:r>
            <a:r>
              <a:rPr lang="es-ES" sz="2300" dirty="0" smtClean="0"/>
              <a:t>él</a:t>
            </a:r>
          </a:p>
          <a:p>
            <a:r>
              <a:rPr lang="es-ES" sz="2300" dirty="0" smtClean="0"/>
              <a:t>Cada SMF puede </a:t>
            </a:r>
            <a:r>
              <a:rPr lang="es-ES" sz="2300" dirty="0"/>
              <a:t>ser visto como un conjunto independiente de </a:t>
            </a:r>
            <a:r>
              <a:rPr lang="es-ES" sz="2300" dirty="0" smtClean="0"/>
              <a:t>procesos</a:t>
            </a:r>
          </a:p>
          <a:p>
            <a:r>
              <a:rPr lang="es-ES" sz="2300" dirty="0" smtClean="0"/>
              <a:t>Aseguran </a:t>
            </a:r>
            <a:r>
              <a:rPr lang="es-ES" sz="2300" dirty="0"/>
              <a:t>que el Servicio se Entrega con la calidad y nivel de Riesgo requeridos. En algunas Fases (como en la de Entrega), los </a:t>
            </a:r>
            <a:r>
              <a:rPr lang="es-ES" sz="2300" dirty="0" err="1"/>
              <a:t>SMFs</a:t>
            </a:r>
            <a:r>
              <a:rPr lang="es-ES" sz="2300" dirty="0"/>
              <a:t> se llevan a cabo en forma secuencial, mientras que en otras Fases (como en la de Operación), los </a:t>
            </a:r>
            <a:r>
              <a:rPr lang="es-ES" sz="2300" dirty="0" err="1"/>
              <a:t>SMFs</a:t>
            </a:r>
            <a:r>
              <a:rPr lang="es-ES" sz="2300" dirty="0"/>
              <a:t> se pueden ejecutar en forma paralela para crear las salidas de la Fase.</a:t>
            </a:r>
            <a:endParaRPr lang="es-BO" sz="2300" dirty="0"/>
          </a:p>
          <a:p>
            <a:pPr marL="342900" lvl="1" indent="-342900" eaLnBrk="1" hangingPunct="1">
              <a:lnSpc>
                <a:spcPct val="90000"/>
              </a:lnSpc>
            </a:pPr>
            <a:endParaRPr lang="en-US" sz="280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5" y="1336965"/>
            <a:ext cx="5553295" cy="704850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Module 0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790700" y="33909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1790700" y="20193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790700" y="40767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019300" y="4240768"/>
            <a:ext cx="53340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rgbClr val="000000"/>
                </a:solidFill>
              </a:rPr>
              <a:t>Módulo</a:t>
            </a:r>
            <a:r>
              <a:rPr lang="en-US" sz="2300" b="1" dirty="0" smtClean="0">
                <a:solidFill>
                  <a:srgbClr val="000000"/>
                </a:solidFill>
              </a:rPr>
              <a:t> 5: La </a:t>
            </a:r>
            <a:r>
              <a:rPr lang="en-US" sz="2300" b="1" dirty="0" err="1" smtClean="0">
                <a:solidFill>
                  <a:srgbClr val="000000"/>
                </a:solidFill>
              </a:rPr>
              <a:t>Fase</a:t>
            </a:r>
            <a:r>
              <a:rPr lang="en-US" sz="2300" b="1" dirty="0" smtClean="0">
                <a:solidFill>
                  <a:srgbClr val="000000"/>
                </a:solidFill>
              </a:rPr>
              <a:t> de </a:t>
            </a:r>
            <a:r>
              <a:rPr lang="en-US" sz="2300" b="1" dirty="0" err="1" smtClean="0">
                <a:solidFill>
                  <a:srgbClr val="000000"/>
                </a:solidFill>
              </a:rPr>
              <a:t>Operación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1790700" y="13335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019300" y="2828925"/>
            <a:ext cx="462466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rgbClr val="000000"/>
                </a:solidFill>
              </a:rPr>
              <a:t>Módulo</a:t>
            </a:r>
            <a:r>
              <a:rPr lang="en-US" sz="2300" b="1" dirty="0" smtClean="0">
                <a:solidFill>
                  <a:srgbClr val="000000"/>
                </a:solidFill>
              </a:rPr>
              <a:t> 3: La </a:t>
            </a:r>
            <a:r>
              <a:rPr lang="en-US" sz="2300" b="1" dirty="0" err="1" smtClean="0">
                <a:solidFill>
                  <a:srgbClr val="000000"/>
                </a:solidFill>
              </a:rPr>
              <a:t>Fase</a:t>
            </a:r>
            <a:r>
              <a:rPr lang="en-US" sz="2300" b="1" dirty="0" smtClean="0">
                <a:solidFill>
                  <a:srgbClr val="000000"/>
                </a:solidFill>
              </a:rPr>
              <a:t> de </a:t>
            </a:r>
            <a:r>
              <a:rPr lang="en-US" sz="2300" b="1" dirty="0" err="1" smtClean="0">
                <a:solidFill>
                  <a:srgbClr val="000000"/>
                </a:solidFill>
              </a:rPr>
              <a:t>Planeación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790700" y="27051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2019300" y="3519488"/>
            <a:ext cx="490696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rgbClr val="000000"/>
                </a:solidFill>
              </a:rPr>
              <a:t>Módulo</a:t>
            </a:r>
            <a:r>
              <a:rPr lang="en-US" sz="2300" b="1" dirty="0" smtClean="0">
                <a:solidFill>
                  <a:srgbClr val="000000"/>
                </a:solidFill>
              </a:rPr>
              <a:t> 4: La </a:t>
            </a:r>
            <a:r>
              <a:rPr lang="en-US" sz="2300" b="1" dirty="0" err="1" smtClean="0">
                <a:solidFill>
                  <a:srgbClr val="000000"/>
                </a:solidFill>
              </a:rPr>
              <a:t>Fase</a:t>
            </a:r>
            <a:r>
              <a:rPr lang="en-US" sz="2300" b="1" dirty="0" smtClean="0">
                <a:solidFill>
                  <a:srgbClr val="000000"/>
                </a:solidFill>
              </a:rPr>
              <a:t> de </a:t>
            </a:r>
            <a:r>
              <a:rPr lang="en-US" sz="2300" b="1" dirty="0" err="1" smtClean="0">
                <a:solidFill>
                  <a:srgbClr val="000000"/>
                </a:solidFill>
              </a:rPr>
              <a:t>Entrega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019300" y="4930775"/>
            <a:ext cx="4425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6: </a:t>
            </a:r>
            <a:r>
              <a:rPr lang="en-US" sz="2300" b="1" dirty="0" err="1" smtClean="0">
                <a:solidFill>
                  <a:srgbClr val="000000"/>
                </a:solidFill>
              </a:rPr>
              <a:t>Resumen</a:t>
            </a:r>
            <a:r>
              <a:rPr lang="en-US" sz="2400" b="1" dirty="0" smtClean="0">
                <a:solidFill>
                  <a:srgbClr val="000000"/>
                </a:solidFill>
              </a:rPr>
              <a:t> del </a:t>
            </a:r>
            <a:r>
              <a:rPr lang="en-US" sz="2400" b="1" dirty="0" err="1" smtClean="0">
                <a:solidFill>
                  <a:srgbClr val="000000"/>
                </a:solidFill>
              </a:rPr>
              <a:t>Curso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1790700" y="4762500"/>
            <a:ext cx="5562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2009775" y="1454150"/>
            <a:ext cx="468666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chemeClr val="bg1"/>
                </a:solidFill>
              </a:rPr>
              <a:t>Módulo</a:t>
            </a:r>
            <a:r>
              <a:rPr lang="en-US" sz="2300" b="1" dirty="0" smtClean="0">
                <a:solidFill>
                  <a:schemeClr val="bg1"/>
                </a:solidFill>
              </a:rPr>
              <a:t> 1: </a:t>
            </a:r>
            <a:r>
              <a:rPr lang="en-US" sz="2300" b="1" dirty="0" err="1" smtClean="0">
                <a:solidFill>
                  <a:schemeClr val="bg1"/>
                </a:solidFill>
              </a:rPr>
              <a:t>Visión</a:t>
            </a:r>
            <a:r>
              <a:rPr lang="en-US" sz="2300" b="1" dirty="0" smtClean="0">
                <a:solidFill>
                  <a:schemeClr val="bg1"/>
                </a:solidFill>
              </a:rPr>
              <a:t> General de MOF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2009775" y="2139950"/>
            <a:ext cx="525329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rgbClr val="000000"/>
                </a:solidFill>
              </a:rPr>
              <a:t>Módulo</a:t>
            </a:r>
            <a:r>
              <a:rPr lang="en-US" sz="2300" b="1" dirty="0" smtClean="0">
                <a:solidFill>
                  <a:srgbClr val="000000"/>
                </a:solidFill>
              </a:rPr>
              <a:t> 2: La </a:t>
            </a:r>
            <a:r>
              <a:rPr lang="en-US" sz="2300" b="1" dirty="0" err="1" smtClean="0">
                <a:solidFill>
                  <a:srgbClr val="000000"/>
                </a:solidFill>
              </a:rPr>
              <a:t>Capa</a:t>
            </a:r>
            <a:r>
              <a:rPr lang="en-US" sz="2300" b="1" dirty="0" smtClean="0">
                <a:solidFill>
                  <a:srgbClr val="000000"/>
                </a:solidFill>
              </a:rPr>
              <a:t> de </a:t>
            </a:r>
            <a:r>
              <a:rPr lang="en-US" sz="2300" b="1" dirty="0" err="1" smtClean="0">
                <a:solidFill>
                  <a:srgbClr val="000000"/>
                </a:solidFill>
              </a:rPr>
              <a:t>Administración</a:t>
            </a:r>
            <a:endParaRPr lang="en-US" sz="23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76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Revisiones</a:t>
            </a:r>
            <a:r>
              <a:rPr lang="en-US" dirty="0" smtClean="0"/>
              <a:t> </a:t>
            </a:r>
            <a:r>
              <a:rPr lang="en-US" dirty="0" err="1" smtClean="0"/>
              <a:t>Gerencials</a:t>
            </a:r>
            <a:r>
              <a:rPr lang="en-US" dirty="0" smtClean="0"/>
              <a:t> (MRs)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1169988"/>
            <a:ext cx="4876800" cy="41640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Management reviews (MRs)</a:t>
            </a:r>
          </a:p>
          <a:p>
            <a:pPr lvl="1"/>
            <a:r>
              <a:rPr lang="en-US" sz="2000" dirty="0" err="1" smtClean="0"/>
              <a:t>Reúnen</a:t>
            </a:r>
            <a:r>
              <a:rPr lang="en-US" sz="2000" dirty="0" smtClean="0"/>
              <a:t> </a:t>
            </a:r>
            <a:r>
              <a:rPr lang="es-ES" sz="2000" dirty="0" smtClean="0"/>
              <a:t>reunir </a:t>
            </a:r>
            <a:r>
              <a:rPr lang="es-ES" sz="2000" dirty="0"/>
              <a:t>la información con las </a:t>
            </a:r>
            <a:r>
              <a:rPr lang="es-ES" sz="2000" dirty="0" smtClean="0"/>
              <a:t>persona, con la finalidad </a:t>
            </a:r>
            <a:r>
              <a:rPr lang="es-ES" sz="2000" dirty="0"/>
              <a:t>de determinar el estado de los servicios de </a:t>
            </a:r>
            <a:r>
              <a:rPr lang="es-ES" sz="2000" dirty="0" err="1"/>
              <a:t>TICs</a:t>
            </a:r>
            <a:r>
              <a:rPr lang="es-ES" sz="2000" dirty="0"/>
              <a:t> y para confirmar, que tan listo se encuentra, para seguir adelante en el ciclo 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de vida</a:t>
            </a:r>
            <a:endParaRPr lang="en-US" sz="2000" dirty="0" smtClean="0"/>
          </a:p>
          <a:p>
            <a:r>
              <a:rPr lang="es-BO" sz="2400" dirty="0" smtClean="0"/>
              <a:t>Son </a:t>
            </a:r>
            <a:r>
              <a:rPr lang="es-BO" sz="2400" dirty="0"/>
              <a:t>controles internos que proporcionan la validación con criterios de la Gerencia</a:t>
            </a:r>
            <a:endParaRPr lang="en-US" sz="2400" dirty="0" smtClean="0"/>
          </a:p>
          <a:p>
            <a:r>
              <a:rPr lang="es-ES" sz="2400" dirty="0" smtClean="0"/>
              <a:t>Aseguran que </a:t>
            </a:r>
            <a:r>
              <a:rPr lang="es-ES" sz="2400" dirty="0"/>
              <a:t>las metas se logran de una forma apropiada, y que el valor al negocio se toma en consideración a todo lo largo del ciclo de vida del servicio de </a:t>
            </a:r>
            <a:r>
              <a:rPr lang="es-ES" sz="2400" dirty="0" err="1"/>
              <a:t>TICs</a:t>
            </a:r>
            <a:endParaRPr lang="en-US" sz="2400" dirty="0" smtClean="0"/>
          </a:p>
        </p:txBody>
      </p:sp>
      <p:pic>
        <p:nvPicPr>
          <p:cNvPr id="4" name="Picture 2" descr="http://sharepoint/sites/SAT/SATWorkspace/MOF/MOF%20Graphics/for%20docs/logo%20finals/MOF-Revie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345360"/>
            <a:ext cx="4800600" cy="381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7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763000" cy="535531"/>
          </a:xfrm>
        </p:spPr>
        <p:txBody>
          <a:bodyPr/>
          <a:lstStyle/>
          <a:p>
            <a:r>
              <a:rPr lang="en-US" sz="3200" dirty="0" err="1" smtClean="0"/>
              <a:t>Guía</a:t>
            </a:r>
            <a:r>
              <a:rPr lang="en-US" sz="3200" dirty="0" smtClean="0"/>
              <a:t> a </a:t>
            </a:r>
            <a:r>
              <a:rPr lang="en-US" sz="3200" dirty="0" err="1" smtClean="0"/>
              <a:t>través</a:t>
            </a:r>
            <a:r>
              <a:rPr lang="en-US" sz="3200" dirty="0" smtClean="0"/>
              <a:t> de la </a:t>
            </a:r>
            <a:r>
              <a:rPr lang="en-US" sz="3200" dirty="0" err="1" smtClean="0"/>
              <a:t>Organización</a:t>
            </a:r>
            <a:r>
              <a:rPr lang="en-US" sz="3200" dirty="0" smtClean="0"/>
              <a:t> TIC</a:t>
            </a:r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9562" y="1219200"/>
            <a:ext cx="1519238" cy="2008188"/>
            <a:chOff x="0" y="1736"/>
            <a:chExt cx="1138658" cy="1626654"/>
          </a:xfrm>
        </p:grpSpPr>
        <p:sp>
          <p:nvSpPr>
            <p:cNvPr id="21" name="Chevron 20"/>
            <p:cNvSpPr/>
            <p:nvPr/>
          </p:nvSpPr>
          <p:spPr>
            <a:xfrm rot="5400000">
              <a:off x="-243998" y="245734"/>
              <a:ext cx="1626654" cy="1138657"/>
            </a:xfrm>
            <a:prstGeom prst="chevr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1" y="708334"/>
              <a:ext cx="1138657" cy="4879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" tIns="9525" rIns="9525" bIns="9525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Directores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 CIOs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28800" y="1219202"/>
            <a:ext cx="7700966" cy="1295403"/>
            <a:chOff x="999264" y="-836505"/>
            <a:chExt cx="6560042" cy="1295464"/>
          </a:xfrm>
        </p:grpSpPr>
        <p:sp>
          <p:nvSpPr>
            <p:cNvPr id="19" name="Round Same Side Corner Rectangle 18"/>
            <p:cNvSpPr/>
            <p:nvPr/>
          </p:nvSpPr>
          <p:spPr>
            <a:xfrm rot="5400000">
              <a:off x="3369880" y="-3207121"/>
              <a:ext cx="1295464" cy="6036696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0" name="Round Same Side Corner Rectangle 6"/>
            <p:cNvSpPr/>
            <p:nvPr/>
          </p:nvSpPr>
          <p:spPr>
            <a:xfrm>
              <a:off x="1003623" y="-684100"/>
              <a:ext cx="6555683" cy="954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06680" tIns="9525" rIns="9525" bIns="9525" spcCol="1270" anchor="ctr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s-BO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Los documentos de Visión General, están dirigidos a los </a:t>
              </a:r>
              <a:r>
                <a:rPr lang="es-BO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CIOs</a:t>
              </a:r>
              <a:r>
                <a:rPr lang="es-BO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que requieren tener un Panorama </a:t>
              </a:r>
              <a:r>
                <a:rPr lang="es-BO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general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9562" y="2895600"/>
            <a:ext cx="1519238" cy="2008188"/>
            <a:chOff x="0" y="1736"/>
            <a:chExt cx="1138658" cy="1626654"/>
          </a:xfrm>
        </p:grpSpPr>
        <p:sp>
          <p:nvSpPr>
            <p:cNvPr id="24" name="Chevron 23"/>
            <p:cNvSpPr/>
            <p:nvPr/>
          </p:nvSpPr>
          <p:spPr>
            <a:xfrm rot="5400000">
              <a:off x="-243998" y="245734"/>
              <a:ext cx="1626654" cy="1138657"/>
            </a:xfrm>
            <a:prstGeom prst="chevr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5" name="Chevron 4"/>
            <p:cNvSpPr/>
            <p:nvPr/>
          </p:nvSpPr>
          <p:spPr>
            <a:xfrm>
              <a:off x="1" y="646611"/>
              <a:ext cx="1138657" cy="4879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" tIns="9525" rIns="9525" bIns="9525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Administradores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 TICs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828800" y="2895600"/>
            <a:ext cx="7086599" cy="1295403"/>
            <a:chOff x="999264" y="-836505"/>
            <a:chExt cx="6036696" cy="1295464"/>
          </a:xfrm>
        </p:grpSpPr>
        <p:sp>
          <p:nvSpPr>
            <p:cNvPr id="27" name="Round Same Side Corner Rectangle 26"/>
            <p:cNvSpPr/>
            <p:nvPr/>
          </p:nvSpPr>
          <p:spPr>
            <a:xfrm rot="5400000">
              <a:off x="3369880" y="-3207121"/>
              <a:ext cx="1295464" cy="6036696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8" name="Round Same Side Corner Rectangle 6"/>
            <p:cNvSpPr/>
            <p:nvPr/>
          </p:nvSpPr>
          <p:spPr>
            <a:xfrm>
              <a:off x="1003623" y="-684100"/>
              <a:ext cx="5902517" cy="954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06680" tIns="9525" rIns="9525" bIns="9525" spcCol="1270" anchor="ctr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s-BO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 Visión General y la Información de los Diagramas de Flujo en los documentos específicos de las SMF, están dirigidos a los Administradores de </a:t>
              </a:r>
              <a:r>
                <a:rPr lang="es-BO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TICs</a:t>
              </a:r>
              <a:r>
                <a:rPr lang="es-BO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que requieren entender las estrategias, asociadas a la prestación de Servicios de </a:t>
              </a:r>
              <a:r>
                <a:rPr lang="es-BO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TICs</a:t>
              </a:r>
              <a:r>
                <a:rPr lang="es-BO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09562" y="4572000"/>
            <a:ext cx="1519238" cy="2008188"/>
            <a:chOff x="0" y="1736"/>
            <a:chExt cx="1138658" cy="1626654"/>
          </a:xfrm>
        </p:grpSpPr>
        <p:sp>
          <p:nvSpPr>
            <p:cNvPr id="30" name="Chevron 29"/>
            <p:cNvSpPr/>
            <p:nvPr/>
          </p:nvSpPr>
          <p:spPr>
            <a:xfrm rot="5400000">
              <a:off x="-243998" y="245734"/>
              <a:ext cx="1626654" cy="1138657"/>
            </a:xfrm>
            <a:prstGeom prst="chevr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" y="571065"/>
              <a:ext cx="1138657" cy="4879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" tIns="9525" rIns="9525" bIns="9525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Profesionales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 TICs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757716" y="4572001"/>
            <a:ext cx="7157682" cy="1295403"/>
            <a:chOff x="1003623" y="-836504"/>
            <a:chExt cx="6097247" cy="1295464"/>
          </a:xfrm>
        </p:grpSpPr>
        <p:sp>
          <p:nvSpPr>
            <p:cNvPr id="33" name="Round Same Side Corner Rectangle 32"/>
            <p:cNvSpPr/>
            <p:nvPr/>
          </p:nvSpPr>
          <p:spPr>
            <a:xfrm rot="5400000">
              <a:off x="3434791" y="-3207120"/>
              <a:ext cx="1295464" cy="6036695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34" name="Round Same Side Corner Rectangle 6"/>
            <p:cNvSpPr/>
            <p:nvPr/>
          </p:nvSpPr>
          <p:spPr>
            <a:xfrm>
              <a:off x="1003623" y="-684100"/>
              <a:ext cx="5967428" cy="954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06680" tIns="9525" rIns="9525" bIns="9525" spcCol="1270" anchor="ctr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s-BO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Las Actividades, en los documentos específicos de las SMF, están destinados a los Profesionales de </a:t>
              </a:r>
              <a:r>
                <a:rPr lang="es-BO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TICs</a:t>
              </a:r>
              <a:r>
                <a:rPr lang="es-BO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que implementan MOF para llevar a cabo su trabajo.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951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Beneficios</a:t>
            </a:r>
            <a:r>
              <a:rPr lang="en-US" dirty="0" smtClean="0"/>
              <a:t> de MOF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BO" dirty="0"/>
              <a:t>Seguir los documentos y las guías de MOF, puede ayudar a: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/>
              <a:t>Disminuir los Riesgos, mediante una mejor coordinación entre los Equipos de trabajo.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/>
              <a:t>Reconocer las implicaciones del Cumplimiento, cuando se revisen las Políticas.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/>
              <a:t>Anticipar y mitigar los impactos a la confiabilidad.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/>
              <a:t>Descubrir </a:t>
            </a:r>
            <a:r>
              <a:rPr lang="es-BO" dirty="0" err="1"/>
              <a:t>issues</a:t>
            </a:r>
            <a:r>
              <a:rPr lang="es-BO" dirty="0"/>
              <a:t> en la integración, antes de introducir el servicio en el ambiente productivo.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/>
              <a:t>Prevenir </a:t>
            </a:r>
            <a:r>
              <a:rPr lang="es-BO" dirty="0" err="1"/>
              <a:t>issues</a:t>
            </a:r>
            <a:r>
              <a:rPr lang="es-BO" dirty="0"/>
              <a:t> de rendimiento, al anticipar límites.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/>
              <a:t>Adaptarse efectivamente a las nuevas necesidades de la Organización.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57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>
            <p:extLst/>
          </p:nvPr>
        </p:nvGraphicFramePr>
        <p:xfrm>
          <a:off x="1746378" y="902042"/>
          <a:ext cx="5585941" cy="3252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71450" y="146053"/>
            <a:ext cx="8972550" cy="452432"/>
          </a:xfrm>
        </p:spPr>
        <p:txBody>
          <a:bodyPr/>
          <a:lstStyle/>
          <a:p>
            <a:r>
              <a:rPr lang="en-US" sz="2600" dirty="0" err="1" smtClean="0"/>
              <a:t>Conexión</a:t>
            </a:r>
            <a:r>
              <a:rPr lang="en-US" sz="2600" dirty="0" smtClean="0"/>
              <a:t> con los </a:t>
            </a:r>
            <a:r>
              <a:rPr lang="en-US" sz="2600" dirty="0" err="1" smtClean="0"/>
              <a:t>estándares</a:t>
            </a:r>
            <a:r>
              <a:rPr lang="en-US" sz="2600" dirty="0" smtClean="0"/>
              <a:t> y </a:t>
            </a:r>
            <a:r>
              <a:rPr lang="en-US" sz="2600" dirty="0" err="1" smtClean="0"/>
              <a:t>aplicación</a:t>
            </a:r>
            <a:r>
              <a:rPr lang="en-US" sz="2600" dirty="0" smtClean="0"/>
              <a:t> </a:t>
            </a:r>
            <a:r>
              <a:rPr lang="en-US" sz="2600" dirty="0" err="1" smtClean="0"/>
              <a:t>práctica</a:t>
            </a:r>
            <a:endParaRPr lang="en-US" sz="2600" dirty="0" smtClean="0"/>
          </a:p>
        </p:txBody>
      </p:sp>
      <p:cxnSp>
        <p:nvCxnSpPr>
          <p:cNvPr id="10" name="AutoShape 5"/>
          <p:cNvCxnSpPr>
            <a:cxnSpLocks noChangeShapeType="1"/>
            <a:stCxn id="31" idx="1"/>
          </p:cNvCxnSpPr>
          <p:nvPr/>
        </p:nvCxnSpPr>
        <p:spPr bwMode="auto">
          <a:xfrm rot="10800000" flipV="1">
            <a:off x="4953000" y="2337912"/>
            <a:ext cx="838200" cy="48148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AutoShape 6"/>
          <p:cNvCxnSpPr>
            <a:cxnSpLocks noChangeShapeType="1"/>
          </p:cNvCxnSpPr>
          <p:nvPr/>
        </p:nvCxnSpPr>
        <p:spPr bwMode="auto">
          <a:xfrm rot="10800000" flipV="1">
            <a:off x="6781801" y="4876800"/>
            <a:ext cx="439738" cy="40798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>
            <a:off x="2022538" y="5003112"/>
            <a:ext cx="5055941" cy="824928"/>
          </a:xfrm>
          <a:prstGeom prst="trapezoid">
            <a:avLst>
              <a:gd name="adj" fmla="val 549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16" name="Trapezoid 6"/>
          <p:cNvSpPr/>
          <p:nvPr/>
        </p:nvSpPr>
        <p:spPr>
          <a:xfrm>
            <a:off x="2948416" y="5003112"/>
            <a:ext cx="3253988" cy="824928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spc="50" dirty="0" err="1" smtClean="0">
                <a:ln w="11430"/>
                <a:solidFill>
                  <a:schemeClr val="bg1"/>
                </a:solidFill>
              </a:rPr>
              <a:t>Automatización</a:t>
            </a:r>
            <a:r>
              <a:rPr lang="en-US" sz="1400" spc="50" dirty="0" smtClean="0">
                <a:ln w="11430"/>
                <a:solidFill>
                  <a:schemeClr val="bg1"/>
                </a:solidFill>
              </a:rPr>
              <a:t> de </a:t>
            </a:r>
            <a:r>
              <a:rPr lang="en-US" sz="1400" spc="50" dirty="0" err="1" smtClean="0">
                <a:ln w="11430"/>
                <a:solidFill>
                  <a:schemeClr val="bg1"/>
                </a:solidFill>
              </a:rPr>
              <a:t>Infraestructura</a:t>
            </a:r>
            <a:endParaRPr lang="en-US" sz="1400" spc="50" dirty="0">
              <a:ln w="11430"/>
              <a:solidFill>
                <a:schemeClr val="bg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52687" y="4154488"/>
            <a:ext cx="4171950" cy="825500"/>
            <a:chOff x="453389" y="3302000"/>
            <a:chExt cx="4533899" cy="825500"/>
          </a:xfrm>
        </p:grpSpPr>
        <p:sp>
          <p:nvSpPr>
            <p:cNvPr id="17" name="Trapezoid 16"/>
            <p:cNvSpPr/>
            <p:nvPr/>
          </p:nvSpPr>
          <p:spPr>
            <a:xfrm>
              <a:off x="453389" y="3302000"/>
              <a:ext cx="4533899" cy="825500"/>
            </a:xfrm>
            <a:prstGeom prst="trapezoid">
              <a:avLst>
                <a:gd name="adj" fmla="val 54923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rapezoid 4"/>
            <p:cNvSpPr/>
            <p:nvPr/>
          </p:nvSpPr>
          <p:spPr>
            <a:xfrm>
              <a:off x="1246994" y="3302000"/>
              <a:ext cx="2946689" cy="82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spc="50" dirty="0" err="1" smtClean="0">
                  <a:ln w="11430"/>
                  <a:solidFill>
                    <a:schemeClr val="bg1"/>
                  </a:solidFill>
                </a:rPr>
                <a:t>Procesos</a:t>
              </a:r>
              <a:r>
                <a:rPr lang="en-US" sz="1400" spc="50" dirty="0" smtClean="0">
                  <a:ln w="11430"/>
                  <a:solidFill>
                    <a:schemeClr val="bg1"/>
                  </a:solidFill>
                </a:rPr>
                <a:t>+ </a:t>
              </a:r>
              <a:r>
                <a:rPr lang="en-US" sz="1400" spc="50" dirty="0" err="1" smtClean="0">
                  <a:ln w="11430"/>
                  <a:solidFill>
                    <a:schemeClr val="bg1"/>
                  </a:solidFill>
                </a:rPr>
                <a:t>Orientación</a:t>
              </a:r>
              <a:r>
                <a:rPr lang="en-US" sz="1400" spc="50" dirty="0" smtClean="0">
                  <a:ln w="11430"/>
                  <a:solidFill>
                    <a:schemeClr val="bg1"/>
                  </a:solidFill>
                </a:rPr>
                <a:t> </a:t>
              </a:r>
              <a:r>
                <a:rPr lang="en-US" sz="1400" spc="50" dirty="0">
                  <a:ln w="11430"/>
                  <a:solidFill>
                    <a:schemeClr val="bg1"/>
                  </a:solidFill>
                </a:rPr>
                <a:t>+ </a:t>
              </a:r>
              <a:r>
                <a:rPr lang="en-US" sz="1400" spc="50" dirty="0" err="1" smtClean="0">
                  <a:ln w="11430"/>
                  <a:solidFill>
                    <a:schemeClr val="bg1"/>
                  </a:solidFill>
                </a:rPr>
                <a:t>Herramientas</a:t>
              </a:r>
              <a:endParaRPr lang="en-US" sz="1400" spc="50" dirty="0">
                <a:ln w="11430"/>
                <a:solidFill>
                  <a:schemeClr val="bg1"/>
                </a:solidFill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spc="50" dirty="0" smtClean="0">
                  <a:ln w="11430"/>
                  <a:solidFill>
                    <a:schemeClr val="bg1"/>
                  </a:solidFill>
                </a:rPr>
                <a:t>(para </a:t>
              </a:r>
              <a:r>
                <a:rPr lang="en-US" sz="1400" spc="50" dirty="0" err="1" smtClean="0">
                  <a:ln w="11430"/>
                  <a:solidFill>
                    <a:schemeClr val="bg1"/>
                  </a:solidFill>
                </a:rPr>
                <a:t>escenarios</a:t>
              </a:r>
              <a:r>
                <a:rPr lang="en-US" sz="1400" spc="50" dirty="0" smtClean="0">
                  <a:ln w="11430"/>
                  <a:solidFill>
                    <a:schemeClr val="bg1"/>
                  </a:solidFill>
                </a:rPr>
                <a:t> </a:t>
              </a:r>
              <a:r>
                <a:rPr lang="en-US" sz="1400" spc="50" dirty="0" err="1" smtClean="0">
                  <a:ln w="11430"/>
                  <a:solidFill>
                    <a:schemeClr val="bg1"/>
                  </a:solidFill>
                </a:rPr>
                <a:t>específicos</a:t>
              </a:r>
              <a:r>
                <a:rPr lang="en-US" sz="1400" spc="50" dirty="0" smtClean="0">
                  <a:ln w="11430"/>
                  <a:solidFill>
                    <a:schemeClr val="bg1"/>
                  </a:solidFill>
                </a:rPr>
                <a:t>)</a:t>
              </a:r>
              <a:endParaRPr lang="en-US" sz="1400" spc="50" dirty="0">
                <a:ln w="11430"/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604962" y="5803900"/>
            <a:ext cx="5938838" cy="825500"/>
            <a:chOff x="152400" y="5969000"/>
            <a:chExt cx="6324600" cy="889000"/>
          </a:xfrm>
        </p:grpSpPr>
        <p:sp>
          <p:nvSpPr>
            <p:cNvPr id="21" name="Trapezoid 20"/>
            <p:cNvSpPr/>
            <p:nvPr/>
          </p:nvSpPr>
          <p:spPr>
            <a:xfrm>
              <a:off x="152400" y="5969000"/>
              <a:ext cx="6324600" cy="889000"/>
            </a:xfrm>
            <a:prstGeom prst="trapezoid">
              <a:avLst>
                <a:gd name="adj" fmla="val 54923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3" name="Trapezoid 6"/>
            <p:cNvSpPr/>
            <p:nvPr/>
          </p:nvSpPr>
          <p:spPr>
            <a:xfrm>
              <a:off x="1600200" y="5969000"/>
              <a:ext cx="3506725" cy="889000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pc="50" dirty="0" err="1" smtClean="0">
                  <a:ln w="11430"/>
                  <a:solidFill>
                    <a:schemeClr val="bg1"/>
                  </a:solidFill>
                </a:rPr>
                <a:t>Comunidad</a:t>
              </a:r>
              <a:endParaRPr lang="en-US" spc="50" dirty="0">
                <a:ln w="11430"/>
                <a:solidFill>
                  <a:schemeClr val="bg1"/>
                </a:solidFill>
              </a:endParaRPr>
            </a:p>
          </p:txBody>
        </p:sp>
      </p:grpSp>
      <p:sp>
        <p:nvSpPr>
          <p:cNvPr id="25" name="Rounded Rectangle 24"/>
          <p:cNvSpPr/>
          <p:nvPr/>
        </p:nvSpPr>
        <p:spPr bwMode="auto">
          <a:xfrm>
            <a:off x="990600" y="1295400"/>
            <a:ext cx="251460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b="1" spc="50" dirty="0" smtClean="0">
                <a:ln w="11430"/>
                <a:solidFill>
                  <a:schemeClr val="bg1"/>
                </a:solidFill>
              </a:rPr>
              <a:t>ISO 20000</a:t>
            </a:r>
            <a:endParaRPr lang="en-US" b="1" spc="50" dirty="0">
              <a:ln w="11430"/>
              <a:solidFill>
                <a:schemeClr val="bg1"/>
              </a:solidFill>
            </a:endParaRPr>
          </a:p>
        </p:txBody>
      </p:sp>
      <p:cxnSp>
        <p:nvCxnSpPr>
          <p:cNvPr id="26" name="AutoShape 5"/>
          <p:cNvCxnSpPr>
            <a:cxnSpLocks noChangeShapeType="1"/>
          </p:cNvCxnSpPr>
          <p:nvPr/>
        </p:nvCxnSpPr>
        <p:spPr bwMode="auto">
          <a:xfrm>
            <a:off x="3505200" y="1676400"/>
            <a:ext cx="609600" cy="2286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76200" y="2819400"/>
            <a:ext cx="2590800" cy="408623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b="1" spc="50" dirty="0" smtClean="0">
                <a:ln w="11430"/>
                <a:solidFill>
                  <a:schemeClr val="bg1"/>
                </a:solidFill>
              </a:rPr>
              <a:t>COBIT</a:t>
            </a:r>
            <a:endParaRPr lang="en-US" b="1" spc="50" dirty="0">
              <a:ln w="11430"/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400800" y="3276600"/>
            <a:ext cx="2514600" cy="4086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b="1" spc="50" dirty="0" smtClean="0">
                <a:ln w="11430"/>
                <a:solidFill>
                  <a:schemeClr val="bg1"/>
                </a:solidFill>
              </a:rPr>
              <a:t>ITIL v3</a:t>
            </a:r>
            <a:endParaRPr lang="en-US" b="1" spc="50" dirty="0">
              <a:ln w="11430"/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791200" y="2133600"/>
            <a:ext cx="2514600" cy="408623"/>
          </a:xfrm>
          <a:prstGeom prst="roundRect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b="1" spc="50" dirty="0" smtClean="0">
                <a:ln w="11430"/>
                <a:solidFill>
                  <a:schemeClr val="bg1"/>
                </a:solidFill>
              </a:rPr>
              <a:t>MOF 4.0</a:t>
            </a:r>
            <a:endParaRPr lang="en-US" b="1" spc="50" dirty="0">
              <a:ln w="11430"/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52400" y="4083844"/>
            <a:ext cx="1828800" cy="129397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750" b="1" spc="50" dirty="0" err="1" smtClean="0">
                <a:ln w="11430"/>
                <a:solidFill>
                  <a:schemeClr val="bg1"/>
                </a:solidFill>
              </a:rPr>
              <a:t>Aceleradores</a:t>
            </a:r>
            <a:r>
              <a:rPr lang="en-US" sz="1750" b="1" spc="50" dirty="0" smtClean="0">
                <a:ln w="11430"/>
                <a:solidFill>
                  <a:schemeClr val="bg1"/>
                </a:solidFill>
              </a:rPr>
              <a:t> de </a:t>
            </a:r>
            <a:r>
              <a:rPr lang="en-US" sz="1750" b="1" spc="50" dirty="0" err="1" smtClean="0">
                <a:ln w="11430"/>
                <a:solidFill>
                  <a:schemeClr val="bg1"/>
                </a:solidFill>
              </a:rPr>
              <a:t>Soluciones</a:t>
            </a:r>
            <a:r>
              <a:rPr lang="en-US" sz="1750" b="1" spc="50" dirty="0" smtClean="0">
                <a:ln w="11430"/>
                <a:solidFill>
                  <a:schemeClr val="bg1"/>
                </a:solidFill>
              </a:rPr>
              <a:t> y </a:t>
            </a:r>
            <a:r>
              <a:rPr lang="en-US" sz="1750" b="1" spc="50" dirty="0" err="1" smtClean="0">
                <a:ln w="11430"/>
                <a:solidFill>
                  <a:schemeClr val="bg1"/>
                </a:solidFill>
              </a:rPr>
              <a:t>Servicios</a:t>
            </a:r>
            <a:endParaRPr lang="en-US" sz="1750" b="1" spc="50" dirty="0">
              <a:ln w="1143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6781800" y="4191000"/>
            <a:ext cx="2209800" cy="692388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endParaRPr lang="en-US" b="1" spc="50" dirty="0" smtClean="0">
              <a:ln w="11430"/>
              <a:solidFill>
                <a:schemeClr val="bg1"/>
              </a:solidFill>
            </a:endParaRPr>
          </a:p>
          <a:p>
            <a:pPr lvl="0" algn="ctr">
              <a:lnSpc>
                <a:spcPts val="1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pc="50" dirty="0" smtClean="0">
                <a:ln w="11430"/>
                <a:solidFill>
                  <a:schemeClr val="bg1"/>
                </a:solidFill>
              </a:rPr>
              <a:t>System Center</a:t>
            </a:r>
          </a:p>
          <a:p>
            <a:pPr lvl="0" algn="ctr">
              <a:lnSpc>
                <a:spcPts val="100"/>
              </a:lnSpc>
              <a:spcBef>
                <a:spcPts val="600"/>
              </a:spcBef>
              <a:spcAft>
                <a:spcPts val="600"/>
              </a:spcAft>
            </a:pPr>
            <a:endParaRPr lang="en-US" b="1" spc="50" dirty="0" smtClean="0">
              <a:ln w="11430"/>
              <a:solidFill>
                <a:schemeClr val="bg1"/>
              </a:solidFill>
            </a:endParaRPr>
          </a:p>
        </p:txBody>
      </p:sp>
      <p:cxnSp>
        <p:nvCxnSpPr>
          <p:cNvPr id="27" name="AutoShape 5"/>
          <p:cNvCxnSpPr>
            <a:cxnSpLocks noChangeShapeType="1"/>
          </p:cNvCxnSpPr>
          <p:nvPr/>
        </p:nvCxnSpPr>
        <p:spPr bwMode="auto">
          <a:xfrm>
            <a:off x="2667000" y="3200400"/>
            <a:ext cx="609600" cy="2286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AutoShape 5"/>
          <p:cNvCxnSpPr>
            <a:cxnSpLocks noChangeShapeType="1"/>
            <a:endCxn id="17" idx="1"/>
          </p:cNvCxnSpPr>
          <p:nvPr/>
        </p:nvCxnSpPr>
        <p:spPr bwMode="auto">
          <a:xfrm>
            <a:off x="1981200" y="4518422"/>
            <a:ext cx="698182" cy="4881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AutoShape 5"/>
          <p:cNvCxnSpPr>
            <a:cxnSpLocks noChangeShapeType="1"/>
          </p:cNvCxnSpPr>
          <p:nvPr/>
        </p:nvCxnSpPr>
        <p:spPr bwMode="auto">
          <a:xfrm rot="5400000">
            <a:off x="3924300" y="4076700"/>
            <a:ext cx="3505203" cy="53340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AutoShape 6"/>
          <p:cNvCxnSpPr>
            <a:cxnSpLocks noChangeShapeType="1"/>
          </p:cNvCxnSpPr>
          <p:nvPr/>
        </p:nvCxnSpPr>
        <p:spPr bwMode="auto">
          <a:xfrm rot="10800000" flipV="1">
            <a:off x="5943602" y="3505200"/>
            <a:ext cx="457198" cy="1524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15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2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3" y="28074"/>
            <a:ext cx="8951495" cy="66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MOF </a:t>
            </a:r>
            <a:r>
              <a:rPr lang="en-US" dirty="0" err="1" smtClean="0"/>
              <a:t>escala</a:t>
            </a:r>
            <a:r>
              <a:rPr lang="en-US" dirty="0" smtClean="0"/>
              <a:t> a </a:t>
            </a:r>
            <a:r>
              <a:rPr lang="en-US" dirty="0" err="1" smtClean="0"/>
              <a:t>organizaciones</a:t>
            </a:r>
            <a:r>
              <a:rPr lang="en-US" dirty="0" smtClean="0"/>
              <a:t> de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63894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Escala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Estructurados</a:t>
            </a:r>
            <a:r>
              <a:rPr lang="en-US" dirty="0" smtClean="0"/>
              <a:t> de MOF</a:t>
            </a:r>
          </a:p>
          <a:p>
            <a:pPr lvl="1"/>
            <a:r>
              <a:rPr lang="en-US" sz="2000" dirty="0" err="1" smtClean="0"/>
              <a:t>Ejemplo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mismos</a:t>
            </a:r>
            <a:r>
              <a:rPr lang="en-US" sz="2000" dirty="0" smtClean="0"/>
              <a:t> </a:t>
            </a:r>
            <a:r>
              <a:rPr lang="en-US" sz="2000" dirty="0" err="1" smtClean="0"/>
              <a:t>pasos</a:t>
            </a:r>
            <a:r>
              <a:rPr lang="en-US" sz="2000" dirty="0" smtClean="0"/>
              <a:t>, </a:t>
            </a:r>
            <a:r>
              <a:rPr lang="en-US" sz="2000" dirty="0" err="1" smtClean="0"/>
              <a:t>ritmo</a:t>
            </a:r>
            <a:r>
              <a:rPr lang="en-US" sz="2000" dirty="0" smtClean="0"/>
              <a:t> </a:t>
            </a:r>
            <a:r>
              <a:rPr lang="en-US" sz="2000" dirty="0" err="1" smtClean="0"/>
              <a:t>diferente</a:t>
            </a:r>
            <a:r>
              <a:rPr lang="en-US" sz="2000" dirty="0" smtClean="0"/>
              <a:t>):</a:t>
            </a:r>
          </a:p>
          <a:p>
            <a:pPr lvl="2"/>
            <a:r>
              <a:rPr lang="es-BO" sz="1800" dirty="0"/>
              <a:t>Grandes proyectos </a:t>
            </a:r>
            <a:r>
              <a:rPr lang="es-BO" sz="1800" dirty="0" smtClean="0"/>
              <a:t>en múltiples </a:t>
            </a:r>
            <a:r>
              <a:rPr lang="es-BO" sz="1800" dirty="0"/>
              <a:t>ubicaciones </a:t>
            </a:r>
            <a:r>
              <a:rPr lang="es-BO" sz="1800" dirty="0" smtClean="0"/>
              <a:t>implicarán </a:t>
            </a:r>
            <a:r>
              <a:rPr lang="es-BO" sz="1800" dirty="0"/>
              <a:t>a más </a:t>
            </a:r>
            <a:r>
              <a:rPr lang="es-BO" sz="1800" dirty="0" smtClean="0"/>
              <a:t>individuos, </a:t>
            </a:r>
            <a:r>
              <a:rPr lang="es-ES" sz="1800" dirty="0"/>
              <a:t>lo que resulta en más </a:t>
            </a:r>
            <a:r>
              <a:rPr lang="es-ES" sz="1800" dirty="0" smtClean="0"/>
              <a:t>revisiones </a:t>
            </a:r>
            <a:r>
              <a:rPr lang="es-ES" sz="1800" dirty="0"/>
              <a:t>de cambio y liberación de planificación más </a:t>
            </a:r>
            <a:r>
              <a:rPr lang="es-ES" sz="1800" dirty="0" smtClean="0"/>
              <a:t>detallada.</a:t>
            </a:r>
          </a:p>
          <a:p>
            <a:pPr lvl="2"/>
            <a:r>
              <a:rPr lang="es-BO" sz="1800" dirty="0" smtClean="0"/>
              <a:t>Los cambios en un centro </a:t>
            </a:r>
            <a:r>
              <a:rPr lang="es-BO" sz="1800" dirty="0"/>
              <a:t>de datos pequeño, </a:t>
            </a:r>
            <a:r>
              <a:rPr lang="es-BO" sz="1800" dirty="0" smtClean="0"/>
              <a:t>pueden </a:t>
            </a:r>
            <a:r>
              <a:rPr lang="es-BO" sz="1800" dirty="0"/>
              <a:t>ser revisados rápidamente y requieren menos tiempo de planificación de </a:t>
            </a:r>
            <a:r>
              <a:rPr lang="es-BO" sz="1800" dirty="0" smtClean="0"/>
              <a:t>lanzamiento</a:t>
            </a:r>
            <a:r>
              <a:rPr lang="en-US" sz="1800" dirty="0" smtClean="0"/>
              <a:t>.</a:t>
            </a:r>
          </a:p>
          <a:p>
            <a:pPr lvl="1"/>
            <a:r>
              <a:rPr lang="en-US" sz="2000" dirty="0" err="1" smtClean="0"/>
              <a:t>Ejemplo</a:t>
            </a:r>
            <a:r>
              <a:rPr lang="en-US" sz="2000" dirty="0" smtClean="0"/>
              <a:t> (</a:t>
            </a:r>
            <a:r>
              <a:rPr lang="en-US" sz="2000" dirty="0" err="1" smtClean="0"/>
              <a:t>mismos</a:t>
            </a:r>
            <a:r>
              <a:rPr lang="en-US" sz="2000" dirty="0" smtClean="0"/>
              <a:t> </a:t>
            </a:r>
            <a:r>
              <a:rPr lang="en-US" sz="2000" dirty="0" err="1" smtClean="0"/>
              <a:t>pasos</a:t>
            </a:r>
            <a:r>
              <a:rPr lang="en-US" sz="2000" dirty="0" smtClean="0"/>
              <a:t>, </a:t>
            </a:r>
            <a:r>
              <a:rPr lang="en-US" sz="2000" dirty="0" err="1" smtClean="0"/>
              <a:t>frecuencia</a:t>
            </a:r>
            <a:r>
              <a:rPr lang="en-US" sz="2000" dirty="0" smtClean="0"/>
              <a:t> </a:t>
            </a:r>
            <a:r>
              <a:rPr lang="en-US" sz="2000" dirty="0" err="1" smtClean="0"/>
              <a:t>diferente</a:t>
            </a:r>
            <a:r>
              <a:rPr lang="en-US" sz="2000" dirty="0" smtClean="0"/>
              <a:t>):</a:t>
            </a:r>
          </a:p>
          <a:p>
            <a:pPr lvl="2"/>
            <a:r>
              <a:rPr lang="es-BO" sz="1800" dirty="0"/>
              <a:t>Analizar los datos de gestión de incidencias y la realización de administración de problemas en un ambiente grande pueden requerir ejecución diaria o semanal por personal especializado.</a:t>
            </a:r>
          </a:p>
          <a:p>
            <a:pPr lvl="2"/>
            <a:r>
              <a:rPr lang="es-BO" sz="1800" dirty="0"/>
              <a:t>Analizar los datos de gestión de incidencias y realizar gestión de problemas en un ambiente pequeño </a:t>
            </a:r>
            <a:r>
              <a:rPr lang="es-BO" sz="1800" dirty="0" smtClean="0"/>
              <a:t>con </a:t>
            </a:r>
            <a:r>
              <a:rPr lang="es-BO" sz="1800" dirty="0"/>
              <a:t>datos </a:t>
            </a:r>
            <a:r>
              <a:rPr lang="es-BO" sz="1800" dirty="0" smtClean="0"/>
              <a:t>menos incidentes </a:t>
            </a:r>
            <a:r>
              <a:rPr lang="es-BO" sz="1800" dirty="0"/>
              <a:t>sólo pueden requerir ejecución mensual girando </a:t>
            </a:r>
            <a:r>
              <a:rPr lang="es-BO" sz="1800" dirty="0" smtClean="0"/>
              <a:t>la asignación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MOF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procesable</a:t>
            </a:r>
            <a:r>
              <a:rPr lang="en-US" dirty="0" smtClean="0"/>
              <a:t> y </a:t>
            </a:r>
            <a:r>
              <a:rPr lang="en-US" dirty="0" err="1" smtClean="0"/>
              <a:t>ajustable</a:t>
            </a:r>
            <a:endParaRPr lang="en-US" dirty="0" smtClean="0"/>
          </a:p>
          <a:p>
            <a:pPr lvl="1"/>
            <a:r>
              <a:rPr lang="es-BO" sz="2000" dirty="0"/>
              <a:t>Pasos MOF existentes están listos para ser ejecutados "tal cual"</a:t>
            </a:r>
          </a:p>
          <a:p>
            <a:pPr lvl="1"/>
            <a:r>
              <a:rPr lang="es-BO" sz="2000" dirty="0"/>
              <a:t>Pasos MOF también pueden ajustarse para integrarse con los procesos existentes</a:t>
            </a:r>
          </a:p>
          <a:p>
            <a:pPr lvl="1"/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" name="Picture 5" descr="http://sharepoint/sites/SAT/SATWorkspace/MOF/MOF%20Graphics/for%20docs/logo%20finals/MOF-phas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4560" y="5638800"/>
            <a:ext cx="14780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70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Entregables</a:t>
            </a:r>
            <a:r>
              <a:rPr lang="en-US" dirty="0" smtClean="0"/>
              <a:t> MOF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0" y="1219200"/>
            <a:ext cx="5334000" cy="5625882"/>
            <a:chOff x="2033821" y="222005"/>
            <a:chExt cx="7265878" cy="7663476"/>
          </a:xfrm>
        </p:grpSpPr>
        <p:grpSp>
          <p:nvGrpSpPr>
            <p:cNvPr id="5" name="Group 4"/>
            <p:cNvGrpSpPr/>
            <p:nvPr/>
          </p:nvGrpSpPr>
          <p:grpSpPr>
            <a:xfrm>
              <a:off x="2033821" y="222005"/>
              <a:ext cx="7265878" cy="7663476"/>
              <a:chOff x="2413111" y="222005"/>
              <a:chExt cx="6411071" cy="7663476"/>
            </a:xfrm>
          </p:grpSpPr>
          <p:sp>
            <p:nvSpPr>
              <p:cNvPr id="7" name="TextBox 4"/>
              <p:cNvSpPr txBox="1"/>
              <p:nvPr/>
            </p:nvSpPr>
            <p:spPr>
              <a:xfrm>
                <a:off x="3695325" y="222005"/>
                <a:ext cx="2472842" cy="1718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/>
                  <a:t>FASE PLANEACIÓN</a:t>
                </a:r>
              </a:p>
              <a:p>
                <a:r>
                  <a:rPr lang="es-BO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Estrategia del Servicio de </a:t>
                </a:r>
                <a:r>
                  <a:rPr lang="es-BO" sz="12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TICs</a:t>
                </a:r>
                <a:endParaRPr lang="es-BO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BO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Estándares de </a:t>
                </a:r>
                <a:r>
                  <a:rPr lang="es-BO" sz="12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TICs</a:t>
                </a:r>
                <a:endParaRPr lang="es-BO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BO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Políticas de </a:t>
                </a:r>
                <a:r>
                  <a:rPr lang="es-BO" sz="12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TICs</a:t>
                </a:r>
                <a:endParaRPr lang="es-BO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BO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Plan Financiero de </a:t>
                </a:r>
                <a:r>
                  <a:rPr lang="es-BO" sz="12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TICs</a:t>
                </a:r>
                <a:r>
                  <a:rPr lang="es-BO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 y sus mediciones</a:t>
                </a:r>
              </a:p>
            </p:txBody>
          </p:sp>
          <p:sp>
            <p:nvSpPr>
              <p:cNvPr id="8" name="TextBox 6"/>
              <p:cNvSpPr txBox="1"/>
              <p:nvPr/>
            </p:nvSpPr>
            <p:spPr>
              <a:xfrm>
                <a:off x="6442927" y="2297971"/>
                <a:ext cx="2381255" cy="297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/>
                  <a:t>FASE ENTREGA</a:t>
                </a:r>
              </a:p>
              <a:p>
                <a:r>
                  <a:rPr lang="es-BO" sz="1200" b="1" dirty="0">
                    <a:solidFill>
                      <a:srgbClr val="00B050"/>
                    </a:solidFill>
                  </a:rPr>
                  <a:t>Documento de Conceptualización (acta de proyecto)</a:t>
                </a:r>
              </a:p>
              <a:p>
                <a:r>
                  <a:rPr lang="es-BO" sz="1200" b="1" dirty="0">
                    <a:solidFill>
                      <a:srgbClr val="00B050"/>
                    </a:solidFill>
                  </a:rPr>
                  <a:t>Plan del proyecto documentado (definición del alcance SOW)</a:t>
                </a:r>
              </a:p>
              <a:p>
                <a:r>
                  <a:rPr lang="es-BO" sz="1200" b="1" dirty="0">
                    <a:solidFill>
                      <a:srgbClr val="00B050"/>
                    </a:solidFill>
                  </a:rPr>
                  <a:t>Solución Desarrollada</a:t>
                </a:r>
              </a:p>
              <a:p>
                <a:r>
                  <a:rPr lang="es-BO" sz="1200" b="1" dirty="0">
                    <a:solidFill>
                      <a:srgbClr val="00B050"/>
                    </a:solidFill>
                  </a:rPr>
                  <a:t>Una Solución probada y estable</a:t>
                </a:r>
              </a:p>
              <a:p>
                <a:r>
                  <a:rPr lang="es-BO" sz="1200" b="1" dirty="0">
                    <a:solidFill>
                      <a:srgbClr val="00B050"/>
                    </a:solidFill>
                  </a:rPr>
                  <a:t>El Servicio en Operación</a:t>
                </a:r>
              </a:p>
            </p:txBody>
          </p:sp>
          <p:sp>
            <p:nvSpPr>
              <p:cNvPr id="9" name="TextBox 7"/>
              <p:cNvSpPr txBox="1"/>
              <p:nvPr/>
            </p:nvSpPr>
            <p:spPr>
              <a:xfrm>
                <a:off x="5095867" y="5411919"/>
                <a:ext cx="2812448" cy="247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/>
                  <a:t>CAPA ADMINISTRACIÓN</a:t>
                </a:r>
              </a:p>
              <a:p>
                <a:r>
                  <a:rPr lang="es-BO" sz="1200" b="1" dirty="0">
                    <a:solidFill>
                      <a:srgbClr val="6666FF"/>
                    </a:solidFill>
                  </a:rPr>
                  <a:t>Objetivos de </a:t>
                </a:r>
                <a:r>
                  <a:rPr lang="es-BO" sz="1200" b="1" dirty="0" err="1">
                    <a:solidFill>
                      <a:srgbClr val="6666FF"/>
                    </a:solidFill>
                  </a:rPr>
                  <a:t>TICs</a:t>
                </a:r>
                <a:r>
                  <a:rPr lang="es-BO" sz="1200" b="1" dirty="0">
                    <a:solidFill>
                      <a:srgbClr val="6666FF"/>
                    </a:solidFill>
                  </a:rPr>
                  <a:t> alcanzados, con el Cambio y el Riesgo administrados y documentados</a:t>
                </a:r>
              </a:p>
              <a:p>
                <a:r>
                  <a:rPr lang="es-BO" sz="1200" b="1" dirty="0">
                    <a:solidFill>
                      <a:srgbClr val="6666FF"/>
                    </a:solidFill>
                  </a:rPr>
                  <a:t>Configuraciones conocidas y adaptaciones predecibles</a:t>
                </a:r>
              </a:p>
              <a:p>
                <a:r>
                  <a:rPr lang="es-BO" sz="1200" b="1" dirty="0">
                    <a:solidFill>
                      <a:srgbClr val="6666FF"/>
                    </a:solidFill>
                  </a:rPr>
                  <a:t>Rendición de Cuentas, Roles y Asignación de actividades de trabajo, bien claras</a:t>
                </a:r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413111" y="4671138"/>
                <a:ext cx="1919653" cy="3060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/>
                  <a:t>FASE </a:t>
                </a:r>
              </a:p>
              <a:p>
                <a:r>
                  <a:rPr lang="en-US" sz="1600" b="1" dirty="0" smtClean="0"/>
                  <a:t>OPERACIÓN</a:t>
                </a:r>
              </a:p>
              <a:p>
                <a:r>
                  <a:rPr lang="es-BO" sz="1200" b="1" dirty="0">
                    <a:solidFill>
                      <a:srgbClr val="FF6600"/>
                    </a:solidFill>
                  </a:rPr>
                  <a:t>Guía de Operación</a:t>
                </a:r>
              </a:p>
              <a:p>
                <a:r>
                  <a:rPr lang="es-BO" sz="1200" b="1" dirty="0">
                    <a:solidFill>
                      <a:srgbClr val="FF6600"/>
                    </a:solidFill>
                  </a:rPr>
                  <a:t>Datos de Monitoreo del Estado del Servicio de </a:t>
                </a:r>
                <a:r>
                  <a:rPr lang="es-BO" sz="1200" b="1" dirty="0" err="1">
                    <a:solidFill>
                      <a:srgbClr val="FF6600"/>
                    </a:solidFill>
                  </a:rPr>
                  <a:t>TICs</a:t>
                </a:r>
                <a:endParaRPr lang="es-BO" sz="1200" b="1" dirty="0">
                  <a:solidFill>
                    <a:srgbClr val="FF6600"/>
                  </a:solidFill>
                </a:endParaRPr>
              </a:p>
              <a:p>
                <a:r>
                  <a:rPr lang="es-BO" sz="1200" b="1" dirty="0">
                    <a:solidFill>
                      <a:srgbClr val="FF6600"/>
                    </a:solidFill>
                  </a:rPr>
                  <a:t>Asistencia efectiva para los Usuarios del Servicio</a:t>
                </a:r>
              </a:p>
              <a:p>
                <a:r>
                  <a:rPr lang="es-BO" sz="1200" b="1" dirty="0">
                    <a:solidFill>
                      <a:srgbClr val="FF6600"/>
                    </a:solidFill>
                  </a:rPr>
                  <a:t>Proceso de solución de problemas, efectivo</a:t>
                </a:r>
              </a:p>
            </p:txBody>
          </p:sp>
        </p:grpSp>
        <p:pic>
          <p:nvPicPr>
            <p:cNvPr id="6" name="Picture 5" descr="283x283_layer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198" y="2194172"/>
              <a:ext cx="3234286" cy="3234286"/>
            </a:xfrm>
            <a:prstGeom prst="rect">
              <a:avLst/>
            </a:prstGeom>
          </p:spPr>
        </p:pic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6200" y="914400"/>
            <a:ext cx="3733800" cy="6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813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2393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3pPr>
            <a:lvl4pPr marL="1374775" indent="-3492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4pPr>
            <a:lvl5pPr marL="17160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5pPr>
            <a:lvl6pPr marL="21732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6pPr>
            <a:lvl7pPr marL="26304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7pPr>
            <a:lvl8pPr marL="30876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8pPr>
            <a:lvl9pPr marL="3544888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kern="0" dirty="0" smtClean="0"/>
              <a:t>La </a:t>
            </a:r>
            <a:r>
              <a:rPr lang="en-US" sz="2400" kern="0" dirty="0" err="1" smtClean="0"/>
              <a:t>Guía</a:t>
            </a:r>
            <a:r>
              <a:rPr lang="en-US" sz="2400" kern="0" dirty="0" smtClean="0"/>
              <a:t> MOF </a:t>
            </a:r>
            <a:r>
              <a:rPr lang="en-US" sz="2400" kern="0" dirty="0" err="1" smtClean="0"/>
              <a:t>contiene</a:t>
            </a:r>
            <a:r>
              <a:rPr lang="en-US" sz="2400" kern="0" dirty="0" smtClean="0"/>
              <a:t> lo </a:t>
            </a:r>
            <a:r>
              <a:rPr lang="en-US" sz="2400" kern="0" dirty="0" err="1" smtClean="0"/>
              <a:t>siguiente</a:t>
            </a:r>
            <a:r>
              <a:rPr lang="en-US" sz="2400" kern="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kern="0" dirty="0" err="1" smtClean="0"/>
              <a:t>Documento</a:t>
            </a:r>
            <a:r>
              <a:rPr lang="en-US" sz="2000" kern="0" dirty="0" smtClean="0"/>
              <a:t> General MOF</a:t>
            </a:r>
          </a:p>
          <a:p>
            <a:pPr lvl="1">
              <a:lnSpc>
                <a:spcPct val="80000"/>
              </a:lnSpc>
            </a:pPr>
            <a:r>
              <a:rPr lang="en-US" sz="2000" kern="0" dirty="0" err="1" smtClean="0"/>
              <a:t>Documentos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descriptivos</a:t>
            </a:r>
            <a:r>
              <a:rPr lang="en-US" sz="2000" kern="0" dirty="0" smtClean="0"/>
              <a:t> de </a:t>
            </a:r>
            <a:r>
              <a:rPr lang="en-US" sz="2000" kern="0" dirty="0" err="1" smtClean="0"/>
              <a:t>las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fases</a:t>
            </a:r>
            <a:r>
              <a:rPr lang="en-US" sz="2000" kern="0" dirty="0" smtClean="0"/>
              <a:t> MOF</a:t>
            </a:r>
          </a:p>
          <a:p>
            <a:pPr lvl="2">
              <a:lnSpc>
                <a:spcPct val="80000"/>
              </a:lnSpc>
            </a:pPr>
            <a:r>
              <a:rPr lang="en-US" sz="1800" kern="0" dirty="0" err="1" smtClean="0"/>
              <a:t>Descripción</a:t>
            </a:r>
            <a:r>
              <a:rPr lang="en-US" sz="1800" kern="0" dirty="0" smtClean="0"/>
              <a:t> de la </a:t>
            </a:r>
            <a:r>
              <a:rPr lang="en-US" sz="1800" kern="0" dirty="0" err="1" smtClean="0"/>
              <a:t>Fase</a:t>
            </a:r>
            <a:r>
              <a:rPr lang="en-US" sz="1800" kern="0" dirty="0" smtClean="0"/>
              <a:t> de </a:t>
            </a:r>
            <a:r>
              <a:rPr lang="en-US" sz="1800" kern="0" dirty="0" err="1" smtClean="0"/>
              <a:t>Planeación</a:t>
            </a:r>
            <a:endParaRPr lang="en-US" sz="1800" kern="0" dirty="0" smtClean="0"/>
          </a:p>
          <a:p>
            <a:pPr lvl="2">
              <a:lnSpc>
                <a:spcPct val="80000"/>
              </a:lnSpc>
            </a:pPr>
            <a:r>
              <a:rPr lang="en-US" sz="1800" kern="0" dirty="0" err="1" smtClean="0"/>
              <a:t>Descripción</a:t>
            </a:r>
            <a:r>
              <a:rPr lang="en-US" sz="1800" kern="0" dirty="0" smtClean="0"/>
              <a:t> de la </a:t>
            </a:r>
            <a:r>
              <a:rPr lang="en-US" sz="1800" kern="0" dirty="0" err="1" smtClean="0"/>
              <a:t>Fase</a:t>
            </a:r>
            <a:r>
              <a:rPr lang="en-US" sz="1800" kern="0" dirty="0" smtClean="0"/>
              <a:t>  de </a:t>
            </a:r>
            <a:r>
              <a:rPr lang="en-US" sz="1800" kern="0" dirty="0" err="1" smtClean="0"/>
              <a:t>Entrega</a:t>
            </a:r>
            <a:endParaRPr lang="en-US" sz="1800" kern="0" dirty="0" smtClean="0"/>
          </a:p>
          <a:p>
            <a:pPr lvl="2">
              <a:lnSpc>
                <a:spcPct val="80000"/>
              </a:lnSpc>
            </a:pPr>
            <a:r>
              <a:rPr lang="en-US" sz="1800" kern="0" dirty="0" err="1" smtClean="0"/>
              <a:t>Descripción</a:t>
            </a:r>
            <a:r>
              <a:rPr lang="en-US" sz="1800" kern="0" dirty="0" smtClean="0"/>
              <a:t> de la </a:t>
            </a:r>
            <a:r>
              <a:rPr lang="en-US" sz="1800" kern="0" dirty="0" err="1" smtClean="0"/>
              <a:t>Fase</a:t>
            </a:r>
            <a:r>
              <a:rPr lang="en-US" sz="1800" kern="0" dirty="0" smtClean="0"/>
              <a:t> de </a:t>
            </a:r>
            <a:r>
              <a:rPr lang="en-US" sz="1800" kern="0" dirty="0" err="1" smtClean="0"/>
              <a:t>Operación</a:t>
            </a:r>
            <a:endParaRPr lang="en-US" sz="1800" kern="0" dirty="0" smtClean="0"/>
          </a:p>
          <a:p>
            <a:pPr lvl="2">
              <a:lnSpc>
                <a:spcPct val="80000"/>
              </a:lnSpc>
            </a:pPr>
            <a:r>
              <a:rPr lang="en-US" sz="1800" kern="0" dirty="0" err="1" smtClean="0"/>
              <a:t>Descripción</a:t>
            </a:r>
            <a:r>
              <a:rPr lang="en-US" sz="1800" kern="0" dirty="0" smtClean="0"/>
              <a:t> de la </a:t>
            </a:r>
            <a:r>
              <a:rPr lang="en-US" sz="1800" kern="0" dirty="0" err="1" smtClean="0"/>
              <a:t>Capa</a:t>
            </a:r>
            <a:r>
              <a:rPr lang="en-US" sz="1800" kern="0" dirty="0" smtClean="0"/>
              <a:t> de </a:t>
            </a:r>
            <a:r>
              <a:rPr lang="en-US" sz="1800" kern="0" dirty="0" err="1" smtClean="0"/>
              <a:t>Administración</a:t>
            </a:r>
            <a:endParaRPr lang="en-US" sz="1800" kern="0" dirty="0" smtClean="0"/>
          </a:p>
          <a:p>
            <a:pPr lvl="1">
              <a:lnSpc>
                <a:spcPct val="80000"/>
              </a:lnSpc>
            </a:pPr>
            <a:r>
              <a:rPr lang="en-US" sz="2000" kern="0" dirty="0" err="1" smtClean="0"/>
              <a:t>Documentos</a:t>
            </a:r>
            <a:r>
              <a:rPr lang="en-US" sz="2000" kern="0" dirty="0" smtClean="0"/>
              <a:t> de SMF</a:t>
            </a:r>
          </a:p>
          <a:p>
            <a:pPr lvl="1">
              <a:lnSpc>
                <a:spcPct val="80000"/>
              </a:lnSpc>
            </a:pPr>
            <a:r>
              <a:rPr lang="en-US" sz="2000" kern="0" dirty="0" err="1" smtClean="0"/>
              <a:t>Ayudas</a:t>
            </a:r>
            <a:r>
              <a:rPr lang="en-US" sz="2000" kern="0" dirty="0" smtClean="0"/>
              <a:t> de </a:t>
            </a:r>
            <a:r>
              <a:rPr lang="en-US" sz="2000" kern="0" dirty="0" err="1" smtClean="0"/>
              <a:t>trabajo</a:t>
            </a:r>
            <a:r>
              <a:rPr lang="en-US" sz="2000" kern="0" dirty="0" smtClean="0"/>
              <a:t> y </a:t>
            </a:r>
            <a:r>
              <a:rPr lang="en-US" sz="2000" kern="0" dirty="0" err="1" smtClean="0"/>
              <a:t>muestras</a:t>
            </a:r>
            <a:endParaRPr lang="en-US" sz="2000" kern="0" dirty="0" smtClean="0"/>
          </a:p>
          <a:p>
            <a:pPr>
              <a:lnSpc>
                <a:spcPct val="80000"/>
              </a:lnSpc>
            </a:pPr>
            <a:r>
              <a:rPr lang="en-US" sz="2400" kern="0" dirty="0" err="1" smtClean="0"/>
              <a:t>Contenido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gratuito</a:t>
            </a:r>
            <a:r>
              <a:rPr lang="en-US" sz="2400" kern="0" dirty="0" smtClean="0"/>
              <a:t> y </a:t>
            </a:r>
            <a:r>
              <a:rPr lang="en-US" sz="2400" kern="0" dirty="0" err="1" smtClean="0"/>
              <a:t>disponible</a:t>
            </a:r>
            <a:r>
              <a:rPr lang="en-US" sz="2400" kern="0" dirty="0" smtClean="0"/>
              <a:t> para </a:t>
            </a:r>
            <a:r>
              <a:rPr lang="en-US" sz="2400" kern="0" dirty="0" err="1" smtClean="0"/>
              <a:t>descarga</a:t>
            </a:r>
            <a:r>
              <a:rPr lang="en-US" sz="2400" kern="0" dirty="0" smtClean="0"/>
              <a:t> en TechNet</a:t>
            </a:r>
          </a:p>
          <a:p>
            <a:pPr>
              <a:lnSpc>
                <a:spcPct val="80000"/>
              </a:lnSpc>
            </a:pPr>
            <a:r>
              <a:rPr lang="en-US" sz="2400" kern="0" dirty="0" err="1" smtClean="0"/>
              <a:t>Servicios</a:t>
            </a:r>
            <a:r>
              <a:rPr lang="en-US" sz="2400" kern="0" dirty="0" smtClean="0"/>
              <a:t> y </a:t>
            </a:r>
            <a:r>
              <a:rPr lang="en-US" sz="2400" kern="0" dirty="0" err="1" smtClean="0"/>
              <a:t>Entrenamiento</a:t>
            </a:r>
            <a:r>
              <a:rPr lang="en-US" sz="2400" kern="0" dirty="0" smtClean="0"/>
              <a:t> (</a:t>
            </a:r>
            <a:r>
              <a:rPr lang="en-US" sz="2400" kern="0" dirty="0" err="1" smtClean="0"/>
              <a:t>Talleres</a:t>
            </a:r>
            <a:r>
              <a:rPr lang="en-US" sz="2400" kern="0" dirty="0" smtClean="0"/>
              <a:t>)</a:t>
            </a:r>
          </a:p>
          <a:p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695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uth.preston\Desktop\GSWMv4-full.png"/>
          <p:cNvPicPr/>
          <p:nvPr/>
        </p:nvPicPr>
        <p:blipFill>
          <a:blip r:embed="rId3" cstate="print"/>
          <a:srcRect l="5818" r="6909" b="89119"/>
          <a:stretch>
            <a:fillRect/>
          </a:stretch>
        </p:blipFill>
        <p:spPr bwMode="auto">
          <a:xfrm>
            <a:off x="152400" y="838200"/>
            <a:ext cx="457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Contribuidores</a:t>
            </a:r>
            <a:endParaRPr lang="en-US" dirty="0"/>
          </a:p>
        </p:txBody>
      </p:sp>
      <p:pic>
        <p:nvPicPr>
          <p:cNvPr id="5" name="Picture 4" descr="C:\Users\ruth.preston\Desktop\GSWMv4-full.png"/>
          <p:cNvPicPr/>
          <p:nvPr/>
        </p:nvPicPr>
        <p:blipFill>
          <a:blip r:embed="rId3" cstate="print"/>
          <a:srcRect t="10881" b="18619"/>
          <a:stretch>
            <a:fillRect/>
          </a:stretch>
        </p:blipFill>
        <p:spPr bwMode="auto">
          <a:xfrm>
            <a:off x="4993481" y="938859"/>
            <a:ext cx="3929063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ruth.preston\Desktop\GSWMv4-full.png"/>
          <p:cNvPicPr/>
          <p:nvPr/>
        </p:nvPicPr>
        <p:blipFill>
          <a:blip r:embed="rId3" cstate="print"/>
          <a:srcRect t="81581"/>
          <a:stretch>
            <a:fillRect/>
          </a:stretch>
        </p:blipFill>
        <p:spPr bwMode="auto">
          <a:xfrm>
            <a:off x="76200" y="2895600"/>
            <a:ext cx="483545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4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MOF </a:t>
            </a:r>
            <a:r>
              <a:rPr lang="en-US" dirty="0" err="1" smtClean="0"/>
              <a:t>Colateral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893647"/>
          </a:xfrm>
        </p:spPr>
        <p:txBody>
          <a:bodyPr/>
          <a:lstStyle/>
          <a:p>
            <a:r>
              <a:rPr lang="en-US" sz="2400" dirty="0" smtClean="0"/>
              <a:t>Microsoft Operations Framework 4.0</a:t>
            </a:r>
          </a:p>
          <a:p>
            <a:r>
              <a:rPr lang="en-US" sz="2400" dirty="0" smtClean="0"/>
              <a:t>Getting Started with MOF 4.0: An Implementation Guide</a:t>
            </a:r>
          </a:p>
          <a:p>
            <a:r>
              <a:rPr lang="en-US" sz="2400" dirty="0" smtClean="0"/>
              <a:t>MOF Action Plan: Release Readiness for Windows 7</a:t>
            </a:r>
          </a:p>
          <a:p>
            <a:r>
              <a:rPr lang="en-US" sz="2400" dirty="0" smtClean="0"/>
              <a:t>MOF Action Plan: Redistributing the Workload</a:t>
            </a:r>
          </a:p>
          <a:p>
            <a:r>
              <a:rPr lang="en-US" sz="2400" dirty="0" smtClean="0"/>
              <a:t>Using MOF for ISO/IEC 20000</a:t>
            </a:r>
          </a:p>
          <a:p>
            <a:r>
              <a:rPr lang="en-US" sz="2400" dirty="0" smtClean="0"/>
              <a:t>Cross Reference ITIL V3 and MOF 4.0</a:t>
            </a:r>
          </a:p>
          <a:p>
            <a:r>
              <a:rPr lang="en-US" sz="2400" dirty="0" smtClean="0"/>
              <a:t>Planning for Software-plus-Services: A MOF Companion Guide</a:t>
            </a:r>
          </a:p>
          <a:p>
            <a:r>
              <a:rPr lang="en-US" sz="2400" dirty="0" smtClean="0"/>
              <a:t>MOF to COBIT/Val IT Comparison and Cross-Implementation Guide: How to Leverage MOF in a COBIT/Val IT Environment</a:t>
            </a:r>
          </a:p>
          <a:p>
            <a:r>
              <a:rPr lang="en-US" sz="2400" dirty="0" smtClean="0"/>
              <a:t>MOF Job Aids</a:t>
            </a:r>
          </a:p>
          <a:p>
            <a:r>
              <a:rPr lang="en-US" sz="2400" dirty="0" smtClean="0"/>
              <a:t>IT Pro Quick Start Kit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27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Colateral</a:t>
            </a:r>
            <a:r>
              <a:rPr lang="en-US" dirty="0" smtClean="0"/>
              <a:t> / </a:t>
            </a:r>
            <a:r>
              <a:rPr lang="en-US" dirty="0" err="1" smtClean="0"/>
              <a:t>Alineación</a:t>
            </a:r>
            <a:r>
              <a:rPr lang="en-US" dirty="0" smtClean="0"/>
              <a:t> de </a:t>
            </a:r>
            <a:r>
              <a:rPr lang="en-US" dirty="0" err="1" smtClean="0"/>
              <a:t>interés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-2739371" y="3443008"/>
            <a:ext cx="600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Microsoft Operations Framework 4.0</a:t>
            </a:r>
            <a:endParaRPr lang="en-US" sz="2800" dirty="0"/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533400" y="10668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1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685800" y="2507937"/>
            <a:ext cx="7772400" cy="1588127"/>
          </a:xfrm>
        </p:spPr>
        <p:txBody>
          <a:bodyPr/>
          <a:lstStyle/>
          <a:p>
            <a:pPr eaLnBrk="0" hangingPunct="0"/>
            <a:r>
              <a:rPr lang="en-US" dirty="0" err="1"/>
              <a:t>Módulo</a:t>
            </a:r>
            <a:r>
              <a:rPr lang="en-US" dirty="0"/>
              <a:t>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Visión</a:t>
            </a:r>
            <a:r>
              <a:rPr lang="en-US" dirty="0" smtClean="0"/>
              <a:t> </a:t>
            </a:r>
            <a:r>
              <a:rPr lang="en-US" dirty="0"/>
              <a:t>General de MOF</a:t>
            </a:r>
          </a:p>
        </p:txBody>
      </p:sp>
    </p:spTree>
    <p:extLst>
      <p:ext uri="{BB962C8B-B14F-4D97-AF65-F5344CB8AC3E}">
        <p14:creationId xmlns:p14="http://schemas.microsoft.com/office/powerpoint/2010/main" val="3534308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396"/>
            <a:ext cx="9525000" cy="923330"/>
          </a:xfrm>
        </p:spPr>
        <p:txBody>
          <a:bodyPr/>
          <a:lstStyle/>
          <a:p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Activos</a:t>
            </a:r>
            <a:r>
              <a:rPr lang="en-US" dirty="0"/>
              <a:t> Microsoft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soportan</a:t>
            </a:r>
            <a:r>
              <a:rPr lang="en-US" dirty="0"/>
              <a:t> MOF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5299" y="990600"/>
            <a:ext cx="8153402" cy="4876800"/>
            <a:chOff x="495299" y="990600"/>
            <a:chExt cx="8153402" cy="4876800"/>
          </a:xfrm>
        </p:grpSpPr>
        <p:sp>
          <p:nvSpPr>
            <p:cNvPr id="4" name="Rectangle 3"/>
            <p:cNvSpPr/>
            <p:nvPr/>
          </p:nvSpPr>
          <p:spPr>
            <a:xfrm>
              <a:off x="1310436" y="990600"/>
              <a:ext cx="6526072" cy="2362200"/>
            </a:xfrm>
            <a:prstGeom prst="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Supports Industry Standards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10436" y="3429000"/>
              <a:ext cx="6526072" cy="2438400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Navigation to Microsoft's Service Management Assets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6" name="Diagram 5"/>
            <p:cNvGraphicFramePr/>
            <p:nvPr/>
          </p:nvGraphicFramePr>
          <p:xfrm>
            <a:off x="495299" y="1235363"/>
            <a:ext cx="8153402" cy="4327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10" name="Group 9"/>
          <p:cNvGrpSpPr/>
          <p:nvPr>
            <p:custDataLst>
              <p:tags r:id="rId1"/>
            </p:custDataLst>
          </p:nvPr>
        </p:nvGrpSpPr>
        <p:grpSpPr>
          <a:xfrm>
            <a:off x="4114800" y="6206509"/>
            <a:ext cx="5029200" cy="385641"/>
            <a:chOff x="5342098" y="5772393"/>
            <a:chExt cx="3155145" cy="385641"/>
          </a:xfrm>
        </p:grpSpPr>
        <p:sp>
          <p:nvSpPr>
            <p:cNvPr id="11" name="TextBox 10"/>
            <p:cNvSpPr txBox="1"/>
            <p:nvPr/>
          </p:nvSpPr>
          <p:spPr>
            <a:xfrm>
              <a:off x="5679131" y="5780547"/>
              <a:ext cx="2818112" cy="369332"/>
            </a:xfrm>
            <a:prstGeom prst="rect">
              <a:avLst/>
            </a:prstGeom>
            <a:solidFill>
              <a:srgbClr val="E1D1E1"/>
            </a:solidFill>
          </p:spPr>
          <p:txBody>
            <a:bodyPr wrap="square" rtlCol="0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Job Aids 20-24: Microsoft’s MOF-Related Solutions</a:t>
              </a:r>
            </a:p>
          </p:txBody>
        </p:sp>
        <p:pic>
          <p:nvPicPr>
            <p:cNvPr id="12" name="Picture 11" descr="handout.PNG"/>
            <p:cNvPicPr>
              <a:picLocks noChangeAspect="1"/>
            </p:cNvPicPr>
            <p:nvPr/>
          </p:nvPicPr>
          <p:blipFill>
            <a:blip r:embed="rId9" cstate="print">
              <a:duotone>
                <a:srgbClr val="003366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42098" y="5772393"/>
              <a:ext cx="311175" cy="3856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-5400000"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8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Aceleradores</a:t>
            </a:r>
            <a:r>
              <a:rPr lang="en-US" dirty="0" smtClean="0"/>
              <a:t> de </a:t>
            </a:r>
            <a:r>
              <a:rPr lang="en-US" dirty="0" err="1" smtClean="0"/>
              <a:t>Solución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576" y="742950"/>
            <a:ext cx="9120850" cy="5673572"/>
            <a:chOff x="23150" y="763250"/>
            <a:chExt cx="9120850" cy="5673572"/>
          </a:xfrm>
        </p:grpSpPr>
        <p:grpSp>
          <p:nvGrpSpPr>
            <p:cNvPr id="4" name="Group 3"/>
            <p:cNvGrpSpPr/>
            <p:nvPr/>
          </p:nvGrpSpPr>
          <p:grpSpPr>
            <a:xfrm>
              <a:off x="23150" y="763250"/>
              <a:ext cx="9120850" cy="5673572"/>
              <a:chOff x="253375" y="1202932"/>
              <a:chExt cx="8841639" cy="5133442"/>
            </a:xfrm>
          </p:grpSpPr>
          <p:sp>
            <p:nvSpPr>
              <p:cNvPr id="6" name="TextBox 4"/>
              <p:cNvSpPr txBox="1"/>
              <p:nvPr/>
            </p:nvSpPr>
            <p:spPr>
              <a:xfrm>
                <a:off x="3276599" y="1202932"/>
                <a:ext cx="3329956" cy="130883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9pPr>
              </a:lstStyle>
              <a:p>
                <a:r>
                  <a:rPr lang="en-US" b="1" dirty="0" smtClean="0"/>
                  <a:t>PLANEACIÓN</a:t>
                </a:r>
              </a:p>
              <a:p>
                <a:r>
                  <a:rPr lang="en-US" sz="1400" b="1" dirty="0" smtClean="0">
                    <a:solidFill>
                      <a:srgbClr val="F0AD00">
                        <a:lumMod val="75000"/>
                      </a:srgbClr>
                    </a:solidFill>
                  </a:rPr>
                  <a:t>Microsoft Assessment and Planning Toolkit</a:t>
                </a:r>
              </a:p>
              <a:p>
                <a:r>
                  <a:rPr lang="en-US" sz="1400" b="1" dirty="0" smtClean="0">
                    <a:solidFill>
                      <a:srgbClr val="F0AD00">
                        <a:lumMod val="75000"/>
                      </a:srgbClr>
                    </a:solidFill>
                  </a:rPr>
                  <a:t>Infrastructure Planning and Design</a:t>
                </a:r>
              </a:p>
              <a:p>
                <a:r>
                  <a:rPr lang="en-US" sz="1400" b="1" dirty="0" smtClean="0">
                    <a:solidFill>
                      <a:srgbClr val="F0AD00">
                        <a:lumMod val="75000"/>
                      </a:srgbClr>
                    </a:solidFill>
                  </a:rPr>
                  <a:t>SharePoint Capacity Planning Tool</a:t>
                </a:r>
              </a:p>
              <a:p>
                <a:r>
                  <a:rPr lang="en-US" sz="1400" b="1" dirty="0" smtClean="0">
                    <a:solidFill>
                      <a:srgbClr val="F0AD00">
                        <a:lumMod val="75000"/>
                      </a:srgbClr>
                    </a:solidFill>
                  </a:rPr>
                  <a:t>Security Risk Management Guide</a:t>
                </a:r>
              </a:p>
              <a:p>
                <a:r>
                  <a:rPr lang="en-US" sz="1400" b="1" dirty="0" smtClean="0">
                    <a:solidFill>
                      <a:srgbClr val="F0AD00">
                        <a:lumMod val="75000"/>
                      </a:srgbClr>
                    </a:solidFill>
                  </a:rPr>
                  <a:t>IT Compliance Management Guide</a:t>
                </a:r>
                <a:endParaRPr lang="en-US" sz="1400" b="1" dirty="0">
                  <a:solidFill>
                    <a:srgbClr val="F0AD00">
                      <a:lumMod val="75000"/>
                    </a:srgb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77360" y="3200401"/>
                <a:ext cx="2817654" cy="2283502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9pPr>
              </a:lstStyle>
              <a:p>
                <a:r>
                  <a:rPr lang="en-US" b="1" dirty="0" smtClean="0"/>
                  <a:t>ENTREGA</a:t>
                </a:r>
              </a:p>
              <a:p>
                <a:r>
                  <a:rPr lang="en-US" sz="1400" b="1" dirty="0" smtClean="0">
                    <a:solidFill>
                      <a:srgbClr val="00B050"/>
                    </a:solidFill>
                  </a:rPr>
                  <a:t>Microsoft Deployment Toolkit 2008</a:t>
                </a:r>
              </a:p>
              <a:p>
                <a:r>
                  <a:rPr lang="en-US" sz="1400" b="1" dirty="0" smtClean="0">
                    <a:solidFill>
                      <a:srgbClr val="00B050"/>
                    </a:solidFill>
                  </a:rPr>
                  <a:t>Infrastructure Planning and Design</a:t>
                </a:r>
              </a:p>
              <a:p>
                <a:r>
                  <a:rPr lang="en-US" sz="1400" b="1" dirty="0" smtClean="0">
                    <a:solidFill>
                      <a:srgbClr val="00B050"/>
                    </a:solidFill>
                  </a:rPr>
                  <a:t>Upgrade Toolkit for Windows SharePoint Services Sites and Templates Guide</a:t>
                </a:r>
              </a:p>
              <a:p>
                <a:r>
                  <a:rPr lang="en-US" sz="1400" b="1" dirty="0" smtClean="0">
                    <a:solidFill>
                      <a:srgbClr val="00B050"/>
                    </a:solidFill>
                  </a:rPr>
                  <a:t>SharePoint Cross Site Configurator</a:t>
                </a:r>
              </a:p>
              <a:p>
                <a:r>
                  <a:rPr lang="en-US" sz="1400" b="1" dirty="0" smtClean="0">
                    <a:solidFill>
                      <a:srgbClr val="00B050"/>
                    </a:solidFill>
                  </a:rPr>
                  <a:t>Data Encryption Toolkit for Mobile PCs</a:t>
                </a:r>
              </a:p>
              <a:p>
                <a:r>
                  <a:rPr lang="en-US" sz="1400" b="1" dirty="0" smtClean="0">
                    <a:solidFill>
                      <a:srgbClr val="00B050"/>
                    </a:solidFill>
                  </a:rPr>
                  <a:t>Hyper-V Security Guide</a:t>
                </a:r>
              </a:p>
              <a:p>
                <a:r>
                  <a:rPr lang="en-US" sz="1400" b="1" dirty="0" smtClean="0">
                    <a:solidFill>
                      <a:srgbClr val="00B050"/>
                    </a:solidFill>
                  </a:rPr>
                  <a:t>Security Compliance Management Toolkit series</a:t>
                </a:r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87820" y="5417403"/>
                <a:ext cx="3443439" cy="918971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9pPr>
              </a:lstStyle>
              <a:p>
                <a:r>
                  <a:rPr lang="en-US" b="1" dirty="0" smtClean="0"/>
                  <a:t>ADMINISTRACIÓN</a:t>
                </a:r>
              </a:p>
              <a:p>
                <a:r>
                  <a:rPr lang="en-US" sz="1400" b="1" dirty="0" smtClean="0">
                    <a:solidFill>
                      <a:srgbClr val="6666FF"/>
                    </a:solidFill>
                  </a:rPr>
                  <a:t>Microsoft Operations Framework 4.0</a:t>
                </a:r>
              </a:p>
              <a:p>
                <a:r>
                  <a:rPr lang="en-US" sz="1400" b="1" dirty="0" smtClean="0">
                    <a:solidFill>
                      <a:srgbClr val="6666FF"/>
                    </a:solidFill>
                  </a:rPr>
                  <a:t>Microsoft Assessment and Planning Toolkit</a:t>
                </a:r>
              </a:p>
              <a:p>
                <a:r>
                  <a:rPr lang="en-US" sz="1400" b="1" dirty="0" smtClean="0">
                    <a:solidFill>
                      <a:srgbClr val="6666FF"/>
                    </a:solidFill>
                  </a:rPr>
                  <a:t>IT Compliance Management Guide</a:t>
                </a:r>
                <a:endParaRPr lang="en-US" sz="1400" b="1" dirty="0">
                  <a:solidFill>
                    <a:srgbClr val="6666FF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3375" y="3200401"/>
                <a:ext cx="2988423" cy="2478435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rial Narrow"/>
                  </a:defRPr>
                </a:lvl9pPr>
              </a:lstStyle>
              <a:p>
                <a:r>
                  <a:rPr lang="en-US" b="1" dirty="0" smtClean="0"/>
                  <a:t>OPERACIÓN</a:t>
                </a:r>
              </a:p>
              <a:p>
                <a:r>
                  <a:rPr lang="en-US" sz="1400" b="1" dirty="0" smtClean="0">
                    <a:solidFill>
                      <a:srgbClr val="FF6600"/>
                    </a:solidFill>
                  </a:rPr>
                  <a:t>Offline Virtual Machine Servicing Tool</a:t>
                </a:r>
              </a:p>
              <a:p>
                <a:r>
                  <a:rPr lang="en-US" sz="1400" b="1" dirty="0" smtClean="0">
                    <a:solidFill>
                      <a:srgbClr val="FF6600"/>
                    </a:solidFill>
                  </a:rPr>
                  <a:t>Microsoft Forefront Integration Kit for Network Access Protection</a:t>
                </a:r>
              </a:p>
              <a:p>
                <a:r>
                  <a:rPr lang="en-US" sz="1400" b="1" dirty="0" smtClean="0">
                    <a:solidFill>
                      <a:srgbClr val="FF6600"/>
                    </a:solidFill>
                  </a:rPr>
                  <a:t>Security Compliance Management</a:t>
                </a:r>
              </a:p>
              <a:p>
                <a:r>
                  <a:rPr lang="en-US" sz="1400" b="1" dirty="0" smtClean="0">
                    <a:solidFill>
                      <a:srgbClr val="FF6600"/>
                    </a:solidFill>
                  </a:rPr>
                  <a:t>Service Level Dashboard 2.0 for System Center Operations Manager 2007 R2</a:t>
                </a:r>
              </a:p>
              <a:p>
                <a:r>
                  <a:rPr lang="en-US" sz="1400" b="1" dirty="0" smtClean="0">
                    <a:solidFill>
                      <a:srgbClr val="FF6600"/>
                    </a:solidFill>
                  </a:rPr>
                  <a:t>SharePoint Monitoring Toolkit</a:t>
                </a:r>
              </a:p>
              <a:p>
                <a:r>
                  <a:rPr lang="en-US" sz="1400" b="1" dirty="0" smtClean="0">
                    <a:solidFill>
                      <a:srgbClr val="FF6600"/>
                    </a:solidFill>
                  </a:rPr>
                  <a:t>SharePoint Asset Inventory Tool</a:t>
                </a:r>
              </a:p>
              <a:p>
                <a:r>
                  <a:rPr lang="en-US" sz="1400" b="1" dirty="0" smtClean="0">
                    <a:solidFill>
                      <a:srgbClr val="FF6600"/>
                    </a:solidFill>
                  </a:rPr>
                  <a:t>Malware Removal Starter Kit</a:t>
                </a:r>
              </a:p>
              <a:p>
                <a:r>
                  <a:rPr lang="en-US" sz="1400" b="1" dirty="0" smtClean="0">
                    <a:solidFill>
                      <a:srgbClr val="FF6600"/>
                    </a:solidFill>
                  </a:rPr>
                  <a:t>Fundamental Computer Investigation Guide for Windows</a:t>
                </a:r>
                <a:endParaRPr lang="en-US" sz="1400" b="1" dirty="0">
                  <a:solidFill>
                    <a:srgbClr val="FF6600"/>
                  </a:solidFill>
                </a:endParaRPr>
              </a:p>
            </p:txBody>
          </p:sp>
        </p:grpSp>
        <p:pic>
          <p:nvPicPr>
            <p:cNvPr id="5" name="Picture 4" descr="283x283_layer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562" y="2224818"/>
              <a:ext cx="3234286" cy="3234286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>
            <p:custDataLst>
              <p:tags r:id="rId1"/>
            </p:custDataLst>
          </p:nvPr>
        </p:nvGrpSpPr>
        <p:grpSpPr>
          <a:xfrm>
            <a:off x="4495800" y="6396159"/>
            <a:ext cx="4648200" cy="385641"/>
            <a:chOff x="5342098" y="5772393"/>
            <a:chExt cx="3155144" cy="385641"/>
          </a:xfrm>
        </p:grpSpPr>
        <p:sp>
          <p:nvSpPr>
            <p:cNvPr id="14" name="TextBox 13"/>
            <p:cNvSpPr txBox="1"/>
            <p:nvPr/>
          </p:nvSpPr>
          <p:spPr>
            <a:xfrm>
              <a:off x="5679130" y="5777553"/>
              <a:ext cx="2818112" cy="369332"/>
            </a:xfrm>
            <a:prstGeom prst="rect">
              <a:avLst/>
            </a:prstGeom>
            <a:solidFill>
              <a:srgbClr val="E1D1E1"/>
            </a:solidFill>
          </p:spPr>
          <p:txBody>
            <a:bodyPr wrap="square" rtlCol="0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Job Aid 23: Microsoft’s MOF-Related Solutions</a:t>
              </a:r>
            </a:p>
          </p:txBody>
        </p:sp>
        <p:pic>
          <p:nvPicPr>
            <p:cNvPr id="15" name="Picture 14" descr="handout.PNG"/>
            <p:cNvPicPr>
              <a:picLocks noChangeAspect="1"/>
            </p:cNvPicPr>
            <p:nvPr/>
          </p:nvPicPr>
          <p:blipFill>
            <a:blip r:embed="rId5" cstate="print">
              <a:duotone>
                <a:srgbClr val="003366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42098" y="5772393"/>
              <a:ext cx="311175" cy="3856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199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Servicios</a:t>
            </a:r>
            <a:endParaRPr lang="en-US" dirty="0"/>
          </a:p>
        </p:txBody>
      </p:sp>
      <p:graphicFrame>
        <p:nvGraphicFramePr>
          <p:cNvPr id="3" name="Content Placeholder 9"/>
          <p:cNvGraphicFramePr>
            <a:graphicFrameLocks/>
          </p:cNvGraphicFramePr>
          <p:nvPr>
            <p:extLst/>
          </p:nvPr>
        </p:nvGraphicFramePr>
        <p:xfrm>
          <a:off x="191066" y="637482"/>
          <a:ext cx="8775511" cy="626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34"/>
                <a:gridCol w="4343400"/>
                <a:gridCol w="2794377"/>
              </a:tblGrid>
              <a:tr h="345457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 err="1" smtClean="0"/>
                        <a:t>Solución</a:t>
                      </a:r>
                      <a:r>
                        <a:rPr lang="en-US" dirty="0" smtClean="0"/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 err="1" smtClean="0"/>
                        <a:t>Problema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resuelve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 err="1" smtClean="0">
                          <a:solidFill>
                            <a:schemeClr val="lt1"/>
                          </a:solidFill>
                        </a:rPr>
                        <a:t>Comprar</a:t>
                      </a:r>
                      <a:r>
                        <a:rPr lang="en-US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lt1"/>
                          </a:solidFill>
                        </a:rPr>
                        <a:t>criterios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6025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s-BO" noProof="0" dirty="0" smtClean="0"/>
                        <a:t>Estrategia</a:t>
                      </a:r>
                      <a:r>
                        <a:rPr lang="es-BO" baseline="0" noProof="0" dirty="0" smtClean="0"/>
                        <a:t> / evaluación</a:t>
                      </a:r>
                      <a:endParaRPr lang="es-BO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sz="1800" kern="1200" baseline="0" dirty="0" smtClean="0"/>
                        <a:t>Falta de visibilidad en problemas del servicio y una clara hoja de ruta de soluciones y oportunidades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347663" indent="-347663">
                        <a:lnSpc>
                          <a:spcPts val="1900"/>
                        </a:lnSpc>
                        <a:buClr>
                          <a:schemeClr val="accent1"/>
                        </a:buClr>
                        <a:buSzPct val="120000"/>
                        <a:buFont typeface="Wingdings" pitchFamily="2" charset="2"/>
                        <a:buChar char=""/>
                      </a:pPr>
                      <a:r>
                        <a:rPr lang="en-US" dirty="0" err="1" smtClean="0"/>
                        <a:t>Consultor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certificado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experiencia</a:t>
                      </a:r>
                      <a:endParaRPr lang="en-US" dirty="0" smtClean="0"/>
                    </a:p>
                    <a:p>
                      <a:pPr marL="347663" indent="-347663">
                        <a:lnSpc>
                          <a:spcPts val="1900"/>
                        </a:lnSpc>
                        <a:buClr>
                          <a:schemeClr val="accent1"/>
                        </a:buClr>
                        <a:buSzPct val="120000"/>
                        <a:buFont typeface="Wingdings" pitchFamily="2" charset="2"/>
                        <a:buChar char=""/>
                      </a:pPr>
                      <a:r>
                        <a:rPr lang="en-US" dirty="0" err="1" smtClean="0"/>
                        <a:t>Proveedor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acreditado</a:t>
                      </a:r>
                      <a:endParaRPr lang="en-US" dirty="0" smtClean="0"/>
                    </a:p>
                    <a:p>
                      <a:pPr marL="347663" indent="-347663">
                        <a:lnSpc>
                          <a:spcPts val="1900"/>
                        </a:lnSpc>
                        <a:buClr>
                          <a:schemeClr val="accent1"/>
                        </a:buClr>
                        <a:buSzPct val="120000"/>
                        <a:buFont typeface="Wingdings" pitchFamily="2" charset="2"/>
                        <a:buChar char=""/>
                      </a:pPr>
                      <a:r>
                        <a:rPr lang="es-BO" dirty="0" smtClean="0"/>
                        <a:t>Metodología probada</a:t>
                      </a:r>
                    </a:p>
                    <a:p>
                      <a:pPr marL="347663" indent="-347663">
                        <a:lnSpc>
                          <a:spcPts val="1900"/>
                        </a:lnSpc>
                        <a:buClr>
                          <a:schemeClr val="accent1"/>
                        </a:buClr>
                        <a:buSzPct val="120000"/>
                        <a:buFont typeface="Wingdings" pitchFamily="2" charset="2"/>
                        <a:buChar char=""/>
                      </a:pPr>
                      <a:r>
                        <a:rPr lang="es-BO" dirty="0" smtClean="0"/>
                        <a:t>Referencias</a:t>
                      </a:r>
                    </a:p>
                    <a:p>
                      <a:pPr marL="347663" indent="-347663">
                        <a:lnSpc>
                          <a:spcPts val="1900"/>
                        </a:lnSpc>
                        <a:buClr>
                          <a:schemeClr val="accent1"/>
                        </a:buClr>
                        <a:buSzPct val="120000"/>
                        <a:buFont typeface="Wingdings" pitchFamily="2" charset="2"/>
                        <a:buChar char=""/>
                      </a:pPr>
                      <a:r>
                        <a:rPr lang="es-BO" dirty="0" smtClean="0"/>
                        <a:t>Proveedor viable</a:t>
                      </a:r>
                    </a:p>
                    <a:p>
                      <a:pPr marL="347663" indent="-347663">
                        <a:lnSpc>
                          <a:spcPts val="1900"/>
                        </a:lnSpc>
                        <a:buClr>
                          <a:schemeClr val="accent1"/>
                        </a:buClr>
                        <a:buSzPct val="120000"/>
                        <a:buFont typeface="Wingdings" pitchFamily="2" charset="2"/>
                        <a:buChar char=""/>
                      </a:pPr>
                      <a:r>
                        <a:rPr lang="es-BO" dirty="0" smtClean="0"/>
                        <a:t>Coste total (servicios, viajes)</a:t>
                      </a:r>
                      <a:endParaRPr lang="en-US" sz="18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21866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 err="1" smtClean="0"/>
                        <a:t>Definición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diseño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es-BO" dirty="0" smtClean="0"/>
                        <a:t>Extinción de incendios, problemas repetitivos, procesos globalmente inconsistentes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es-BO" dirty="0" smtClean="0"/>
                        <a:t>Tiempo de respuesta pobre en temas críticos para el negocio</a:t>
                      </a:r>
                    </a:p>
                    <a:p>
                      <a:pPr marL="228600" indent="-228600"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err="1" smtClean="0"/>
                        <a:t>Desalineamiento</a:t>
                      </a:r>
                      <a:r>
                        <a:rPr lang="es-BO" dirty="0" smtClean="0"/>
                        <a:t> de la organización, proveedores, clientes y tecnologías</a:t>
                      </a:r>
                    </a:p>
                    <a:p>
                      <a:pPr marL="228600" indent="-228600"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smtClean="0"/>
                        <a:t>Falta de métricas e informes creíbles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 typeface="Wingdings" charset="2"/>
                        <a:buChar char="ü"/>
                      </a:pP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758411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 err="1" smtClean="0"/>
                        <a:t>Implantación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mejora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smtClean="0"/>
                        <a:t>Satisfacción pobre de los clientes</a:t>
                      </a:r>
                    </a:p>
                    <a:p>
                      <a:pPr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smtClean="0"/>
                        <a:t>Desafíos de costo, servicio y recursos</a:t>
                      </a:r>
                    </a:p>
                    <a:p>
                      <a:pPr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smtClean="0"/>
                        <a:t>Cambios implementados de forma inconsistente</a:t>
                      </a:r>
                    </a:p>
                    <a:p>
                      <a:pPr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smtClean="0"/>
                        <a:t>Cuestiones de gobernabilidad y cumplimiento</a:t>
                      </a:r>
                    </a:p>
                    <a:p>
                      <a:pPr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smtClean="0"/>
                        <a:t>La motivación personal y productividad insuficientes</a:t>
                      </a:r>
                    </a:p>
                    <a:p>
                      <a:pPr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smtClean="0"/>
                        <a:t>Falta en</a:t>
                      </a:r>
                      <a:r>
                        <a:rPr lang="es-BO" baseline="0" dirty="0" smtClean="0"/>
                        <a:t> la</a:t>
                      </a:r>
                      <a:r>
                        <a:rPr lang="es-BO" dirty="0" smtClean="0"/>
                        <a:t> eficiencia del servicio, en la eficacia, en la capacidad de respuesta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 typeface="Wingdings" charset="2"/>
                        <a:buChar char="ü"/>
                      </a:pPr>
                      <a:endParaRPr lang="en-US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636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dk1"/>
                          </a:solidFill>
                        </a:rPr>
                        <a:t>Herramienta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chemeClr val="dk1"/>
                          </a:solidFill>
                        </a:rPr>
                        <a:t>evaluación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en-US" baseline="0" dirty="0" err="1" smtClean="0">
                          <a:solidFill>
                            <a:schemeClr val="dk1"/>
                          </a:solidFill>
                        </a:rPr>
                        <a:t>implementación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indent="-174625">
                        <a:lnSpc>
                          <a:spcPts val="1900"/>
                        </a:lnSpc>
                        <a:buFont typeface="Wingdings" charset="2"/>
                        <a:buChar char="ü"/>
                      </a:pPr>
                      <a:r>
                        <a:rPr lang="es-BO" dirty="0" smtClean="0"/>
                        <a:t>Falta de automatización eficaz y diagrama de flujo para apoyar los procesos, alcance y organización, desplegada </a:t>
                      </a:r>
                      <a:br>
                        <a:rPr lang="es-BO" dirty="0" smtClean="0"/>
                      </a:br>
                      <a:r>
                        <a:rPr lang="es-BO" dirty="0" smtClean="0"/>
                        <a:t>con éxito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 typeface="Wingdings" charset="2"/>
                        <a:buChar char="ü"/>
                      </a:pP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19800" y="3733800"/>
            <a:ext cx="3048000" cy="17604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buClr>
                <a:srgbClr val="D7FFAF"/>
              </a:buClr>
              <a:buSzPct val="85000"/>
            </a:pPr>
            <a:r>
              <a:rPr lang="es-BO" dirty="0">
                <a:latin typeface="Arial" charset="0"/>
                <a:cs typeface="Arial" charset="0"/>
              </a:rPr>
              <a:t>* Ofertas de destino los procesos, funciones, roles / organización y servicios, normalmente en ese orden</a:t>
            </a:r>
          </a:p>
        </p:txBody>
      </p:sp>
      <p:grpSp>
        <p:nvGrpSpPr>
          <p:cNvPr id="5" name="Group 4"/>
          <p:cNvGrpSpPr/>
          <p:nvPr>
            <p:custDataLst>
              <p:tags r:id="rId1"/>
            </p:custDataLst>
          </p:nvPr>
        </p:nvGrpSpPr>
        <p:grpSpPr>
          <a:xfrm>
            <a:off x="4495800" y="6368863"/>
            <a:ext cx="4648200" cy="385641"/>
            <a:chOff x="5342098" y="5772393"/>
            <a:chExt cx="3155144" cy="385641"/>
          </a:xfrm>
        </p:grpSpPr>
        <p:sp>
          <p:nvSpPr>
            <p:cNvPr id="6" name="TextBox 5"/>
            <p:cNvSpPr txBox="1"/>
            <p:nvPr/>
          </p:nvSpPr>
          <p:spPr>
            <a:xfrm>
              <a:off x="5679130" y="5777553"/>
              <a:ext cx="2818112" cy="369332"/>
            </a:xfrm>
            <a:prstGeom prst="rect">
              <a:avLst/>
            </a:prstGeom>
            <a:solidFill>
              <a:srgbClr val="E1D1E1"/>
            </a:solidFill>
          </p:spPr>
          <p:txBody>
            <a:bodyPr wrap="square" rtlCol="0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Job Aid 22: Microsoft’s MOF-related Solutions</a:t>
              </a:r>
            </a:p>
          </p:txBody>
        </p:sp>
        <p:pic>
          <p:nvPicPr>
            <p:cNvPr id="7" name="Picture 6" descr="handout.PNG"/>
            <p:cNvPicPr>
              <a:picLocks noChangeAspect="1"/>
            </p:cNvPicPr>
            <p:nvPr/>
          </p:nvPicPr>
          <p:blipFill>
            <a:blip r:embed="rId4" cstate="print">
              <a:duotone>
                <a:srgbClr val="003366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42098" y="5772393"/>
              <a:ext cx="311175" cy="3856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578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813922"/>
            <a:ext cx="7162800" cy="5586878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>
            <p:custDataLst>
              <p:tags r:id="rId1"/>
            </p:custDataLst>
          </p:nvPr>
        </p:nvGrpSpPr>
        <p:grpSpPr>
          <a:xfrm>
            <a:off x="4495800" y="6434259"/>
            <a:ext cx="4648200" cy="385641"/>
            <a:chOff x="5342098" y="5772393"/>
            <a:chExt cx="3155144" cy="385641"/>
          </a:xfrm>
        </p:grpSpPr>
        <p:sp>
          <p:nvSpPr>
            <p:cNvPr id="5" name="TextBox 4"/>
            <p:cNvSpPr txBox="1"/>
            <p:nvPr/>
          </p:nvSpPr>
          <p:spPr>
            <a:xfrm>
              <a:off x="5679130" y="5777553"/>
              <a:ext cx="2818112" cy="369332"/>
            </a:xfrm>
            <a:prstGeom prst="rect">
              <a:avLst/>
            </a:prstGeom>
            <a:solidFill>
              <a:srgbClr val="E1D1E1"/>
            </a:solidFill>
          </p:spPr>
          <p:txBody>
            <a:bodyPr wrap="square" rtlCol="0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Job Aid 24: Microsoft’s MOF-Related Solutions</a:t>
              </a:r>
            </a:p>
          </p:txBody>
        </p:sp>
        <p:pic>
          <p:nvPicPr>
            <p:cNvPr id="6" name="Picture 5" descr="handout.PNG"/>
            <p:cNvPicPr>
              <a:picLocks noChangeAspect="1"/>
            </p:cNvPicPr>
            <p:nvPr/>
          </p:nvPicPr>
          <p:blipFill>
            <a:blip r:embed="rId5" cstate="print">
              <a:duotone>
                <a:srgbClr val="003366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42098" y="5772393"/>
              <a:ext cx="311175" cy="3856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612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Comunidad</a:t>
            </a:r>
            <a:r>
              <a:rPr lang="en-US" dirty="0" smtClean="0"/>
              <a:t>: El </a:t>
            </a:r>
            <a:r>
              <a:rPr lang="en-US" dirty="0" err="1" smtClean="0"/>
              <a:t>Foro</a:t>
            </a:r>
            <a:r>
              <a:rPr lang="en-US" dirty="0" smtClean="0"/>
              <a:t> MOF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458200" cy="3194721"/>
          </a:xfrm>
        </p:spPr>
        <p:txBody>
          <a:bodyPr/>
          <a:lstStyle/>
          <a:p>
            <a:r>
              <a:rPr lang="es-BO" dirty="0"/>
              <a:t>Un lugar donde los profesionales de </a:t>
            </a:r>
            <a:r>
              <a:rPr lang="es-BO" dirty="0" smtClean="0"/>
              <a:t>TI </a:t>
            </a:r>
            <a:r>
              <a:rPr lang="es-BO" dirty="0"/>
              <a:t>pueden </a:t>
            </a:r>
            <a:r>
              <a:rPr lang="es-BO" dirty="0" err="1" smtClean="0"/>
              <a:t>discutir,direccionar</a:t>
            </a:r>
            <a:r>
              <a:rPr lang="es-BO" dirty="0" smtClean="0"/>
              <a:t> y gestionar servicios MOF</a:t>
            </a:r>
            <a:endParaRPr lang="es-BO" dirty="0"/>
          </a:p>
          <a:p>
            <a:r>
              <a:rPr lang="es-BO" dirty="0"/>
              <a:t>Los participantes compartirán las mejores prácticas y técnicas con sus pares en todo el mundo</a:t>
            </a:r>
          </a:p>
          <a:p>
            <a:r>
              <a:rPr lang="es-BO" dirty="0"/>
              <a:t>Disponible </a:t>
            </a:r>
            <a:r>
              <a:rPr lang="es-BO" dirty="0" smtClean="0"/>
              <a:t>en </a:t>
            </a:r>
            <a:r>
              <a:rPr lang="en-US" dirty="0" smtClean="0">
                <a:hlinkClick r:id="rId3"/>
              </a:rPr>
              <a:t>http://social.technet.microsoft.com/forums/en/MOF4/threads/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Resumen</a:t>
            </a:r>
            <a:r>
              <a:rPr lang="en-US" dirty="0" smtClean="0"/>
              <a:t> del </a:t>
            </a:r>
            <a:r>
              <a:rPr lang="en-US" dirty="0" err="1" smtClean="0"/>
              <a:t>módulo</a:t>
            </a:r>
            <a:endParaRPr lang="en-US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872377"/>
          </a:xfrm>
        </p:spPr>
        <p:txBody>
          <a:bodyPr/>
          <a:lstStyle/>
          <a:p>
            <a:r>
              <a:rPr lang="es-BO" dirty="0"/>
              <a:t>MOF organiza y describe todas las actividades y procesos que intervienen en la gestión de un servicio de tecnología</a:t>
            </a:r>
          </a:p>
          <a:p>
            <a:r>
              <a:rPr lang="es-BO" dirty="0"/>
              <a:t>Guía práctica para las prácticas cotidianas de la tecnología y las actividades</a:t>
            </a:r>
          </a:p>
          <a:p>
            <a:r>
              <a:rPr lang="es-BO" dirty="0"/>
              <a:t>Las actividades y los procesos siguen un ciclo de vida del servicio representado en tres fases y una capa de Fundación:</a:t>
            </a:r>
          </a:p>
          <a:p>
            <a:pPr lvl="1"/>
            <a:r>
              <a:rPr lang="es-BO" dirty="0"/>
              <a:t>La Fase de Planeación</a:t>
            </a:r>
          </a:p>
          <a:p>
            <a:pPr lvl="1"/>
            <a:r>
              <a:rPr lang="es-BO" dirty="0"/>
              <a:t>La Fase de Entrega</a:t>
            </a:r>
          </a:p>
          <a:p>
            <a:pPr lvl="1"/>
            <a:r>
              <a:rPr lang="es-BO" dirty="0"/>
              <a:t>La Fase de Operación</a:t>
            </a:r>
          </a:p>
          <a:p>
            <a:pPr lvl="1"/>
            <a:r>
              <a:rPr lang="es-BO" dirty="0"/>
              <a:t>La Capa de </a:t>
            </a:r>
            <a:r>
              <a:rPr lang="es-BO" dirty="0" smtClean="0"/>
              <a:t>Administración</a:t>
            </a:r>
            <a:endParaRPr lang="en-US" dirty="0" smtClean="0"/>
          </a:p>
          <a:p>
            <a:r>
              <a:rPr lang="es-BO" dirty="0" smtClean="0"/>
              <a:t>Cada fase tiene </a:t>
            </a:r>
            <a:r>
              <a:rPr lang="es-BO" dirty="0" err="1" smtClean="0"/>
              <a:t>SMFs</a:t>
            </a:r>
            <a:r>
              <a:rPr lang="es-BO" dirty="0" smtClean="0"/>
              <a:t> y </a:t>
            </a:r>
            <a:r>
              <a:rPr lang="es-BO" dirty="0" err="1" smtClean="0"/>
              <a:t>MRs</a:t>
            </a:r>
            <a:r>
              <a:rPr lang="es-BO" dirty="0" smtClean="0"/>
              <a:t> asociados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2</a:t>
            </a:r>
          </a:p>
        </p:txBody>
      </p:sp>
      <p:pic>
        <p:nvPicPr>
          <p:cNvPr id="5" name="Picture 5" descr="http://sharepoint/sites/SAT/SATWorkspace/MOF/MOF%20Graphics/for%20docs/logo%20finals/MOF-phas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733800"/>
            <a:ext cx="2409825" cy="173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23527" y="2420888"/>
            <a:ext cx="8461545" cy="20162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600" u="sng" dirty="0" smtClean="0"/>
              <a:t/>
            </a:r>
            <a:br>
              <a:rPr lang="en-GB" sz="1600" u="sng" dirty="0" smtClean="0"/>
            </a:br>
            <a:r>
              <a:rPr lang="en-GB" sz="1600" u="sng" dirty="0" err="1" smtClean="0"/>
              <a:t>Diferencias</a:t>
            </a:r>
            <a:r>
              <a:rPr lang="en-GB" sz="1600" u="sng" dirty="0" smtClean="0"/>
              <a:t>:</a:t>
            </a:r>
            <a:r>
              <a:rPr lang="en-GB" sz="1600" dirty="0"/>
              <a:t/>
            </a:r>
            <a:br>
              <a:rPr lang="en-GB" sz="1600" dirty="0"/>
            </a:br>
            <a:endParaRPr lang="en-GB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BO" sz="1600" dirty="0"/>
              <a:t>MOF organiza el material en funciones - SMF (funciones de gestión de servicios) como confiabilidad </a:t>
            </a:r>
            <a:r>
              <a:rPr lang="es-BO" sz="1600"/>
              <a:t>SMF </a:t>
            </a:r>
            <a:r>
              <a:rPr lang="es-BO" sz="1600" smtClean="0"/>
              <a:t>y </a:t>
            </a:r>
            <a:r>
              <a:rPr lang="es-BO" sz="1600" dirty="0" smtClean="0"/>
              <a:t>servicio al cliente SMF.</a:t>
            </a:r>
            <a:endParaRPr lang="en-GB" sz="1600" b="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BO" sz="1600" dirty="0"/>
              <a:t>ITIL organiza material en procesos tales como la gestión de </a:t>
            </a:r>
            <a:r>
              <a:rPr lang="es-BO" sz="1600" dirty="0" smtClean="0"/>
              <a:t>proceso,  procesos de cambio y gestión de </a:t>
            </a:r>
            <a:r>
              <a:rPr lang="es-BO" sz="1600" dirty="0" err="1" smtClean="0"/>
              <a:t>de</a:t>
            </a:r>
            <a:r>
              <a:rPr lang="es-BO" sz="1600" dirty="0" smtClean="0"/>
              <a:t> incidentes.</a:t>
            </a:r>
            <a:endParaRPr lang="en-GB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 smtClean="0"/>
              <a:t>La </a:t>
            </a:r>
            <a:r>
              <a:rPr lang="en-GB" sz="1600" dirty="0" err="1" smtClean="0"/>
              <a:t>versión</a:t>
            </a:r>
            <a:r>
              <a:rPr lang="en-GB" sz="1600" dirty="0" smtClean="0"/>
              <a:t> actual de MOF </a:t>
            </a:r>
            <a:r>
              <a:rPr lang="en-GB" sz="1600" dirty="0" err="1" smtClean="0"/>
              <a:t>es</a:t>
            </a:r>
            <a:r>
              <a:rPr lang="en-GB" sz="1600" dirty="0" smtClean="0"/>
              <a:t> la</a:t>
            </a:r>
            <a:r>
              <a:rPr lang="en-GB" sz="1600" b="0" dirty="0" smtClean="0"/>
              <a:t> V4.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 smtClean="0"/>
              <a:t>La </a:t>
            </a:r>
            <a:r>
              <a:rPr lang="en-GB" sz="1600" dirty="0" err="1" smtClean="0"/>
              <a:t>versión</a:t>
            </a:r>
            <a:r>
              <a:rPr lang="en-GB" sz="1600" dirty="0" smtClean="0"/>
              <a:t> actual de ITIL </a:t>
            </a:r>
            <a:r>
              <a:rPr lang="en-GB" sz="1600" dirty="0" err="1" smtClean="0"/>
              <a:t>es</a:t>
            </a:r>
            <a:r>
              <a:rPr lang="en-GB" sz="1600" dirty="0" smtClean="0"/>
              <a:t> la</a:t>
            </a:r>
            <a:r>
              <a:rPr lang="en-GB" sz="1600" b="0" dirty="0" smtClean="0"/>
              <a:t> V3.</a:t>
            </a:r>
          </a:p>
          <a:p>
            <a:endParaRPr lang="en-GB" sz="1600" i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11064" y="697903"/>
            <a:ext cx="4274009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600" u="sng" dirty="0" smtClean="0">
                <a:solidFill>
                  <a:schemeClr val="bg1"/>
                </a:solidFill>
              </a:rPr>
              <a:t>¿</a:t>
            </a:r>
            <a:r>
              <a:rPr lang="en-GB" sz="1600" u="sng" dirty="0" err="1" smtClean="0">
                <a:solidFill>
                  <a:schemeClr val="bg1"/>
                </a:solidFill>
              </a:rPr>
              <a:t>Por</a:t>
            </a:r>
            <a:r>
              <a:rPr lang="en-GB" sz="1600" u="sng" dirty="0" smtClean="0">
                <a:solidFill>
                  <a:schemeClr val="bg1"/>
                </a:solidFill>
              </a:rPr>
              <a:t> </a:t>
            </a:r>
            <a:r>
              <a:rPr lang="en-GB" sz="1600" u="sng" dirty="0" err="1" smtClean="0">
                <a:solidFill>
                  <a:schemeClr val="bg1"/>
                </a:solidFill>
              </a:rPr>
              <a:t>qué</a:t>
            </a:r>
            <a:r>
              <a:rPr lang="en-GB" sz="1600" u="sng" dirty="0" smtClean="0">
                <a:solidFill>
                  <a:schemeClr val="bg1"/>
                </a:solidFill>
              </a:rPr>
              <a:t> los </a:t>
            </a:r>
            <a:r>
              <a:rPr lang="en-GB" sz="1600" u="sng" dirty="0" err="1" smtClean="0">
                <a:solidFill>
                  <a:schemeClr val="bg1"/>
                </a:solidFill>
              </a:rPr>
              <a:t>necesitamos</a:t>
            </a:r>
            <a:r>
              <a:rPr lang="en-GB" sz="1600" u="sng" dirty="0" smtClean="0">
                <a:solidFill>
                  <a:schemeClr val="bg1"/>
                </a:solidFill>
              </a:rPr>
              <a:t>?</a:t>
            </a:r>
            <a:br>
              <a:rPr lang="en-GB" sz="1600" u="sng" dirty="0" smtClean="0">
                <a:solidFill>
                  <a:schemeClr val="bg1"/>
                </a:solidFill>
              </a:rPr>
            </a:br>
            <a:r>
              <a:rPr lang="en-GB" sz="1600" b="0" u="sng" dirty="0" smtClean="0">
                <a:solidFill>
                  <a:schemeClr val="bg1"/>
                </a:solidFill>
              </a:rPr>
              <a:t/>
            </a:r>
            <a:br>
              <a:rPr lang="en-GB" sz="1600" b="0" u="sng" dirty="0" smtClean="0">
                <a:solidFill>
                  <a:schemeClr val="bg1"/>
                </a:solidFill>
              </a:rPr>
            </a:br>
            <a:r>
              <a:rPr lang="en-GB" sz="1600" b="0" dirty="0" smtClean="0">
                <a:solidFill>
                  <a:schemeClr val="bg1"/>
                </a:solidFill>
              </a:rPr>
              <a:t>TI no </a:t>
            </a:r>
            <a:r>
              <a:rPr lang="en-GB" sz="1600" b="0" dirty="0" err="1" smtClean="0">
                <a:solidFill>
                  <a:schemeClr val="bg1"/>
                </a:solidFill>
              </a:rPr>
              <a:t>es</a:t>
            </a:r>
            <a:r>
              <a:rPr lang="en-GB" sz="1600" b="0" dirty="0" smtClean="0">
                <a:solidFill>
                  <a:schemeClr val="bg1"/>
                </a:solidFill>
              </a:rPr>
              <a:t> </a:t>
            </a:r>
            <a:r>
              <a:rPr lang="en-GB" sz="1600" b="0" dirty="0" err="1" smtClean="0">
                <a:solidFill>
                  <a:schemeClr val="bg1"/>
                </a:solidFill>
              </a:rPr>
              <a:t>fácil</a:t>
            </a:r>
            <a:r>
              <a:rPr lang="en-GB" sz="1600" b="0" dirty="0" smtClean="0">
                <a:solidFill>
                  <a:schemeClr val="bg1"/>
                </a:solidFill>
              </a:rPr>
              <a:t> de </a:t>
            </a:r>
            <a:r>
              <a:rPr lang="en-GB" sz="1600" b="0" dirty="0" err="1" smtClean="0">
                <a:solidFill>
                  <a:schemeClr val="bg1"/>
                </a:solidFill>
              </a:rPr>
              <a:t>entregar</a:t>
            </a:r>
            <a:r>
              <a:rPr lang="en-GB" sz="1600" b="0" dirty="0" smtClean="0">
                <a:solidFill>
                  <a:schemeClr val="bg1"/>
                </a:solidFill>
              </a:rPr>
              <a:t> </a:t>
            </a:r>
            <a:r>
              <a:rPr lang="en-GB" sz="1600" b="0" dirty="0">
                <a:solidFill>
                  <a:schemeClr val="bg1"/>
                </a:solidFill>
              </a:rPr>
              <a:t>- </a:t>
            </a:r>
            <a:r>
              <a:rPr lang="en-GB" sz="1600" b="0" dirty="0" smtClean="0">
                <a:solidFill>
                  <a:schemeClr val="bg1"/>
                </a:solidFill>
              </a:rPr>
              <a:t> </a:t>
            </a:r>
            <a:r>
              <a:rPr lang="en-GB" sz="1600" b="0" dirty="0" err="1" smtClean="0">
                <a:solidFill>
                  <a:schemeClr val="bg1"/>
                </a:solidFill>
              </a:rPr>
              <a:t>entrega</a:t>
            </a:r>
            <a:r>
              <a:rPr lang="en-GB" sz="1600" b="0" dirty="0" smtClean="0">
                <a:solidFill>
                  <a:schemeClr val="bg1"/>
                </a:solidFill>
              </a:rPr>
              <a:t> </a:t>
            </a:r>
            <a:r>
              <a:rPr lang="en-GB" sz="1600" b="0" dirty="0" err="1" smtClean="0">
                <a:solidFill>
                  <a:schemeClr val="bg1"/>
                </a:solidFill>
              </a:rPr>
              <a:t>servicios</a:t>
            </a:r>
            <a:r>
              <a:rPr lang="en-GB" sz="1600" b="0" dirty="0" smtClean="0">
                <a:solidFill>
                  <a:schemeClr val="bg1"/>
                </a:solidFill>
              </a:rPr>
              <a:t> de TI.</a:t>
            </a:r>
            <a:endParaRPr lang="en-GB" sz="1600" b="0" dirty="0">
              <a:solidFill>
                <a:schemeClr val="bg1"/>
              </a:solidFill>
            </a:endParaRPr>
          </a:p>
          <a:p>
            <a:r>
              <a:rPr lang="en-GB" sz="1600" b="0" dirty="0">
                <a:solidFill>
                  <a:schemeClr val="bg1"/>
                </a:solidFill>
              </a:rPr>
              <a:t>80% </a:t>
            </a:r>
            <a:r>
              <a:rPr lang="en-GB" sz="1600" b="0" dirty="0" smtClean="0">
                <a:solidFill>
                  <a:schemeClr val="bg1"/>
                </a:solidFill>
              </a:rPr>
              <a:t>del </a:t>
            </a:r>
            <a:r>
              <a:rPr lang="en-GB" sz="1600" b="0" dirty="0" err="1" smtClean="0">
                <a:solidFill>
                  <a:schemeClr val="bg1"/>
                </a:solidFill>
              </a:rPr>
              <a:t>tiempo</a:t>
            </a:r>
            <a:r>
              <a:rPr lang="en-GB" sz="1600" b="0" dirty="0" smtClean="0">
                <a:solidFill>
                  <a:schemeClr val="bg1"/>
                </a:solidFill>
              </a:rPr>
              <a:t> de </a:t>
            </a:r>
            <a:r>
              <a:rPr lang="en-GB" sz="1600" b="0" dirty="0" err="1" smtClean="0">
                <a:solidFill>
                  <a:schemeClr val="bg1"/>
                </a:solidFill>
              </a:rPr>
              <a:t>inactividad</a:t>
            </a:r>
            <a:r>
              <a:rPr lang="en-GB" sz="1600" b="0" dirty="0" smtClean="0">
                <a:solidFill>
                  <a:schemeClr val="bg1"/>
                </a:solidFill>
              </a:rPr>
              <a:t> no </a:t>
            </a:r>
            <a:r>
              <a:rPr lang="en-GB" sz="1600" b="0" dirty="0" err="1" smtClean="0">
                <a:solidFill>
                  <a:schemeClr val="bg1"/>
                </a:solidFill>
              </a:rPr>
              <a:t>planeado</a:t>
            </a:r>
            <a:r>
              <a:rPr lang="en-GB" sz="1600" b="0" dirty="0" smtClean="0">
                <a:solidFill>
                  <a:schemeClr val="bg1"/>
                </a:solidFill>
              </a:rPr>
              <a:t> – personas y </a:t>
            </a:r>
            <a:r>
              <a:rPr lang="en-GB" sz="1600" b="0" dirty="0" err="1" smtClean="0">
                <a:solidFill>
                  <a:schemeClr val="bg1"/>
                </a:solidFill>
              </a:rPr>
              <a:t>procesos</a:t>
            </a:r>
            <a:r>
              <a:rPr lang="en-GB" sz="1600" b="0" dirty="0" smtClean="0">
                <a:solidFill>
                  <a:schemeClr val="bg1"/>
                </a:solidFill>
              </a:rPr>
              <a:t>. </a:t>
            </a:r>
            <a:endParaRPr lang="en-GB" sz="1600" u="sng" dirty="0">
              <a:solidFill>
                <a:schemeClr val="bg1"/>
              </a:solidFill>
            </a:endParaRPr>
          </a:p>
          <a:p>
            <a:endParaRPr lang="en-GB" sz="1600" b="0" u="sng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23528" y="4581128"/>
            <a:ext cx="8461545" cy="18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600" u="sng" dirty="0" smtClean="0"/>
              <a:t/>
            </a:r>
            <a:br>
              <a:rPr lang="en-GB" sz="1600" u="sng" dirty="0" smtClean="0"/>
            </a:br>
            <a:r>
              <a:rPr lang="en-GB" sz="1600" u="sng" dirty="0" smtClean="0"/>
              <a:t>Similitudes:</a:t>
            </a:r>
            <a:endParaRPr lang="en-GB" sz="1600" u="sng" dirty="0" smtClean="0"/>
          </a:p>
          <a:p>
            <a:pPr marL="285750" indent="-285750">
              <a:buFont typeface="Wingdings" pitchFamily="2" charset="2"/>
              <a:buChar char="Ø"/>
            </a:pPr>
            <a:endParaRPr lang="en-GB" sz="1500" u="sng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500" dirty="0"/>
              <a:t>Gran parte del mismo material está cubierto en ambos marcos.</a:t>
            </a:r>
            <a:r>
              <a:rPr lang="en-GB" sz="1500" b="0" dirty="0" smtClean="0"/>
              <a:t>.</a:t>
            </a:r>
            <a:endParaRPr lang="en-GB" sz="1500" b="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500" dirty="0" smtClean="0"/>
              <a:t>El SMF </a:t>
            </a:r>
            <a:r>
              <a:rPr lang="es-ES" sz="1500" dirty="0"/>
              <a:t>Confiabilidad </a:t>
            </a:r>
            <a:r>
              <a:rPr lang="es-ES" sz="1500" dirty="0" smtClean="0"/>
              <a:t>de MOF incluye </a:t>
            </a:r>
            <a:r>
              <a:rPr lang="es-ES" sz="1500" dirty="0"/>
              <a:t>temas de </a:t>
            </a:r>
            <a:r>
              <a:rPr lang="es-ES" sz="1500" dirty="0" smtClean="0"/>
              <a:t>ITIL: Gestión </a:t>
            </a:r>
            <a:r>
              <a:rPr lang="es-ES" sz="1500" dirty="0"/>
              <a:t>de la disponibilidad y capacidad de gestión. </a:t>
            </a:r>
            <a:endParaRPr lang="es-ES" sz="1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BO" sz="1500" dirty="0"/>
              <a:t>Los SMF Cambios y Configuraciones de MOF incluye temas de ITIL Gestión del Cambio y Gestión de Configuración. </a:t>
            </a:r>
            <a:endParaRPr lang="es-BO" sz="1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BO" sz="1500" dirty="0"/>
              <a:t>El SMF Servicio al Cliente de MOF incluye sujetos de Solicitud de cumplimiento y Gestión de Incidentes de ITIL</a:t>
            </a:r>
            <a:endParaRPr lang="en-GB" sz="1500" i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3528" y="692696"/>
            <a:ext cx="4104456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600" u="sng" dirty="0" smtClean="0">
                <a:solidFill>
                  <a:schemeClr val="bg1"/>
                </a:solidFill>
              </a:rPr>
              <a:t>¿</a:t>
            </a:r>
            <a:r>
              <a:rPr lang="en-GB" sz="1600" u="sng" dirty="0" err="1" smtClean="0">
                <a:solidFill>
                  <a:schemeClr val="bg1"/>
                </a:solidFill>
              </a:rPr>
              <a:t>Qué</a:t>
            </a:r>
            <a:r>
              <a:rPr lang="en-GB" sz="1600" u="sng" dirty="0" smtClean="0">
                <a:solidFill>
                  <a:schemeClr val="bg1"/>
                </a:solidFill>
              </a:rPr>
              <a:t> son?</a:t>
            </a:r>
            <a:br>
              <a:rPr lang="en-GB" sz="1600" u="sng" dirty="0" smtClean="0">
                <a:solidFill>
                  <a:schemeClr val="bg1"/>
                </a:solidFill>
              </a:rPr>
            </a:br>
            <a:r>
              <a:rPr lang="en-GB" sz="1600" b="0" u="sng" dirty="0" smtClean="0">
                <a:solidFill>
                  <a:schemeClr val="bg1"/>
                </a:solidFill>
              </a:rPr>
              <a:t/>
            </a:r>
            <a:br>
              <a:rPr lang="en-GB" sz="1600" b="0" u="sng" dirty="0" smtClean="0">
                <a:solidFill>
                  <a:schemeClr val="bg1"/>
                </a:solidFill>
              </a:rPr>
            </a:br>
            <a:r>
              <a:rPr lang="en-GB" sz="1600" b="0" dirty="0" smtClean="0">
                <a:solidFill>
                  <a:schemeClr val="bg1"/>
                </a:solidFill>
              </a:rPr>
              <a:t>Ambos son </a:t>
            </a:r>
            <a:r>
              <a:rPr lang="en-GB" sz="1600" b="0" dirty="0" err="1" smtClean="0">
                <a:solidFill>
                  <a:schemeClr val="bg1"/>
                </a:solidFill>
              </a:rPr>
              <a:t>marcos</a:t>
            </a:r>
            <a:r>
              <a:rPr lang="en-GB" sz="1600" b="0" dirty="0" smtClean="0">
                <a:solidFill>
                  <a:schemeClr val="bg1"/>
                </a:solidFill>
              </a:rPr>
              <a:t> de </a:t>
            </a:r>
            <a:r>
              <a:rPr lang="en-GB" sz="1600" b="0" dirty="0" err="1" smtClean="0">
                <a:solidFill>
                  <a:schemeClr val="bg1"/>
                </a:solidFill>
              </a:rPr>
              <a:t>administración</a:t>
            </a:r>
            <a:r>
              <a:rPr lang="en-GB" sz="1600" b="0" dirty="0" smtClean="0">
                <a:solidFill>
                  <a:schemeClr val="bg1"/>
                </a:solidFill>
              </a:rPr>
              <a:t> de </a:t>
            </a:r>
            <a:r>
              <a:rPr lang="en-GB" sz="1600" b="0" dirty="0" err="1" smtClean="0">
                <a:solidFill>
                  <a:schemeClr val="bg1"/>
                </a:solidFill>
              </a:rPr>
              <a:t>Servicios</a:t>
            </a:r>
            <a:r>
              <a:rPr lang="en-GB" sz="1600" b="0" dirty="0" smtClean="0">
                <a:solidFill>
                  <a:schemeClr val="bg1"/>
                </a:solidFill>
              </a:rPr>
              <a:t> TI</a:t>
            </a:r>
            <a:r>
              <a:rPr lang="en-GB" sz="1600" b="0" dirty="0" smtClean="0"/>
              <a:t>. </a:t>
            </a:r>
            <a:br>
              <a:rPr lang="en-GB" sz="1600" b="0" dirty="0" smtClean="0"/>
            </a:br>
            <a:r>
              <a:rPr lang="es-BO" sz="1600" dirty="0"/>
              <a:t>Ambos tienen el mismo objetivo </a:t>
            </a:r>
            <a:r>
              <a:rPr lang="es-BO" sz="1600" dirty="0" smtClean="0"/>
              <a:t>- </a:t>
            </a:r>
            <a:r>
              <a:rPr lang="es-BO" sz="1600" dirty="0"/>
              <a:t>proporcionar ayuda con la gestión de los </a:t>
            </a:r>
            <a:r>
              <a:rPr lang="es-BO" sz="1600" dirty="0" smtClean="0"/>
              <a:t>servicios.</a:t>
            </a:r>
            <a:endParaRPr lang="en-GB" sz="1600" b="0" u="sng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5984" y="188640"/>
            <a:ext cx="8532480" cy="428628"/>
          </a:xfrm>
        </p:spPr>
        <p:txBody>
          <a:bodyPr/>
          <a:lstStyle/>
          <a:p>
            <a:r>
              <a:rPr lang="en-GB" sz="3000" dirty="0">
                <a:solidFill>
                  <a:schemeClr val="tx2"/>
                </a:solidFill>
                <a:latin typeface="+mj-lt"/>
                <a:cs typeface="+mj-cs"/>
              </a:rPr>
              <a:t>MOF / ITIL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5826" y="4581128"/>
            <a:ext cx="8496945" cy="18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GB" sz="1600" b="0" dirty="0" smtClean="0"/>
          </a:p>
          <a:p>
            <a:pPr marL="285750" indent="-285750">
              <a:buFont typeface="Wingdings" pitchFamily="2" charset="2"/>
              <a:buChar char="Ø"/>
            </a:pPr>
            <a:endParaRPr lang="en-GB" sz="1600" b="0" dirty="0"/>
          </a:p>
          <a:p>
            <a:r>
              <a:rPr lang="en-GB" sz="1600" u="sng" dirty="0" smtClean="0"/>
              <a:t>¿</a:t>
            </a:r>
            <a:r>
              <a:rPr lang="en-GB" sz="1600" u="sng" dirty="0" err="1" smtClean="0"/>
              <a:t>Cuál</a:t>
            </a:r>
            <a:r>
              <a:rPr lang="en-GB" sz="1600" u="sng" dirty="0" smtClean="0"/>
              <a:t> </a:t>
            </a:r>
            <a:r>
              <a:rPr lang="en-GB" sz="1600" u="sng" dirty="0" err="1" smtClean="0"/>
              <a:t>debo</a:t>
            </a:r>
            <a:r>
              <a:rPr lang="en-GB" sz="1600" u="sng" dirty="0" smtClean="0"/>
              <a:t> </a:t>
            </a:r>
            <a:r>
              <a:rPr lang="en-GB" sz="1600" u="sng" dirty="0" err="1" smtClean="0"/>
              <a:t>utilizar</a:t>
            </a:r>
            <a:r>
              <a:rPr lang="en-GB" sz="1600" u="sng" dirty="0" smtClean="0"/>
              <a:t>?</a:t>
            </a:r>
            <a:r>
              <a:rPr lang="en-GB" sz="1600" b="0" dirty="0" smtClean="0"/>
              <a:t/>
            </a:r>
            <a:br>
              <a:rPr lang="en-GB" sz="1600" b="0" dirty="0" smtClean="0"/>
            </a:br>
            <a:endParaRPr lang="en-GB" sz="1600" b="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0" dirty="0" smtClean="0"/>
              <a:t>Microsoft </a:t>
            </a:r>
            <a:r>
              <a:rPr lang="en-GB" sz="1600" b="0" dirty="0"/>
              <a:t>IT </a:t>
            </a:r>
            <a:r>
              <a:rPr lang="en-GB" sz="1600" b="0" dirty="0" err="1" smtClean="0"/>
              <a:t>utiliza</a:t>
            </a:r>
            <a:r>
              <a:rPr lang="en-GB" sz="1600" b="0" dirty="0" smtClean="0"/>
              <a:t> </a:t>
            </a:r>
            <a:r>
              <a:rPr lang="en-GB" sz="1600" b="0" dirty="0" err="1" smtClean="0"/>
              <a:t>ambas</a:t>
            </a:r>
            <a:r>
              <a:rPr lang="en-GB" sz="1600" b="0" dirty="0" smtClean="0"/>
              <a:t>: </a:t>
            </a:r>
            <a:r>
              <a:rPr lang="en-GB" sz="1600" b="0" dirty="0"/>
              <a:t>MOF </a:t>
            </a:r>
            <a:r>
              <a:rPr lang="en-GB" sz="1600" dirty="0"/>
              <a:t>e</a:t>
            </a:r>
            <a:r>
              <a:rPr lang="en-GB" sz="1600" b="0" dirty="0" smtClean="0"/>
              <a:t> </a:t>
            </a:r>
            <a:r>
              <a:rPr lang="en-GB" sz="1600" b="0" dirty="0"/>
              <a:t>ITIL</a:t>
            </a:r>
            <a:r>
              <a:rPr lang="en-GB" sz="1600" b="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BO" sz="1600" dirty="0"/>
              <a:t>Muchos de los trabajos de consultoría de operaciones están basadas en ITIL y MOF</a:t>
            </a:r>
            <a:r>
              <a:rPr lang="es-BO" sz="16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0" dirty="0" smtClean="0"/>
              <a:t>MOF </a:t>
            </a:r>
            <a:r>
              <a:rPr lang="en-GB" sz="1600" b="0" dirty="0" err="1" smtClean="0"/>
              <a:t>es</a:t>
            </a:r>
            <a:r>
              <a:rPr lang="en-GB" sz="1600" b="0" dirty="0" smtClean="0"/>
              <a:t> </a:t>
            </a:r>
            <a:r>
              <a:rPr lang="en-GB" sz="1600" b="0" dirty="0" err="1" smtClean="0"/>
              <a:t>gratuito</a:t>
            </a:r>
            <a:r>
              <a:rPr lang="en-GB" sz="1600" b="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BO" sz="1600" dirty="0"/>
              <a:t>Ambos tienen el mismo objetivo - ayudar a los clientes con la Administración de Servicios de TI.</a:t>
            </a:r>
            <a:endParaRPr lang="en-GB" sz="1600" b="0" dirty="0" smtClean="0"/>
          </a:p>
          <a:p>
            <a:endParaRPr lang="en-GB" sz="1600" b="0" dirty="0" smtClean="0"/>
          </a:p>
          <a:p>
            <a:endParaRPr lang="en-GB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Resumen</a:t>
            </a:r>
            <a:r>
              <a:rPr lang="en-US" dirty="0" smtClean="0"/>
              <a:t> del </a:t>
            </a:r>
            <a:r>
              <a:rPr lang="en-US" dirty="0" err="1" smtClean="0"/>
              <a:t>Módulo</a:t>
            </a:r>
            <a:endParaRPr lang="en-US" dirty="0" smtClean="0"/>
          </a:p>
        </p:txBody>
      </p:sp>
      <p:sp>
        <p:nvSpPr>
          <p:cNvPr id="10244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169988"/>
            <a:ext cx="8229600" cy="1514261"/>
          </a:xfrm>
        </p:spPr>
        <p:txBody>
          <a:bodyPr/>
          <a:lstStyle/>
          <a:p>
            <a:r>
              <a:rPr lang="es-BO" dirty="0"/>
              <a:t>Lección 1: Cuestiones operativas y servicios estables</a:t>
            </a:r>
          </a:p>
          <a:p>
            <a:r>
              <a:rPr lang="es-BO" dirty="0"/>
              <a:t>Lección 2: Introducción a MOF y el ciclo de vida de servicio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227580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87500"/>
          </a:xfrm>
        </p:spPr>
        <p:txBody>
          <a:bodyPr rtlCol="0">
            <a:normAutofit fontScale="90000"/>
          </a:bodyPr>
          <a:lstStyle/>
          <a:p>
            <a:r>
              <a:rPr lang="es-BO" dirty="0"/>
              <a:t>Lección 1: 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/>
              <a:t>Cuestiones </a:t>
            </a:r>
            <a:r>
              <a:rPr lang="es-BO" dirty="0"/>
              <a:t>operativas y servicios estables</a:t>
            </a:r>
          </a:p>
        </p:txBody>
      </p:sp>
    </p:spTree>
    <p:extLst>
      <p:ext uri="{BB962C8B-B14F-4D97-AF65-F5344CB8AC3E}">
        <p14:creationId xmlns:p14="http://schemas.microsoft.com/office/powerpoint/2010/main" val="795452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r>
              <a:rPr lang="es-B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¿Las soluciones tecnológicas </a:t>
            </a:r>
            <a:r>
              <a:rPr lang="es-B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resolver problemas del proceso?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7200" y="914400"/>
            <a:ext cx="8229600" cy="1447800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/>
          <a:p>
            <a:pPr marL="342900" lvl="0" indent="-342900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s-ES" sz="2800" dirty="0"/>
              <a:t>Problema: (¿Es esto un problema de tecnología / </a:t>
            </a:r>
            <a:r>
              <a:rPr lang="es-ES" sz="2800" dirty="0" smtClean="0"/>
              <a:t>de personas </a:t>
            </a:r>
            <a:r>
              <a:rPr lang="es-ES" sz="2800" dirty="0"/>
              <a:t>/ </a:t>
            </a:r>
            <a:r>
              <a:rPr lang="es-ES" sz="2800" dirty="0" smtClean="0"/>
              <a:t>de proceso?)</a:t>
            </a:r>
          </a:p>
          <a:p>
            <a:pPr marL="800100" lvl="1" indent="-342900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s-ES" sz="2800" dirty="0" smtClean="0">
                <a:latin typeface="+mj-lt"/>
              </a:rPr>
              <a:t>El Servidor </a:t>
            </a:r>
            <a:r>
              <a:rPr lang="es-ES" sz="2800" dirty="0">
                <a:latin typeface="+mj-lt"/>
              </a:rPr>
              <a:t>se bloquea debido a un fallo </a:t>
            </a:r>
            <a:r>
              <a:rPr lang="es-ES" sz="2800" dirty="0" smtClean="0">
                <a:latin typeface="+mj-lt"/>
              </a:rPr>
              <a:t>al </a:t>
            </a:r>
            <a:r>
              <a:rPr lang="es-ES" sz="2800" dirty="0">
                <a:latin typeface="+mj-lt"/>
              </a:rPr>
              <a:t>probar un parche antes de la implementación en el servidor.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7200" y="3200400"/>
            <a:ext cx="4876800" cy="609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25425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pPr>
            <a:r>
              <a:rPr lang="en-US" sz="2800" kern="0" dirty="0" smtClean="0">
                <a:latin typeface="+mn-lt"/>
              </a:rPr>
              <a:t>¿</a:t>
            </a:r>
            <a:r>
              <a:rPr lang="en-US" sz="2800" kern="0" dirty="0" err="1" smtClean="0">
                <a:latin typeface="+mn-lt"/>
              </a:rPr>
              <a:t>Esto</a:t>
            </a:r>
            <a:r>
              <a:rPr lang="en-US" sz="2800" kern="0" dirty="0" smtClean="0">
                <a:latin typeface="+mn-lt"/>
              </a:rPr>
              <a:t> </a:t>
            </a:r>
            <a:r>
              <a:rPr lang="en-US" sz="2800" kern="0" dirty="0" err="1" smtClean="0">
                <a:latin typeface="+mn-lt"/>
              </a:rPr>
              <a:t>resuelve</a:t>
            </a:r>
            <a:r>
              <a:rPr lang="en-US" sz="2800" kern="0" dirty="0" smtClean="0">
                <a:latin typeface="+mn-lt"/>
              </a:rPr>
              <a:t> el </a:t>
            </a:r>
            <a:r>
              <a:rPr lang="en-US" sz="2800" kern="0" dirty="0" err="1" smtClean="0">
                <a:latin typeface="+mn-lt"/>
              </a:rPr>
              <a:t>problema</a:t>
            </a:r>
            <a:r>
              <a:rPr lang="en-US" sz="2800" kern="0" dirty="0">
                <a:latin typeface="+mn-lt"/>
              </a:rPr>
              <a:t>?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953000" y="3200400"/>
            <a:ext cx="609600" cy="533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25425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defRPr/>
            </a:pPr>
            <a:r>
              <a:rPr kumimoji="0" lang="en-US" sz="2400" b="1" i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NO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838200" y="3657600"/>
            <a:ext cx="7848600" cy="5334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225425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n-US" sz="2400" i="1" kern="0" noProof="0" dirty="0" smtClean="0">
                <a:latin typeface="+mn-lt"/>
              </a:rPr>
              <a:t>Al </a:t>
            </a:r>
            <a:r>
              <a:rPr lang="en-US" sz="2400" i="1" kern="0" noProof="0" dirty="0" err="1" smtClean="0">
                <a:latin typeface="+mn-lt"/>
              </a:rPr>
              <a:t>incrementar</a:t>
            </a:r>
            <a:r>
              <a:rPr lang="en-US" sz="2400" i="1" kern="0" noProof="0" dirty="0" smtClean="0">
                <a:latin typeface="+mn-lt"/>
              </a:rPr>
              <a:t> la </a:t>
            </a:r>
            <a:r>
              <a:rPr lang="en-US" sz="2400" i="1" kern="0" noProof="0" dirty="0" err="1" smtClean="0">
                <a:latin typeface="+mn-lt"/>
              </a:rPr>
              <a:t>complejidad</a:t>
            </a:r>
            <a:r>
              <a:rPr lang="en-US" sz="2400" i="1" kern="0" noProof="0" dirty="0" smtClean="0">
                <a:latin typeface="+mn-lt"/>
              </a:rPr>
              <a:t>, se </a:t>
            </a:r>
            <a:r>
              <a:rPr lang="en-US" sz="2400" i="1" kern="0" noProof="0" dirty="0" err="1" smtClean="0">
                <a:latin typeface="+mn-lt"/>
              </a:rPr>
              <a:t>incrementan</a:t>
            </a:r>
            <a:r>
              <a:rPr lang="en-US" sz="2400" i="1" kern="0" noProof="0" dirty="0" smtClean="0">
                <a:latin typeface="+mn-lt"/>
              </a:rPr>
              <a:t> los </a:t>
            </a:r>
            <a:r>
              <a:rPr lang="en-US" sz="2400" i="1" kern="0" noProof="0" dirty="0" err="1" smtClean="0">
                <a:latin typeface="+mn-lt"/>
              </a:rPr>
              <a:t>puntos</a:t>
            </a:r>
            <a:r>
              <a:rPr lang="en-US" sz="2400" i="1" kern="0" noProof="0" dirty="0" smtClean="0">
                <a:latin typeface="+mn-lt"/>
              </a:rPr>
              <a:t> de </a:t>
            </a:r>
            <a:r>
              <a:rPr lang="en-US" sz="2400" i="1" kern="0" noProof="0" dirty="0" err="1" smtClean="0">
                <a:latin typeface="+mn-lt"/>
              </a:rPr>
              <a:t>fallo</a:t>
            </a:r>
            <a:r>
              <a:rPr lang="en-US" sz="2400" i="1" kern="0" noProof="0" dirty="0" smtClean="0">
                <a:latin typeface="+mn-lt"/>
              </a:rPr>
              <a:t>. 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4114800"/>
            <a:ext cx="8534400" cy="609600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marL="225425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¿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Cuál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la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verdadera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solución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?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Corrigiendo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los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problemas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de personas/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procesos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838200" y="4648200"/>
            <a:ext cx="8305800" cy="12192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225425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s-BO" sz="2400" b="1" i="1" kern="0" dirty="0">
                <a:latin typeface="+mn-lt"/>
              </a:rPr>
              <a:t>Asegurarse de </a:t>
            </a:r>
            <a:r>
              <a:rPr lang="es-BO" sz="2400" b="1" i="1" kern="0" dirty="0" smtClean="0">
                <a:latin typeface="+mn-lt"/>
              </a:rPr>
              <a:t>probar el proceso antes </a:t>
            </a:r>
            <a:r>
              <a:rPr lang="es-BO" sz="2400" b="1" i="1" kern="0" dirty="0">
                <a:latin typeface="+mn-lt"/>
              </a:rPr>
              <a:t>de la implementación en el entorno de producción </a:t>
            </a:r>
            <a:r>
              <a:rPr lang="es-BO" sz="2400" b="1" i="1" kern="0" dirty="0" smtClean="0">
                <a:latin typeface="+mn-lt"/>
              </a:rPr>
              <a:t>sea:</a:t>
            </a:r>
            <a:endParaRPr lang="es-BO" sz="2400" b="1" i="1" kern="0" dirty="0">
              <a:latin typeface="+mn-lt"/>
            </a:endParaRPr>
          </a:p>
          <a:p>
            <a:pPr marL="682625" lvl="1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s-BO" sz="2400" b="1" i="1" kern="0" dirty="0" smtClean="0">
                <a:latin typeface="+mn-lt"/>
              </a:rPr>
              <a:t>Definido y Documentado en la Política</a:t>
            </a:r>
            <a:endParaRPr lang="es-BO" sz="2400" b="1" i="1" kern="0" dirty="0">
              <a:latin typeface="+mn-lt"/>
            </a:endParaRPr>
          </a:p>
          <a:p>
            <a:pPr marL="682625" lvl="1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s-BO" sz="2400" b="1" i="1" kern="0" dirty="0">
                <a:latin typeface="+mn-lt"/>
              </a:rPr>
              <a:t>Habilitado con un laboratorio</a:t>
            </a:r>
          </a:p>
          <a:p>
            <a:pPr marL="682625" lvl="1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defRPr/>
            </a:pPr>
            <a:r>
              <a:rPr lang="es-BO" sz="2400" b="1" i="1" kern="0" dirty="0">
                <a:latin typeface="+mn-lt"/>
              </a:rPr>
              <a:t>Seguido por personal debidamente capacitado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57200" y="2133600"/>
            <a:ext cx="8229600" cy="1066800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marL="225425" indent="-338138"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Solución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Técnica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Propuesta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</a:t>
            </a:r>
          </a:p>
          <a:p>
            <a:pPr marL="682625" marR="0" lvl="1" indent="-338138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u"/>
              <a:tabLst/>
              <a:defRPr/>
            </a:pPr>
            <a:r>
              <a:rPr kumimoji="0" lang="es-BO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Agrupar (</a:t>
            </a:r>
            <a:r>
              <a:rPr kumimoji="0" lang="es-BO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cluster</a:t>
            </a:r>
            <a:r>
              <a:rPr kumimoji="0" lang="es-BO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 el servidor para proveer capacidades de conmutación</a:t>
            </a:r>
            <a:r>
              <a:rPr kumimoji="0" lang="es-BO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por error.</a:t>
            </a:r>
          </a:p>
        </p:txBody>
      </p:sp>
    </p:spTree>
    <p:extLst>
      <p:ext uri="{BB962C8B-B14F-4D97-AF65-F5344CB8AC3E}">
        <p14:creationId xmlns:p14="http://schemas.microsoft.com/office/powerpoint/2010/main" val="17065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71450" y="104503"/>
            <a:ext cx="8515350" cy="535531"/>
          </a:xfrm>
        </p:spPr>
        <p:txBody>
          <a:bodyPr/>
          <a:lstStyle/>
          <a:p>
            <a:r>
              <a:rPr lang="en-US" sz="3200" dirty="0" err="1"/>
              <a:t>Fuente</a:t>
            </a:r>
            <a:r>
              <a:rPr lang="en-US" sz="3200" dirty="0"/>
              <a:t> de </a:t>
            </a:r>
            <a:r>
              <a:rPr lang="en-US" sz="3200" dirty="0" err="1"/>
              <a:t>problemas</a:t>
            </a:r>
            <a:r>
              <a:rPr lang="en-US" sz="3200" dirty="0"/>
              <a:t> </a:t>
            </a:r>
            <a:r>
              <a:rPr lang="en-US" sz="3200" dirty="0" err="1"/>
              <a:t>operacionales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663" y="1585913"/>
            <a:ext cx="4179887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00800" y="1212850"/>
            <a:ext cx="2586038" cy="20128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" sz="2400" dirty="0" smtClean="0"/>
              <a:t>Olvidar algo</a:t>
            </a: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" sz="2400" dirty="0" smtClean="0"/>
              <a:t>La </a:t>
            </a:r>
            <a:r>
              <a:rPr lang="es-ES" sz="2400" dirty="0"/>
              <a:t>falta de </a:t>
            </a:r>
            <a:r>
              <a:rPr lang="es-ES" sz="2400" dirty="0" smtClean="0"/>
              <a:t>Procedimientos</a:t>
            </a: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" sz="2400" dirty="0" smtClean="0"/>
              <a:t>Errores </a:t>
            </a:r>
            <a:r>
              <a:rPr lang="es-ES" sz="2400" dirty="0"/>
              <a:t>de copia de </a:t>
            </a:r>
            <a:r>
              <a:rPr lang="es-ES" sz="2400" dirty="0" smtClean="0"/>
              <a:t>seguridad</a:t>
            </a:r>
            <a:endParaRPr lang="en-US" sz="2400" dirty="0">
              <a:latin typeface="Segoe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3863" y="1214438"/>
            <a:ext cx="2770187" cy="17173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" sz="2400" dirty="0"/>
              <a:t>Gestión del </a:t>
            </a:r>
            <a:r>
              <a:rPr lang="es-ES" sz="2400" dirty="0" smtClean="0"/>
              <a:t>Cambio</a:t>
            </a: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" sz="2400" dirty="0" smtClean="0"/>
              <a:t>Sobrecargado</a:t>
            </a: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" sz="2400" dirty="0" smtClean="0"/>
              <a:t>Detección </a:t>
            </a:r>
            <a:r>
              <a:rPr lang="es-ES" sz="2400" dirty="0"/>
              <a:t>de problemas </a:t>
            </a:r>
            <a:r>
              <a:rPr lang="es-ES" sz="2400" dirty="0" smtClean="0"/>
              <a:t>débil</a:t>
            </a:r>
            <a:endParaRPr lang="en-US" sz="2400" dirty="0">
              <a:latin typeface="Segoe" pitchFamily="34" charset="0"/>
            </a:endParaRPr>
          </a:p>
        </p:txBody>
      </p:sp>
      <p:sp>
        <p:nvSpPr>
          <p:cNvPr id="10245" name="Text Box 5"/>
          <p:cNvSpPr txBox="1">
            <a:spLocks noChangeAspect="1" noChangeArrowheads="1"/>
          </p:cNvSpPr>
          <p:nvPr/>
        </p:nvSpPr>
        <p:spPr bwMode="auto">
          <a:xfrm>
            <a:off x="4803660" y="3008313"/>
            <a:ext cx="1404552" cy="7201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 smtClean="0">
                <a:latin typeface="Segoe" pitchFamily="34" charset="0"/>
              </a:rPr>
              <a:t>Error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 dirty="0" smtClean="0">
                <a:latin typeface="Segoe" pitchFamily="34" charset="0"/>
              </a:rPr>
              <a:t>de </a:t>
            </a:r>
            <a:r>
              <a:rPr lang="en-US" sz="1600" b="1" dirty="0" err="1" smtClean="0">
                <a:latin typeface="Segoe" pitchFamily="34" charset="0"/>
              </a:rPr>
              <a:t>Operador</a:t>
            </a:r>
            <a:r>
              <a:rPr lang="en-US" sz="1600" b="1" dirty="0">
                <a:latin typeface="Segoe" pitchFamily="34" charset="0"/>
              </a:rPr>
              <a:t/>
            </a:r>
            <a:br>
              <a:rPr lang="en-US" sz="1600" b="1" dirty="0">
                <a:latin typeface="Segoe" pitchFamily="34" charset="0"/>
              </a:rPr>
            </a:br>
            <a:r>
              <a:rPr lang="en-US" sz="1600" b="1" dirty="0">
                <a:latin typeface="Segoe" pitchFamily="34" charset="0"/>
              </a:rPr>
              <a:t>40%</a:t>
            </a:r>
          </a:p>
        </p:txBody>
      </p:sp>
      <p:sp>
        <p:nvSpPr>
          <p:cNvPr id="10246" name="Text Box 6"/>
          <p:cNvSpPr txBox="1">
            <a:spLocks noChangeAspect="1" noChangeArrowheads="1"/>
          </p:cNvSpPr>
          <p:nvPr/>
        </p:nvSpPr>
        <p:spPr bwMode="auto">
          <a:xfrm>
            <a:off x="2773751" y="3009900"/>
            <a:ext cx="1221809" cy="7201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 err="1" smtClean="0">
                <a:latin typeface="Segoe" pitchFamily="34" charset="0"/>
              </a:rPr>
              <a:t>Falla</a:t>
            </a:r>
            <a:r>
              <a:rPr lang="en-US" sz="1600" b="1" dirty="0" smtClean="0">
                <a:latin typeface="Segoe" pitchFamily="34" charset="0"/>
              </a:rPr>
              <a:t> de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 dirty="0" err="1" smtClean="0">
                <a:latin typeface="Segoe" pitchFamily="34" charset="0"/>
              </a:rPr>
              <a:t>Aplicación</a:t>
            </a:r>
            <a:r>
              <a:rPr lang="en-US" sz="1600" b="1" dirty="0">
                <a:latin typeface="Segoe" pitchFamily="34" charset="0"/>
              </a:rPr>
              <a:t/>
            </a:r>
            <a:br>
              <a:rPr lang="en-US" sz="1600" b="1" dirty="0">
                <a:latin typeface="Segoe" pitchFamily="34" charset="0"/>
              </a:rPr>
            </a:br>
            <a:r>
              <a:rPr lang="en-US" sz="1600" b="1" dirty="0">
                <a:latin typeface="Segoe" pitchFamily="34" charset="0"/>
              </a:rPr>
              <a:t>40%</a:t>
            </a:r>
          </a:p>
        </p:txBody>
      </p:sp>
      <p:sp>
        <p:nvSpPr>
          <p:cNvPr id="10247" name="Text Box 7"/>
          <p:cNvSpPr txBox="1">
            <a:spLocks noChangeAspect="1" noChangeArrowheads="1"/>
          </p:cNvSpPr>
          <p:nvPr/>
        </p:nvSpPr>
        <p:spPr bwMode="auto">
          <a:xfrm>
            <a:off x="4011302" y="4751388"/>
            <a:ext cx="688010" cy="510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dirty="0" err="1" smtClean="0">
                <a:latin typeface="Segoe" pitchFamily="34" charset="0"/>
              </a:rPr>
              <a:t>Otros</a:t>
            </a:r>
            <a:r>
              <a:rPr lang="en-US" sz="1600" dirty="0">
                <a:latin typeface="Segoe" pitchFamily="34" charset="0"/>
              </a:rPr>
              <a:t/>
            </a:r>
            <a:br>
              <a:rPr lang="en-US" sz="1600" dirty="0">
                <a:latin typeface="Segoe" pitchFamily="34" charset="0"/>
              </a:rPr>
            </a:br>
            <a:r>
              <a:rPr lang="en-US" sz="1600" dirty="0">
                <a:latin typeface="Segoe" pitchFamily="34" charset="0"/>
              </a:rPr>
              <a:t>20%</a:t>
            </a:r>
          </a:p>
        </p:txBody>
      </p:sp>
      <p:sp>
        <p:nvSpPr>
          <p:cNvPr id="10248" name="Text Box 8"/>
          <p:cNvSpPr txBox="1">
            <a:spLocks noChangeAspect="1" noChangeArrowheads="1"/>
          </p:cNvSpPr>
          <p:nvPr/>
        </p:nvSpPr>
        <p:spPr bwMode="auto">
          <a:xfrm>
            <a:off x="1646319" y="6321623"/>
            <a:ext cx="60628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 dirty="0" err="1" smtClean="0">
                <a:latin typeface="Segoe" pitchFamily="34" charset="0"/>
              </a:rPr>
              <a:t>Conferencia</a:t>
            </a:r>
            <a:r>
              <a:rPr lang="en-US" sz="1400" i="1" dirty="0" smtClean="0">
                <a:latin typeface="Segoe" pitchFamily="34" charset="0"/>
              </a:rPr>
              <a:t> de </a:t>
            </a:r>
            <a:r>
              <a:rPr lang="en-US" sz="1400" i="1" dirty="0" err="1" smtClean="0">
                <a:latin typeface="Segoe" pitchFamily="34" charset="0"/>
              </a:rPr>
              <a:t>Seguridad</a:t>
            </a:r>
            <a:r>
              <a:rPr lang="en-US" sz="1400" i="1" dirty="0" smtClean="0">
                <a:latin typeface="Segoe" pitchFamily="34" charset="0"/>
              </a:rPr>
              <a:t> "Operation </a:t>
            </a:r>
            <a:r>
              <a:rPr lang="en-US" sz="1400" i="1" dirty="0">
                <a:latin typeface="Segoe" pitchFamily="34" charset="0"/>
              </a:rPr>
              <a:t>Zero Downtime," D. Scott, May 2002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4338" y="4667250"/>
            <a:ext cx="3071812" cy="112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dirty="0" smtClean="0">
                <a:latin typeface="Segoe" pitchFamily="34" charset="0"/>
              </a:rPr>
              <a:t>Hardware/SO</a:t>
            </a:r>
            <a:endParaRPr lang="en-US" sz="2400" dirty="0">
              <a:latin typeface="Segoe" pitchFamily="34" charset="0"/>
            </a:endParaRP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dirty="0" smtClean="0">
                <a:latin typeface="Segoe" pitchFamily="34" charset="0"/>
              </a:rPr>
              <a:t>Red</a:t>
            </a:r>
            <a:endParaRPr lang="en-US" sz="2400" dirty="0">
              <a:latin typeface="Segoe" pitchFamily="34" charset="0"/>
            </a:endParaRP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dirty="0" err="1" smtClean="0">
                <a:latin typeface="Segoe" pitchFamily="34" charset="0"/>
              </a:rPr>
              <a:t>Energía</a:t>
            </a:r>
            <a:r>
              <a:rPr lang="en-US" sz="2400" dirty="0" smtClean="0">
                <a:latin typeface="Segoe" pitchFamily="34" charset="0"/>
              </a:rPr>
              <a:t> y </a:t>
            </a:r>
            <a:r>
              <a:rPr lang="en-US" sz="2400" dirty="0" err="1" smtClean="0">
                <a:latin typeface="Segoe" pitchFamily="34" charset="0"/>
              </a:rPr>
              <a:t>Desastre</a:t>
            </a:r>
            <a:endParaRPr lang="en-US" sz="2400" dirty="0">
              <a:latin typeface="Segoe" pitchFamily="34" charset="0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2039938" y="2832100"/>
            <a:ext cx="681037" cy="2968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6042025" y="31496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3335338" y="4900613"/>
            <a:ext cx="711200" cy="7508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066800"/>
            <a:ext cx="32448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335338" y="1261060"/>
            <a:ext cx="207486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sz="1600" dirty="0" smtClean="0">
                <a:latin typeface="Segoe" pitchFamily="34" charset="0"/>
              </a:rPr>
              <a:t>OPERACIONES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88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533400" y="990600"/>
          <a:ext cx="8839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268" name="Text Box 8"/>
          <p:cNvSpPr txBox="1">
            <a:spLocks noChangeAspect="1" noChangeArrowheads="1"/>
          </p:cNvSpPr>
          <p:nvPr/>
        </p:nvSpPr>
        <p:spPr bwMode="auto">
          <a:xfrm>
            <a:off x="1881188" y="6096000"/>
            <a:ext cx="703910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latin typeface="Segoe" pitchFamily="34" charset="0"/>
              </a:rPr>
              <a:t>Fuente</a:t>
            </a:r>
            <a:r>
              <a:rPr lang="en-US" sz="1400" i="1" dirty="0">
                <a:latin typeface="Segoe" pitchFamily="34" charset="0"/>
              </a:rPr>
              <a:t>: Microsoft IT support data of Critical Situations within Microsoft Premier Support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50" y="104504"/>
            <a:ext cx="8515350" cy="535531"/>
          </a:xfrm>
        </p:spPr>
        <p:txBody>
          <a:bodyPr/>
          <a:lstStyle/>
          <a:p>
            <a:r>
              <a:rPr lang="en-US" sz="3200" dirty="0" smtClean="0"/>
              <a:t>What Microsoft Support Data Tells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85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3E60C7-B1D3-4DB8-BF77-BDF70E5F4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B63E60C7-B1D3-4DB8-BF77-BDF70E5F4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875F6A-C50D-4B8A-98E6-A7487E2775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1C875F6A-C50D-4B8A-98E6-A7487E2775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BE4C86-50AE-4FC0-9672-0FF12C77FE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03BE4C86-50AE-4FC0-9672-0FF12C77FE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8669C5-1FDB-4D79-AB4F-89CA6B85E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dgm id="{368669C5-1FDB-4D79-AB4F-89CA6B85E5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487AB6-6D77-452B-A545-8827A4962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graphicEl>
                                              <a:dgm id="{4A487AB6-6D77-452B-A545-8827A49627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C86BE3-4046-4E7C-940C-F96528A61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graphicEl>
                                              <a:dgm id="{56C86BE3-4046-4E7C-940C-F96528A61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81CD563-23EF-4144-AA29-2B404B5C1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graphicEl>
                                              <a:dgm id="{081CD563-23EF-4144-AA29-2B404B5C1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399251-6206-416C-B74F-1D1EE8989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graphicEl>
                                              <a:dgm id="{2D399251-6206-416C-B74F-1D1EE8989F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72B9CF-A3D8-40D7-8059-ABDCD75C9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graphicEl>
                                              <a:dgm id="{3F72B9CF-A3D8-40D7-8059-ABDCD75C9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E7956B-4F0B-4450-9651-5013D723C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>
                                            <p:graphicEl>
                                              <a:dgm id="{F0E7956B-4F0B-4450-9651-5013D723C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2E887D-AB9F-4FFF-AE8B-6C62C2028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graphicEl>
                                              <a:dgm id="{F82E887D-AB9F-4FFF-AE8B-6C62C2028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DC3033-492B-41F5-9D67-0920A4A59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graphicEl>
                                              <a:dgm id="{DEDC3033-492B-41F5-9D67-0920A4A599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44F19B-3051-432E-8FCF-20938E2FDE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graphicEl>
                                              <a:dgm id="{EE44F19B-3051-432E-8FCF-20938E2FDE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FAA29E-DA88-41FF-9E36-722D7B52F3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graphicEl>
                                              <a:dgm id="{71FAA29E-DA88-41FF-9E36-722D7B52F3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561971-256B-47DA-8A27-7AD7BB974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graphicEl>
                                              <a:dgm id="{1B561971-256B-47DA-8A27-7AD7BB974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Valor del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Orientación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3305520"/>
          </a:xfrm>
        </p:spPr>
        <p:txBody>
          <a:bodyPr/>
          <a:lstStyle/>
          <a:p>
            <a:r>
              <a:rPr lang="es-BO" dirty="0"/>
              <a:t>Con base en la información recogida en las entrevistas con las organizaciones que habían adoptado seleccionados orientación MOF dentro de sus entornos, </a:t>
            </a:r>
            <a:r>
              <a:rPr lang="es-BO" dirty="0" err="1"/>
              <a:t>Forrester</a:t>
            </a:r>
            <a:r>
              <a:rPr lang="es-BO" dirty="0"/>
              <a:t> descubrió que las organizaciones pueden obtener beneficios en forma de:</a:t>
            </a:r>
            <a:r>
              <a:rPr lang="en-US" dirty="0" smtClean="0"/>
              <a:t>Higher overall availability and reliability</a:t>
            </a:r>
          </a:p>
          <a:p>
            <a:pPr lvl="1"/>
            <a:r>
              <a:rPr lang="es-BO" dirty="0"/>
              <a:t>Mejora de la eficiencia operativa</a:t>
            </a:r>
          </a:p>
          <a:p>
            <a:pPr lvl="1"/>
            <a:r>
              <a:rPr lang="es-BO" dirty="0"/>
              <a:t>Y la reducción de los gastos de apoyo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19600" y="4499687"/>
            <a:ext cx="4724400" cy="215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Forrester Consulting: </a:t>
            </a:r>
          </a:p>
          <a:p>
            <a:r>
              <a:rPr lang="en-US" b="1" dirty="0" smtClean="0"/>
              <a:t>The Financial Impact of Operational</a:t>
            </a:r>
          </a:p>
          <a:p>
            <a:r>
              <a:rPr lang="en-US" b="1" dirty="0" smtClean="0"/>
              <a:t>Process Improvements Within a</a:t>
            </a:r>
          </a:p>
          <a:p>
            <a:r>
              <a:rPr lang="en-US" b="1" dirty="0" smtClean="0"/>
              <a:t>Microsoft Windows Environment</a:t>
            </a:r>
          </a:p>
          <a:p>
            <a:r>
              <a:rPr lang="en-US" dirty="0" smtClean="0"/>
              <a:t>Examining the Total Economic Impact™ Of</a:t>
            </a:r>
          </a:p>
          <a:p>
            <a:r>
              <a:rPr lang="en-US" dirty="0" smtClean="0"/>
              <a:t>Microsoft Operations Framework (MOF)</a:t>
            </a:r>
          </a:p>
          <a:p>
            <a:r>
              <a:rPr lang="en-US" dirty="0" smtClean="0"/>
              <a:t>30 </a:t>
            </a:r>
            <a:r>
              <a:rPr lang="en-US" dirty="0" err="1" smtClean="0"/>
              <a:t>Junio</a:t>
            </a:r>
            <a:r>
              <a:rPr lang="en-US" dirty="0" smtClean="0"/>
              <a:t> de 2006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2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MOFv4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larkPowerPoint_a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rkPowerPoint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rkPowerPoint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MOFv4</Template>
  <TotalTime>0</TotalTime>
  <Words>2403</Words>
  <Application>Microsoft Office PowerPoint</Application>
  <PresentationFormat>Presentación en pantalla (4:3)</PresentationFormat>
  <Paragraphs>386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Segoe</vt:lpstr>
      <vt:lpstr>Segoe Semibold</vt:lpstr>
      <vt:lpstr>Times New Roman</vt:lpstr>
      <vt:lpstr>Wingdings</vt:lpstr>
      <vt:lpstr>MOFv4</vt:lpstr>
      <vt:lpstr>Microsoft Operations Framework 4.0 Foundations</vt:lpstr>
      <vt:lpstr>Presentación de PowerPoint</vt:lpstr>
      <vt:lpstr>Módulo 1:  Visión General de MOF</vt:lpstr>
      <vt:lpstr>Resumen del Módulo</vt:lpstr>
      <vt:lpstr>Lección 1:  Cuestiones operativas y servicios estables</vt:lpstr>
      <vt:lpstr>¿Las soluciones tecnológicas pueden resolver problemas del proceso?</vt:lpstr>
      <vt:lpstr>Fuente de problemas operacionales</vt:lpstr>
      <vt:lpstr>What Microsoft Support Data Tells Us</vt:lpstr>
      <vt:lpstr>Valor del Proceso de Orientación</vt:lpstr>
      <vt:lpstr>MOF ayuda en la adaptación tecnológica</vt:lpstr>
      <vt:lpstr>La Tecnología no es TODA la respuesta</vt:lpstr>
      <vt:lpstr>Lección 2:  Introducción a MOF y el ciclo de vida de servicio</vt:lpstr>
      <vt:lpstr>¿Qué es MOF?</vt:lpstr>
      <vt:lpstr>Metas MOF</vt:lpstr>
      <vt:lpstr>Las Fases del ciclo de Vida MOF</vt:lpstr>
      <vt:lpstr>Fases y Capa</vt:lpstr>
      <vt:lpstr>Metas y Funciones del ciclo de vida del Servicio de TICs</vt:lpstr>
      <vt:lpstr>Actividades articuladas entre MRs y SMFs</vt:lpstr>
      <vt:lpstr>Funciones de Administración del Servicio (SMFs)</vt:lpstr>
      <vt:lpstr>Revisiones Gerencials (MRs)</vt:lpstr>
      <vt:lpstr>Guía a través de la Organización TIC</vt:lpstr>
      <vt:lpstr>Beneficios de MOF</vt:lpstr>
      <vt:lpstr>Conexión con los estándares y aplicación práctica</vt:lpstr>
      <vt:lpstr>Presentación de PowerPoint</vt:lpstr>
      <vt:lpstr>MOF escala a organizaciones de cualquier tamaño</vt:lpstr>
      <vt:lpstr>Entregables MOF</vt:lpstr>
      <vt:lpstr>Contribuidores</vt:lpstr>
      <vt:lpstr>MOF Colateral</vt:lpstr>
      <vt:lpstr>Colateral / Alineación de interés</vt:lpstr>
      <vt:lpstr>Servicio de Gestión de Activos Microsoft que soportan MOF</vt:lpstr>
      <vt:lpstr>Aceleradores de Solución</vt:lpstr>
      <vt:lpstr>Servicios</vt:lpstr>
      <vt:lpstr>Software</vt:lpstr>
      <vt:lpstr>Comunidad: El Foro MOF</vt:lpstr>
      <vt:lpstr>Resumen del módulo</vt:lpstr>
      <vt:lpstr>MOF / ITIL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2012-09-06T17:45:31Z</dcterms:created>
  <dcterms:modified xsi:type="dcterms:W3CDTF">2014-08-04T21:39:11Z</dcterms:modified>
</cp:coreProperties>
</file>