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6" r:id="rId1"/>
  </p:sldMasterIdLst>
  <p:notesMasterIdLst>
    <p:notesMasterId r:id="rId46"/>
  </p:notesMasterIdLst>
  <p:handoutMasterIdLst>
    <p:handoutMasterId r:id="rId47"/>
  </p:handoutMasterIdLst>
  <p:sldIdLst>
    <p:sldId id="1113" r:id="rId2"/>
    <p:sldId id="1114" r:id="rId3"/>
    <p:sldId id="917" r:id="rId4"/>
    <p:sldId id="919" r:id="rId5"/>
    <p:sldId id="920" r:id="rId6"/>
    <p:sldId id="922" r:id="rId7"/>
    <p:sldId id="924" r:id="rId8"/>
    <p:sldId id="1112" r:id="rId9"/>
    <p:sldId id="926" r:id="rId10"/>
    <p:sldId id="927" r:id="rId11"/>
    <p:sldId id="929" r:id="rId12"/>
    <p:sldId id="930" r:id="rId13"/>
    <p:sldId id="932" r:id="rId14"/>
    <p:sldId id="933" r:id="rId15"/>
    <p:sldId id="934" r:id="rId16"/>
    <p:sldId id="935" r:id="rId17"/>
    <p:sldId id="937" r:id="rId18"/>
    <p:sldId id="938" r:id="rId19"/>
    <p:sldId id="940" r:id="rId20"/>
    <p:sldId id="941" r:id="rId21"/>
    <p:sldId id="942" r:id="rId22"/>
    <p:sldId id="943" r:id="rId23"/>
    <p:sldId id="944" r:id="rId24"/>
    <p:sldId id="946" r:id="rId25"/>
    <p:sldId id="947" r:id="rId26"/>
    <p:sldId id="949" r:id="rId27"/>
    <p:sldId id="950" r:id="rId28"/>
    <p:sldId id="951" r:id="rId29"/>
    <p:sldId id="953" r:id="rId30"/>
    <p:sldId id="954" r:id="rId31"/>
    <p:sldId id="956" r:id="rId32"/>
    <p:sldId id="957" r:id="rId33"/>
    <p:sldId id="958" r:id="rId34"/>
    <p:sldId id="959" r:id="rId35"/>
    <p:sldId id="961" r:id="rId36"/>
    <p:sldId id="962" r:id="rId37"/>
    <p:sldId id="964" r:id="rId38"/>
    <p:sldId id="965" r:id="rId39"/>
    <p:sldId id="966" r:id="rId40"/>
    <p:sldId id="968" r:id="rId41"/>
    <p:sldId id="969" r:id="rId42"/>
    <p:sldId id="970" r:id="rId43"/>
    <p:sldId id="971" r:id="rId44"/>
    <p:sldId id="972" r:id="rId45"/>
  </p:sldIdLst>
  <p:sldSz cx="9144000" cy="6858000" type="screen4x3"/>
  <p:notesSz cx="6881813" cy="92964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1E1"/>
    <a:srgbClr val="FF9900"/>
    <a:srgbClr val="585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91203" autoAdjust="0"/>
  </p:normalViewPr>
  <p:slideViewPr>
    <p:cSldViewPr>
      <p:cViewPr varScale="1">
        <p:scale>
          <a:sx n="68" d="100"/>
          <a:sy n="68" d="100"/>
        </p:scale>
        <p:origin x="126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828"/>
    </p:cViewPr>
  </p:sorterViewPr>
  <p:notesViewPr>
    <p:cSldViewPr>
      <p:cViewPr>
        <p:scale>
          <a:sx n="100" d="100"/>
          <a:sy n="100" d="100"/>
        </p:scale>
        <p:origin x="-750" y="-7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A9C54-B81E-4459-91DC-76FBFEA0EBF4}" type="doc">
      <dgm:prSet loTypeId="urn:microsoft.com/office/officeart/2005/8/layout/bProcess3" loCatId="process" qsTypeId="urn:microsoft.com/office/officeart/2005/8/quickstyle/simple1" qsCatId="simple" csTypeId="urn:microsoft.com/office/officeart/2005/8/colors/colorful3" csCatId="colorful" phldr="1"/>
      <dgm:spPr/>
    </dgm:pt>
    <dgm:pt modelId="{F7FDF446-A663-4DAF-867F-8EF5E69AC5F9}">
      <dgm:prSet phldrT="[Text]" custT="1"/>
      <dgm:spPr/>
      <dgm:t>
        <a:bodyPr/>
        <a:lstStyle/>
        <a:p>
          <a:r>
            <a:rPr lang="en-US" sz="1400" b="1" dirty="0" err="1" smtClean="0"/>
            <a:t>Conceptualización</a:t>
          </a:r>
          <a:endParaRPr lang="en-US" sz="1400" b="1" dirty="0"/>
        </a:p>
      </dgm:t>
    </dgm:pt>
    <dgm:pt modelId="{16676D45-A215-4F6D-8584-7B4D85D0A989}" type="parTrans" cxnId="{12254AF8-7151-4C5D-A390-E241BB2000CC}">
      <dgm:prSet/>
      <dgm:spPr/>
      <dgm:t>
        <a:bodyPr/>
        <a:lstStyle/>
        <a:p>
          <a:endParaRPr lang="en-US" sz="3200" b="1"/>
        </a:p>
      </dgm:t>
    </dgm:pt>
    <dgm:pt modelId="{23759437-5473-42EE-85D3-E7C6DF43DF8D}" type="sibTrans" cxnId="{12254AF8-7151-4C5D-A390-E241BB2000CC}">
      <dgm:prSet custT="1"/>
      <dgm:spPr/>
      <dgm:t>
        <a:bodyPr/>
        <a:lstStyle/>
        <a:p>
          <a:endParaRPr lang="en-US" sz="900" b="1" dirty="0"/>
        </a:p>
      </dgm:t>
    </dgm:pt>
    <dgm:pt modelId="{B52595F2-39F8-4094-A0CC-A0008ADC7ECD}">
      <dgm:prSet custT="1"/>
      <dgm:spPr/>
      <dgm:t>
        <a:bodyPr/>
        <a:lstStyle/>
        <a:p>
          <a:r>
            <a:rPr lang="en-US" sz="1400" b="1" dirty="0" err="1" smtClean="0"/>
            <a:t>Planeación</a:t>
          </a:r>
          <a:r>
            <a:rPr lang="en-US" sz="1400" b="1" dirty="0" smtClean="0"/>
            <a:t> de </a:t>
          </a:r>
          <a:r>
            <a:rPr lang="en-US" sz="1400" b="1" dirty="0" err="1" smtClean="0"/>
            <a:t>Proyectos</a:t>
          </a:r>
          <a:endParaRPr lang="en-US" sz="1400" b="1" dirty="0" smtClean="0"/>
        </a:p>
      </dgm:t>
    </dgm:pt>
    <dgm:pt modelId="{7D3B5175-6326-49C3-B529-829E81866BE0}" type="parTrans" cxnId="{692BE824-8112-4E02-8F11-694E0F4183EE}">
      <dgm:prSet/>
      <dgm:spPr/>
      <dgm:t>
        <a:bodyPr/>
        <a:lstStyle/>
        <a:p>
          <a:endParaRPr lang="en-US" sz="3200" b="1"/>
        </a:p>
      </dgm:t>
    </dgm:pt>
    <dgm:pt modelId="{0B1FE2BC-1A32-447C-9428-84169931A06E}" type="sibTrans" cxnId="{692BE824-8112-4E02-8F11-694E0F4183EE}">
      <dgm:prSet custT="1"/>
      <dgm:spPr/>
      <dgm:t>
        <a:bodyPr/>
        <a:lstStyle/>
        <a:p>
          <a:endParaRPr lang="en-US" sz="900" b="1" dirty="0"/>
        </a:p>
      </dgm:t>
    </dgm:pt>
    <dgm:pt modelId="{C4CABB01-4B25-46A5-A5CB-6348D4DE9241}">
      <dgm:prSet custT="1"/>
      <dgm:spPr/>
      <dgm:t>
        <a:bodyPr/>
        <a:lstStyle/>
        <a:p>
          <a:r>
            <a:rPr lang="en-US" sz="1400" b="1" dirty="0" err="1" smtClean="0"/>
            <a:t>Realización</a:t>
          </a:r>
          <a:endParaRPr lang="en-US" sz="1400" b="1" dirty="0" smtClean="0"/>
        </a:p>
      </dgm:t>
    </dgm:pt>
    <dgm:pt modelId="{4830E457-8620-469A-A27E-515DD8BB616E}" type="parTrans" cxnId="{D251520F-CB7B-4241-A9D9-25A74BDC48C7}">
      <dgm:prSet/>
      <dgm:spPr/>
      <dgm:t>
        <a:bodyPr/>
        <a:lstStyle/>
        <a:p>
          <a:endParaRPr lang="en-US" sz="3200" b="1"/>
        </a:p>
      </dgm:t>
    </dgm:pt>
    <dgm:pt modelId="{4BD1DF94-B749-4ED1-840E-C08EE7E7694C}" type="sibTrans" cxnId="{D251520F-CB7B-4241-A9D9-25A74BDC48C7}">
      <dgm:prSet custT="1"/>
      <dgm:spPr/>
      <dgm:t>
        <a:bodyPr/>
        <a:lstStyle/>
        <a:p>
          <a:endParaRPr lang="en-US" sz="900" b="1" dirty="0"/>
        </a:p>
      </dgm:t>
    </dgm:pt>
    <dgm:pt modelId="{9D618C44-BF5B-41B0-9D52-E55E5B37C9A3}">
      <dgm:prSet custT="1"/>
      <dgm:spPr/>
      <dgm:t>
        <a:bodyPr/>
        <a:lstStyle/>
        <a:p>
          <a:r>
            <a:rPr lang="en-US" sz="1400" b="1" dirty="0" err="1" smtClean="0"/>
            <a:t>Estabilización</a:t>
          </a:r>
          <a:endParaRPr lang="en-US" sz="1400" b="1" dirty="0" smtClean="0"/>
        </a:p>
      </dgm:t>
    </dgm:pt>
    <dgm:pt modelId="{07FC465D-AA49-49B5-8F9B-476C9E37DBA1}" type="parTrans" cxnId="{B1D26448-1177-4425-85A0-170AE09EF217}">
      <dgm:prSet/>
      <dgm:spPr/>
      <dgm:t>
        <a:bodyPr/>
        <a:lstStyle/>
        <a:p>
          <a:endParaRPr lang="en-US" sz="3200" b="1"/>
        </a:p>
      </dgm:t>
    </dgm:pt>
    <dgm:pt modelId="{1B151649-1698-460E-B631-E8E325777129}" type="sibTrans" cxnId="{B1D26448-1177-4425-85A0-170AE09EF217}">
      <dgm:prSet custT="1"/>
      <dgm:spPr/>
      <dgm:t>
        <a:bodyPr/>
        <a:lstStyle/>
        <a:p>
          <a:endParaRPr lang="en-US" sz="900" b="1" dirty="0"/>
        </a:p>
      </dgm:t>
    </dgm:pt>
    <dgm:pt modelId="{6C10EEAC-8226-4118-B95B-2BE922CE9A8A}">
      <dgm:prSet custT="1"/>
      <dgm:spPr>
        <a:solidFill>
          <a:schemeClr val="accent5">
            <a:lumMod val="75000"/>
          </a:schemeClr>
        </a:solidFill>
      </dgm:spPr>
      <dgm:t>
        <a:bodyPr/>
        <a:lstStyle/>
        <a:p>
          <a:r>
            <a:rPr lang="en-US" sz="1400" b="1" dirty="0" err="1" smtClean="0"/>
            <a:t>Implementación</a:t>
          </a:r>
          <a:endParaRPr lang="en-US" sz="1400" b="1" dirty="0" smtClean="0"/>
        </a:p>
      </dgm:t>
    </dgm:pt>
    <dgm:pt modelId="{D838184D-FBDA-4DF6-9434-A23D4BCC7F86}" type="parTrans" cxnId="{DDC54E8D-21A5-4CAF-9BB4-56A2DC235C81}">
      <dgm:prSet/>
      <dgm:spPr/>
      <dgm:t>
        <a:bodyPr/>
        <a:lstStyle/>
        <a:p>
          <a:endParaRPr lang="en-US" sz="3200" b="1"/>
        </a:p>
      </dgm:t>
    </dgm:pt>
    <dgm:pt modelId="{C5346721-779F-4427-A4F6-08CFC3C3AC6D}" type="sibTrans" cxnId="{DDC54E8D-21A5-4CAF-9BB4-56A2DC235C81}">
      <dgm:prSet/>
      <dgm:spPr/>
      <dgm:t>
        <a:bodyPr/>
        <a:lstStyle/>
        <a:p>
          <a:endParaRPr lang="en-US" sz="3200" b="1"/>
        </a:p>
      </dgm:t>
    </dgm:pt>
    <dgm:pt modelId="{4956DDA0-755D-4ED8-8976-F2B1EADBAF73}">
      <dgm:prSet phldrT="[Text]" custT="1"/>
      <dgm:spPr>
        <a:solidFill>
          <a:srgbClr val="00B050"/>
        </a:solidFill>
        <a:ln>
          <a:solidFill>
            <a:schemeClr val="tx1"/>
          </a:solidFill>
        </a:ln>
      </dgm:spPr>
      <dgm:t>
        <a:bodyPr/>
        <a:lstStyle/>
        <a:p>
          <a:r>
            <a:rPr lang="en-US" sz="1400" b="1" dirty="0" smtClean="0"/>
            <a:t>MR </a:t>
          </a:r>
          <a:r>
            <a:rPr lang="en-US" sz="1400" b="1" dirty="0" err="1" smtClean="0"/>
            <a:t>Portafolio</a:t>
          </a:r>
          <a:r>
            <a:rPr lang="en-US" sz="1400" b="1" dirty="0" smtClean="0"/>
            <a:t> </a:t>
          </a:r>
          <a:endParaRPr lang="en-US" sz="1400" b="1" dirty="0"/>
        </a:p>
      </dgm:t>
    </dgm:pt>
    <dgm:pt modelId="{154F1B79-051B-4E3B-8239-5284131C8908}" type="parTrans" cxnId="{AEB5C09A-1B98-469A-806C-50C93D509A25}">
      <dgm:prSet/>
      <dgm:spPr/>
      <dgm:t>
        <a:bodyPr/>
        <a:lstStyle/>
        <a:p>
          <a:endParaRPr lang="en-US" sz="3200" b="1"/>
        </a:p>
      </dgm:t>
    </dgm:pt>
    <dgm:pt modelId="{C50D1F9A-DE7C-4E5B-8BFC-F3C118BB6EFE}" type="sibTrans" cxnId="{AEB5C09A-1B98-469A-806C-50C93D509A25}">
      <dgm:prSet custT="1"/>
      <dgm:spPr/>
      <dgm:t>
        <a:bodyPr/>
        <a:lstStyle/>
        <a:p>
          <a:endParaRPr lang="en-US" sz="900" b="1" dirty="0"/>
        </a:p>
      </dgm:t>
    </dgm:pt>
    <dgm:pt modelId="{BB187CA1-8FE4-46BB-A882-2D9D570F4C28}">
      <dgm:prSet custT="1"/>
      <dgm:spPr>
        <a:solidFill>
          <a:srgbClr val="00B050"/>
        </a:solidFill>
        <a:ln>
          <a:solidFill>
            <a:schemeClr val="tx1"/>
          </a:solidFill>
        </a:ln>
      </dgm:spPr>
      <dgm:t>
        <a:bodyPr/>
        <a:lstStyle/>
        <a:p>
          <a:r>
            <a:rPr lang="en-US" sz="1400" b="1" dirty="0" smtClean="0"/>
            <a:t>MR Plan de </a:t>
          </a:r>
          <a:r>
            <a:rPr lang="en-US" sz="1400" b="1" dirty="0" err="1" smtClean="0"/>
            <a:t>proyecto</a:t>
          </a:r>
          <a:r>
            <a:rPr lang="en-US" sz="1400" b="1" dirty="0" smtClean="0"/>
            <a:t> </a:t>
          </a:r>
          <a:r>
            <a:rPr lang="en-US" sz="1400" b="1" dirty="0" err="1" smtClean="0"/>
            <a:t>Aprobado</a:t>
          </a:r>
          <a:endParaRPr lang="en-US" sz="1400" b="1" dirty="0" smtClean="0"/>
        </a:p>
      </dgm:t>
    </dgm:pt>
    <dgm:pt modelId="{90C96E11-03ED-48E0-8302-B75AB030ACB6}" type="parTrans" cxnId="{6BF283C7-2403-4B7E-BAD4-9BF1AC530491}">
      <dgm:prSet/>
      <dgm:spPr/>
      <dgm:t>
        <a:bodyPr/>
        <a:lstStyle/>
        <a:p>
          <a:endParaRPr lang="en-US" sz="3200" b="1"/>
        </a:p>
      </dgm:t>
    </dgm:pt>
    <dgm:pt modelId="{692EF68F-540D-4003-909F-E44BDB2E8439}" type="sibTrans" cxnId="{6BF283C7-2403-4B7E-BAD4-9BF1AC530491}">
      <dgm:prSet custT="1"/>
      <dgm:spPr/>
      <dgm:t>
        <a:bodyPr/>
        <a:lstStyle/>
        <a:p>
          <a:endParaRPr lang="en-US" sz="900" b="1" dirty="0"/>
        </a:p>
      </dgm:t>
    </dgm:pt>
    <dgm:pt modelId="{50E28623-C286-4C1C-AC73-484984FA1000}">
      <dgm:prSet custT="1"/>
      <dgm:spPr>
        <a:solidFill>
          <a:srgbClr val="00B050"/>
        </a:solidFill>
        <a:ln>
          <a:solidFill>
            <a:schemeClr val="tx1"/>
          </a:solidFill>
        </a:ln>
      </dgm:spPr>
      <dgm:t>
        <a:bodyPr/>
        <a:lstStyle/>
        <a:p>
          <a:r>
            <a:rPr lang="en-US" sz="1400" b="1" dirty="0" smtClean="0"/>
            <a:t>MR </a:t>
          </a:r>
          <a:r>
            <a:rPr lang="en-US" sz="1400" b="1" dirty="0" err="1" smtClean="0"/>
            <a:t>Listo</a:t>
          </a:r>
          <a:r>
            <a:rPr lang="en-US" sz="1400" b="1" dirty="0" smtClean="0"/>
            <a:t> para la </a:t>
          </a:r>
          <a:r>
            <a:rPr lang="en-US" sz="1400" b="1" dirty="0" err="1" smtClean="0"/>
            <a:t>Liberación</a:t>
          </a:r>
          <a:endParaRPr lang="en-US" sz="1400" b="1" dirty="0" smtClean="0"/>
        </a:p>
      </dgm:t>
    </dgm:pt>
    <dgm:pt modelId="{4AB32B37-C082-40C7-BE7B-07429639C5F5}" type="parTrans" cxnId="{4F0F3B5C-3FCA-4321-B067-FAF6136810C0}">
      <dgm:prSet/>
      <dgm:spPr/>
      <dgm:t>
        <a:bodyPr/>
        <a:lstStyle/>
        <a:p>
          <a:endParaRPr lang="en-US" sz="3200" b="1"/>
        </a:p>
      </dgm:t>
    </dgm:pt>
    <dgm:pt modelId="{40A7B7AE-5DC5-4C33-8265-B0CD9C5C5316}" type="sibTrans" cxnId="{4F0F3B5C-3FCA-4321-B067-FAF6136810C0}">
      <dgm:prSet custT="1"/>
      <dgm:spPr/>
      <dgm:t>
        <a:bodyPr/>
        <a:lstStyle/>
        <a:p>
          <a:endParaRPr lang="en-US" sz="900" b="1" dirty="0"/>
        </a:p>
      </dgm:t>
    </dgm:pt>
    <dgm:pt modelId="{5FB948AC-982B-469A-B7A8-4FE6094D2BF7}" type="pres">
      <dgm:prSet presAssocID="{F46A9C54-B81E-4459-91DC-76FBFEA0EBF4}" presName="Name0" presStyleCnt="0">
        <dgm:presLayoutVars>
          <dgm:dir/>
          <dgm:resizeHandles val="exact"/>
        </dgm:presLayoutVars>
      </dgm:prSet>
      <dgm:spPr/>
    </dgm:pt>
    <dgm:pt modelId="{025C6069-A2B1-4DDA-87AF-2DB7D0B00795}" type="pres">
      <dgm:prSet presAssocID="{4956DDA0-755D-4ED8-8976-F2B1EADBAF73}" presName="node" presStyleLbl="node1" presStyleIdx="0" presStyleCnt="8">
        <dgm:presLayoutVars>
          <dgm:bulletEnabled val="1"/>
        </dgm:presLayoutVars>
      </dgm:prSet>
      <dgm:spPr>
        <a:prstGeom prst="diamond">
          <a:avLst/>
        </a:prstGeom>
      </dgm:spPr>
      <dgm:t>
        <a:bodyPr/>
        <a:lstStyle/>
        <a:p>
          <a:endParaRPr lang="en-US"/>
        </a:p>
      </dgm:t>
    </dgm:pt>
    <dgm:pt modelId="{F0E91913-F4DF-4B7B-8CC4-68AE6B1F1680}" type="pres">
      <dgm:prSet presAssocID="{C50D1F9A-DE7C-4E5B-8BFC-F3C118BB6EFE}" presName="sibTrans" presStyleLbl="sibTrans1D1" presStyleIdx="0" presStyleCnt="7"/>
      <dgm:spPr/>
      <dgm:t>
        <a:bodyPr/>
        <a:lstStyle/>
        <a:p>
          <a:endParaRPr lang="en-US"/>
        </a:p>
      </dgm:t>
    </dgm:pt>
    <dgm:pt modelId="{F8F52774-F263-4286-A47B-140E54E155C4}" type="pres">
      <dgm:prSet presAssocID="{C50D1F9A-DE7C-4E5B-8BFC-F3C118BB6EFE}" presName="connectorText" presStyleLbl="sibTrans1D1" presStyleIdx="0" presStyleCnt="7"/>
      <dgm:spPr/>
      <dgm:t>
        <a:bodyPr/>
        <a:lstStyle/>
        <a:p>
          <a:endParaRPr lang="en-US"/>
        </a:p>
      </dgm:t>
    </dgm:pt>
    <dgm:pt modelId="{4982EC10-6C2C-4833-9639-1B246430DD43}" type="pres">
      <dgm:prSet presAssocID="{F7FDF446-A663-4DAF-867F-8EF5E69AC5F9}" presName="node" presStyleLbl="node1" presStyleIdx="1" presStyleCnt="8">
        <dgm:presLayoutVars>
          <dgm:bulletEnabled val="1"/>
        </dgm:presLayoutVars>
      </dgm:prSet>
      <dgm:spPr/>
      <dgm:t>
        <a:bodyPr/>
        <a:lstStyle/>
        <a:p>
          <a:endParaRPr lang="en-US"/>
        </a:p>
      </dgm:t>
    </dgm:pt>
    <dgm:pt modelId="{613EE279-6EAA-4C1A-9C62-34B328301572}" type="pres">
      <dgm:prSet presAssocID="{23759437-5473-42EE-85D3-E7C6DF43DF8D}" presName="sibTrans" presStyleLbl="sibTrans1D1" presStyleIdx="1" presStyleCnt="7"/>
      <dgm:spPr/>
      <dgm:t>
        <a:bodyPr/>
        <a:lstStyle/>
        <a:p>
          <a:endParaRPr lang="en-US"/>
        </a:p>
      </dgm:t>
    </dgm:pt>
    <dgm:pt modelId="{B618511E-70AB-4BD3-9FEE-736650C3B672}" type="pres">
      <dgm:prSet presAssocID="{23759437-5473-42EE-85D3-E7C6DF43DF8D}" presName="connectorText" presStyleLbl="sibTrans1D1" presStyleIdx="1" presStyleCnt="7"/>
      <dgm:spPr/>
      <dgm:t>
        <a:bodyPr/>
        <a:lstStyle/>
        <a:p>
          <a:endParaRPr lang="en-US"/>
        </a:p>
      </dgm:t>
    </dgm:pt>
    <dgm:pt modelId="{7734182D-62E9-4FE1-B8C5-6A8BB66C98C4}" type="pres">
      <dgm:prSet presAssocID="{B52595F2-39F8-4094-A0CC-A0008ADC7ECD}" presName="node" presStyleLbl="node1" presStyleIdx="2" presStyleCnt="8">
        <dgm:presLayoutVars>
          <dgm:bulletEnabled val="1"/>
        </dgm:presLayoutVars>
      </dgm:prSet>
      <dgm:spPr/>
      <dgm:t>
        <a:bodyPr/>
        <a:lstStyle/>
        <a:p>
          <a:endParaRPr lang="en-US"/>
        </a:p>
      </dgm:t>
    </dgm:pt>
    <dgm:pt modelId="{E8628B3A-3D4F-41EA-8E0E-9C5E987902D6}" type="pres">
      <dgm:prSet presAssocID="{0B1FE2BC-1A32-447C-9428-84169931A06E}" presName="sibTrans" presStyleLbl="sibTrans1D1" presStyleIdx="2" presStyleCnt="7"/>
      <dgm:spPr/>
      <dgm:t>
        <a:bodyPr/>
        <a:lstStyle/>
        <a:p>
          <a:endParaRPr lang="en-US"/>
        </a:p>
      </dgm:t>
    </dgm:pt>
    <dgm:pt modelId="{3AAC652A-EC0A-4228-A87A-73560F8359F4}" type="pres">
      <dgm:prSet presAssocID="{0B1FE2BC-1A32-447C-9428-84169931A06E}" presName="connectorText" presStyleLbl="sibTrans1D1" presStyleIdx="2" presStyleCnt="7"/>
      <dgm:spPr/>
      <dgm:t>
        <a:bodyPr/>
        <a:lstStyle/>
        <a:p>
          <a:endParaRPr lang="en-US"/>
        </a:p>
      </dgm:t>
    </dgm:pt>
    <dgm:pt modelId="{B4897308-5918-452F-8B5E-575056723A76}" type="pres">
      <dgm:prSet presAssocID="{BB187CA1-8FE4-46BB-A882-2D9D570F4C28}" presName="node" presStyleLbl="node1" presStyleIdx="3" presStyleCnt="8">
        <dgm:presLayoutVars>
          <dgm:bulletEnabled val="1"/>
        </dgm:presLayoutVars>
      </dgm:prSet>
      <dgm:spPr>
        <a:prstGeom prst="diamond">
          <a:avLst/>
        </a:prstGeom>
      </dgm:spPr>
      <dgm:t>
        <a:bodyPr/>
        <a:lstStyle/>
        <a:p>
          <a:endParaRPr lang="en-US"/>
        </a:p>
      </dgm:t>
    </dgm:pt>
    <dgm:pt modelId="{C8AC219E-E263-46EA-899A-2ECE30F785A6}" type="pres">
      <dgm:prSet presAssocID="{692EF68F-540D-4003-909F-E44BDB2E8439}" presName="sibTrans" presStyleLbl="sibTrans1D1" presStyleIdx="3" presStyleCnt="7"/>
      <dgm:spPr/>
      <dgm:t>
        <a:bodyPr/>
        <a:lstStyle/>
        <a:p>
          <a:endParaRPr lang="en-US"/>
        </a:p>
      </dgm:t>
    </dgm:pt>
    <dgm:pt modelId="{2EC4262F-F66E-43CD-AE09-40CFF9E378F8}" type="pres">
      <dgm:prSet presAssocID="{692EF68F-540D-4003-909F-E44BDB2E8439}" presName="connectorText" presStyleLbl="sibTrans1D1" presStyleIdx="3" presStyleCnt="7"/>
      <dgm:spPr/>
      <dgm:t>
        <a:bodyPr/>
        <a:lstStyle/>
        <a:p>
          <a:endParaRPr lang="en-US"/>
        </a:p>
      </dgm:t>
    </dgm:pt>
    <dgm:pt modelId="{239C11C0-C15D-4105-B6D1-7050194E5D3A}" type="pres">
      <dgm:prSet presAssocID="{C4CABB01-4B25-46A5-A5CB-6348D4DE9241}" presName="node" presStyleLbl="node1" presStyleIdx="4" presStyleCnt="8">
        <dgm:presLayoutVars>
          <dgm:bulletEnabled val="1"/>
        </dgm:presLayoutVars>
      </dgm:prSet>
      <dgm:spPr/>
      <dgm:t>
        <a:bodyPr/>
        <a:lstStyle/>
        <a:p>
          <a:endParaRPr lang="en-US"/>
        </a:p>
      </dgm:t>
    </dgm:pt>
    <dgm:pt modelId="{5E65DE76-5D96-4C72-AEE4-5C8AB4ED335D}" type="pres">
      <dgm:prSet presAssocID="{4BD1DF94-B749-4ED1-840E-C08EE7E7694C}" presName="sibTrans" presStyleLbl="sibTrans1D1" presStyleIdx="4" presStyleCnt="7"/>
      <dgm:spPr/>
      <dgm:t>
        <a:bodyPr/>
        <a:lstStyle/>
        <a:p>
          <a:endParaRPr lang="en-US"/>
        </a:p>
      </dgm:t>
    </dgm:pt>
    <dgm:pt modelId="{83A3848B-4749-4C84-AA8C-CFA73258473E}" type="pres">
      <dgm:prSet presAssocID="{4BD1DF94-B749-4ED1-840E-C08EE7E7694C}" presName="connectorText" presStyleLbl="sibTrans1D1" presStyleIdx="4" presStyleCnt="7"/>
      <dgm:spPr/>
      <dgm:t>
        <a:bodyPr/>
        <a:lstStyle/>
        <a:p>
          <a:endParaRPr lang="en-US"/>
        </a:p>
      </dgm:t>
    </dgm:pt>
    <dgm:pt modelId="{18A5B9B8-99EF-4516-8370-98CEADBB7E96}" type="pres">
      <dgm:prSet presAssocID="{9D618C44-BF5B-41B0-9D52-E55E5B37C9A3}" presName="node" presStyleLbl="node1" presStyleIdx="5" presStyleCnt="8">
        <dgm:presLayoutVars>
          <dgm:bulletEnabled val="1"/>
        </dgm:presLayoutVars>
      </dgm:prSet>
      <dgm:spPr/>
      <dgm:t>
        <a:bodyPr/>
        <a:lstStyle/>
        <a:p>
          <a:endParaRPr lang="en-US"/>
        </a:p>
      </dgm:t>
    </dgm:pt>
    <dgm:pt modelId="{79054637-A851-403B-830B-F153ABCE79A4}" type="pres">
      <dgm:prSet presAssocID="{1B151649-1698-460E-B631-E8E325777129}" presName="sibTrans" presStyleLbl="sibTrans1D1" presStyleIdx="5" presStyleCnt="7"/>
      <dgm:spPr/>
      <dgm:t>
        <a:bodyPr/>
        <a:lstStyle/>
        <a:p>
          <a:endParaRPr lang="en-US"/>
        </a:p>
      </dgm:t>
    </dgm:pt>
    <dgm:pt modelId="{0A7B082C-91F1-4D5E-B928-6FB0154878C8}" type="pres">
      <dgm:prSet presAssocID="{1B151649-1698-460E-B631-E8E325777129}" presName="connectorText" presStyleLbl="sibTrans1D1" presStyleIdx="5" presStyleCnt="7"/>
      <dgm:spPr/>
      <dgm:t>
        <a:bodyPr/>
        <a:lstStyle/>
        <a:p>
          <a:endParaRPr lang="en-US"/>
        </a:p>
      </dgm:t>
    </dgm:pt>
    <dgm:pt modelId="{FDD86BDD-0D64-45F9-A4AE-39A5932B5033}" type="pres">
      <dgm:prSet presAssocID="{50E28623-C286-4C1C-AC73-484984FA1000}" presName="node" presStyleLbl="node1" presStyleIdx="6" presStyleCnt="8" custScaleX="109971" custScaleY="111140">
        <dgm:presLayoutVars>
          <dgm:bulletEnabled val="1"/>
        </dgm:presLayoutVars>
      </dgm:prSet>
      <dgm:spPr>
        <a:prstGeom prst="diamond">
          <a:avLst/>
        </a:prstGeom>
      </dgm:spPr>
      <dgm:t>
        <a:bodyPr/>
        <a:lstStyle/>
        <a:p>
          <a:endParaRPr lang="en-US"/>
        </a:p>
      </dgm:t>
    </dgm:pt>
    <dgm:pt modelId="{CAA64A66-94DA-42C4-97D2-8DD2CDC0359F}" type="pres">
      <dgm:prSet presAssocID="{40A7B7AE-5DC5-4C33-8265-B0CD9C5C5316}" presName="sibTrans" presStyleLbl="sibTrans1D1" presStyleIdx="6" presStyleCnt="7"/>
      <dgm:spPr/>
      <dgm:t>
        <a:bodyPr/>
        <a:lstStyle/>
        <a:p>
          <a:endParaRPr lang="en-US"/>
        </a:p>
      </dgm:t>
    </dgm:pt>
    <dgm:pt modelId="{DF098CA0-2986-4FBF-B499-4985099E198D}" type="pres">
      <dgm:prSet presAssocID="{40A7B7AE-5DC5-4C33-8265-B0CD9C5C5316}" presName="connectorText" presStyleLbl="sibTrans1D1" presStyleIdx="6" presStyleCnt="7"/>
      <dgm:spPr/>
      <dgm:t>
        <a:bodyPr/>
        <a:lstStyle/>
        <a:p>
          <a:endParaRPr lang="en-US"/>
        </a:p>
      </dgm:t>
    </dgm:pt>
    <dgm:pt modelId="{BA9E8E00-4633-4B80-90F3-487CF087CD64}" type="pres">
      <dgm:prSet presAssocID="{6C10EEAC-8226-4118-B95B-2BE922CE9A8A}" presName="node" presStyleLbl="node1" presStyleIdx="7" presStyleCnt="8">
        <dgm:presLayoutVars>
          <dgm:bulletEnabled val="1"/>
        </dgm:presLayoutVars>
      </dgm:prSet>
      <dgm:spPr/>
      <dgm:t>
        <a:bodyPr/>
        <a:lstStyle/>
        <a:p>
          <a:endParaRPr lang="en-US"/>
        </a:p>
      </dgm:t>
    </dgm:pt>
  </dgm:ptLst>
  <dgm:cxnLst>
    <dgm:cxn modelId="{B1D26448-1177-4425-85A0-170AE09EF217}" srcId="{F46A9C54-B81E-4459-91DC-76FBFEA0EBF4}" destId="{9D618C44-BF5B-41B0-9D52-E55E5B37C9A3}" srcOrd="5" destOrd="0" parTransId="{07FC465D-AA49-49B5-8F9B-476C9E37DBA1}" sibTransId="{1B151649-1698-460E-B631-E8E325777129}"/>
    <dgm:cxn modelId="{F1635994-A655-4A87-A3AB-7F099F9A59E7}" type="presOf" srcId="{C50D1F9A-DE7C-4E5B-8BFC-F3C118BB6EFE}" destId="{F0E91913-F4DF-4B7B-8CC4-68AE6B1F1680}" srcOrd="0" destOrd="0" presId="urn:microsoft.com/office/officeart/2005/8/layout/bProcess3"/>
    <dgm:cxn modelId="{984E9635-8D14-4068-A9D7-7894AF3F28E9}" type="presOf" srcId="{1B151649-1698-460E-B631-E8E325777129}" destId="{79054637-A851-403B-830B-F153ABCE79A4}" srcOrd="0" destOrd="0" presId="urn:microsoft.com/office/officeart/2005/8/layout/bProcess3"/>
    <dgm:cxn modelId="{DDC54E8D-21A5-4CAF-9BB4-56A2DC235C81}" srcId="{F46A9C54-B81E-4459-91DC-76FBFEA0EBF4}" destId="{6C10EEAC-8226-4118-B95B-2BE922CE9A8A}" srcOrd="7" destOrd="0" parTransId="{D838184D-FBDA-4DF6-9434-A23D4BCC7F86}" sibTransId="{C5346721-779F-4427-A4F6-08CFC3C3AC6D}"/>
    <dgm:cxn modelId="{D932158D-FDDB-458B-8987-686FF1291AB3}" type="presOf" srcId="{F7FDF446-A663-4DAF-867F-8EF5E69AC5F9}" destId="{4982EC10-6C2C-4833-9639-1B246430DD43}" srcOrd="0" destOrd="0" presId="urn:microsoft.com/office/officeart/2005/8/layout/bProcess3"/>
    <dgm:cxn modelId="{6B0260B0-176D-494C-B51E-CD1C7C98B269}" type="presOf" srcId="{4BD1DF94-B749-4ED1-840E-C08EE7E7694C}" destId="{83A3848B-4749-4C84-AA8C-CFA73258473E}" srcOrd="1" destOrd="0" presId="urn:microsoft.com/office/officeart/2005/8/layout/bProcess3"/>
    <dgm:cxn modelId="{2853C5BF-9FAA-4288-864E-591B24A1A335}" type="presOf" srcId="{1B151649-1698-460E-B631-E8E325777129}" destId="{0A7B082C-91F1-4D5E-B928-6FB0154878C8}" srcOrd="1" destOrd="0" presId="urn:microsoft.com/office/officeart/2005/8/layout/bProcess3"/>
    <dgm:cxn modelId="{4F0F3B5C-3FCA-4321-B067-FAF6136810C0}" srcId="{F46A9C54-B81E-4459-91DC-76FBFEA0EBF4}" destId="{50E28623-C286-4C1C-AC73-484984FA1000}" srcOrd="6" destOrd="0" parTransId="{4AB32B37-C082-40C7-BE7B-07429639C5F5}" sibTransId="{40A7B7AE-5DC5-4C33-8265-B0CD9C5C5316}"/>
    <dgm:cxn modelId="{52B51088-3D61-4E93-BDB1-5A2FFA2FFA1A}" type="presOf" srcId="{40A7B7AE-5DC5-4C33-8265-B0CD9C5C5316}" destId="{CAA64A66-94DA-42C4-97D2-8DD2CDC0359F}" srcOrd="0" destOrd="0" presId="urn:microsoft.com/office/officeart/2005/8/layout/bProcess3"/>
    <dgm:cxn modelId="{AEB5C09A-1B98-469A-806C-50C93D509A25}" srcId="{F46A9C54-B81E-4459-91DC-76FBFEA0EBF4}" destId="{4956DDA0-755D-4ED8-8976-F2B1EADBAF73}" srcOrd="0" destOrd="0" parTransId="{154F1B79-051B-4E3B-8239-5284131C8908}" sibTransId="{C50D1F9A-DE7C-4E5B-8BFC-F3C118BB6EFE}"/>
    <dgm:cxn modelId="{B4FF8731-CE14-4384-B567-0C56E5DF6759}" type="presOf" srcId="{4BD1DF94-B749-4ED1-840E-C08EE7E7694C}" destId="{5E65DE76-5D96-4C72-AEE4-5C8AB4ED335D}" srcOrd="0" destOrd="0" presId="urn:microsoft.com/office/officeart/2005/8/layout/bProcess3"/>
    <dgm:cxn modelId="{6A99C0D1-E056-4F58-B87C-76972F712180}" type="presOf" srcId="{4956DDA0-755D-4ED8-8976-F2B1EADBAF73}" destId="{025C6069-A2B1-4DDA-87AF-2DB7D0B00795}" srcOrd="0" destOrd="0" presId="urn:microsoft.com/office/officeart/2005/8/layout/bProcess3"/>
    <dgm:cxn modelId="{EAFF2926-3B09-4837-8D17-7CB75618FA74}" type="presOf" srcId="{0B1FE2BC-1A32-447C-9428-84169931A06E}" destId="{E8628B3A-3D4F-41EA-8E0E-9C5E987902D6}" srcOrd="0" destOrd="0" presId="urn:microsoft.com/office/officeart/2005/8/layout/bProcess3"/>
    <dgm:cxn modelId="{701E96C4-8C0B-457E-81D3-DFCF0A07164A}" type="presOf" srcId="{C50D1F9A-DE7C-4E5B-8BFC-F3C118BB6EFE}" destId="{F8F52774-F263-4286-A47B-140E54E155C4}" srcOrd="1" destOrd="0" presId="urn:microsoft.com/office/officeart/2005/8/layout/bProcess3"/>
    <dgm:cxn modelId="{06A40335-4ED1-4AE6-8581-E663A0585A6E}" type="presOf" srcId="{B52595F2-39F8-4094-A0CC-A0008ADC7ECD}" destId="{7734182D-62E9-4FE1-B8C5-6A8BB66C98C4}" srcOrd="0" destOrd="0" presId="urn:microsoft.com/office/officeart/2005/8/layout/bProcess3"/>
    <dgm:cxn modelId="{CF237620-762F-4763-B15E-A44533F77775}" type="presOf" srcId="{BB187CA1-8FE4-46BB-A882-2D9D570F4C28}" destId="{B4897308-5918-452F-8B5E-575056723A76}" srcOrd="0" destOrd="0" presId="urn:microsoft.com/office/officeart/2005/8/layout/bProcess3"/>
    <dgm:cxn modelId="{12254AF8-7151-4C5D-A390-E241BB2000CC}" srcId="{F46A9C54-B81E-4459-91DC-76FBFEA0EBF4}" destId="{F7FDF446-A663-4DAF-867F-8EF5E69AC5F9}" srcOrd="1" destOrd="0" parTransId="{16676D45-A215-4F6D-8584-7B4D85D0A989}" sibTransId="{23759437-5473-42EE-85D3-E7C6DF43DF8D}"/>
    <dgm:cxn modelId="{692BE824-8112-4E02-8F11-694E0F4183EE}" srcId="{F46A9C54-B81E-4459-91DC-76FBFEA0EBF4}" destId="{B52595F2-39F8-4094-A0CC-A0008ADC7ECD}" srcOrd="2" destOrd="0" parTransId="{7D3B5175-6326-49C3-B529-829E81866BE0}" sibTransId="{0B1FE2BC-1A32-447C-9428-84169931A06E}"/>
    <dgm:cxn modelId="{344C9038-D2F9-4691-9581-29F215E0C655}" type="presOf" srcId="{F46A9C54-B81E-4459-91DC-76FBFEA0EBF4}" destId="{5FB948AC-982B-469A-B7A8-4FE6094D2BF7}" srcOrd="0" destOrd="0" presId="urn:microsoft.com/office/officeart/2005/8/layout/bProcess3"/>
    <dgm:cxn modelId="{6DAD6DEE-A66A-49A0-964B-C73914627B73}" type="presOf" srcId="{6C10EEAC-8226-4118-B95B-2BE922CE9A8A}" destId="{BA9E8E00-4633-4B80-90F3-487CF087CD64}" srcOrd="0" destOrd="0" presId="urn:microsoft.com/office/officeart/2005/8/layout/bProcess3"/>
    <dgm:cxn modelId="{DAB7C3C8-5927-4FEA-893E-1E8EBBB232BF}" type="presOf" srcId="{692EF68F-540D-4003-909F-E44BDB2E8439}" destId="{2EC4262F-F66E-43CD-AE09-40CFF9E378F8}" srcOrd="1" destOrd="0" presId="urn:microsoft.com/office/officeart/2005/8/layout/bProcess3"/>
    <dgm:cxn modelId="{9115AF66-0FC7-4709-AB93-A8DF56976C87}" type="presOf" srcId="{23759437-5473-42EE-85D3-E7C6DF43DF8D}" destId="{613EE279-6EAA-4C1A-9C62-34B328301572}" srcOrd="0" destOrd="0" presId="urn:microsoft.com/office/officeart/2005/8/layout/bProcess3"/>
    <dgm:cxn modelId="{6BF283C7-2403-4B7E-BAD4-9BF1AC530491}" srcId="{F46A9C54-B81E-4459-91DC-76FBFEA0EBF4}" destId="{BB187CA1-8FE4-46BB-A882-2D9D570F4C28}" srcOrd="3" destOrd="0" parTransId="{90C96E11-03ED-48E0-8302-B75AB030ACB6}" sibTransId="{692EF68F-540D-4003-909F-E44BDB2E8439}"/>
    <dgm:cxn modelId="{B75E48C2-8BA4-464F-B61C-899EDBA04CF1}" type="presOf" srcId="{50E28623-C286-4C1C-AC73-484984FA1000}" destId="{FDD86BDD-0D64-45F9-A4AE-39A5932B5033}" srcOrd="0" destOrd="0" presId="urn:microsoft.com/office/officeart/2005/8/layout/bProcess3"/>
    <dgm:cxn modelId="{D251520F-CB7B-4241-A9D9-25A74BDC48C7}" srcId="{F46A9C54-B81E-4459-91DC-76FBFEA0EBF4}" destId="{C4CABB01-4B25-46A5-A5CB-6348D4DE9241}" srcOrd="4" destOrd="0" parTransId="{4830E457-8620-469A-A27E-515DD8BB616E}" sibTransId="{4BD1DF94-B749-4ED1-840E-C08EE7E7694C}"/>
    <dgm:cxn modelId="{5586812C-5C51-4449-AEFB-6D0867E6218E}" type="presOf" srcId="{692EF68F-540D-4003-909F-E44BDB2E8439}" destId="{C8AC219E-E263-46EA-899A-2ECE30F785A6}" srcOrd="0" destOrd="0" presId="urn:microsoft.com/office/officeart/2005/8/layout/bProcess3"/>
    <dgm:cxn modelId="{8CFDBE35-591A-4EB8-9E24-F6D92E54E0C4}" type="presOf" srcId="{9D618C44-BF5B-41B0-9D52-E55E5B37C9A3}" destId="{18A5B9B8-99EF-4516-8370-98CEADBB7E96}" srcOrd="0" destOrd="0" presId="urn:microsoft.com/office/officeart/2005/8/layout/bProcess3"/>
    <dgm:cxn modelId="{2420C802-93BA-47E5-81FE-16B325BD3083}" type="presOf" srcId="{23759437-5473-42EE-85D3-E7C6DF43DF8D}" destId="{B618511E-70AB-4BD3-9FEE-736650C3B672}" srcOrd="1" destOrd="0" presId="urn:microsoft.com/office/officeart/2005/8/layout/bProcess3"/>
    <dgm:cxn modelId="{F83D2E40-20AF-431A-AAB3-D1B841F7A34A}" type="presOf" srcId="{C4CABB01-4B25-46A5-A5CB-6348D4DE9241}" destId="{239C11C0-C15D-4105-B6D1-7050194E5D3A}" srcOrd="0" destOrd="0" presId="urn:microsoft.com/office/officeart/2005/8/layout/bProcess3"/>
    <dgm:cxn modelId="{77120161-5604-45D7-BEB4-5835C0E88533}" type="presOf" srcId="{40A7B7AE-5DC5-4C33-8265-B0CD9C5C5316}" destId="{DF098CA0-2986-4FBF-B499-4985099E198D}" srcOrd="1" destOrd="0" presId="urn:microsoft.com/office/officeart/2005/8/layout/bProcess3"/>
    <dgm:cxn modelId="{FE558E85-BF37-4AE1-B1D1-596940BB630E}" type="presOf" srcId="{0B1FE2BC-1A32-447C-9428-84169931A06E}" destId="{3AAC652A-EC0A-4228-A87A-73560F8359F4}" srcOrd="1" destOrd="0" presId="urn:microsoft.com/office/officeart/2005/8/layout/bProcess3"/>
    <dgm:cxn modelId="{52E50C72-0665-480B-9435-E555FE9DAA4E}" type="presParOf" srcId="{5FB948AC-982B-469A-B7A8-4FE6094D2BF7}" destId="{025C6069-A2B1-4DDA-87AF-2DB7D0B00795}" srcOrd="0" destOrd="0" presId="urn:microsoft.com/office/officeart/2005/8/layout/bProcess3"/>
    <dgm:cxn modelId="{77E22732-CEDC-45ED-AAF5-02207B3CBF66}" type="presParOf" srcId="{5FB948AC-982B-469A-B7A8-4FE6094D2BF7}" destId="{F0E91913-F4DF-4B7B-8CC4-68AE6B1F1680}" srcOrd="1" destOrd="0" presId="urn:microsoft.com/office/officeart/2005/8/layout/bProcess3"/>
    <dgm:cxn modelId="{17C50F1C-BEDA-4F8A-92E4-80BD0AE491D4}" type="presParOf" srcId="{F0E91913-F4DF-4B7B-8CC4-68AE6B1F1680}" destId="{F8F52774-F263-4286-A47B-140E54E155C4}" srcOrd="0" destOrd="0" presId="urn:microsoft.com/office/officeart/2005/8/layout/bProcess3"/>
    <dgm:cxn modelId="{A8762A40-1D63-45C2-8516-AF6A86003E0A}" type="presParOf" srcId="{5FB948AC-982B-469A-B7A8-4FE6094D2BF7}" destId="{4982EC10-6C2C-4833-9639-1B246430DD43}" srcOrd="2" destOrd="0" presId="urn:microsoft.com/office/officeart/2005/8/layout/bProcess3"/>
    <dgm:cxn modelId="{DF04611F-EEB6-4EC5-89EC-BFBEB2890138}" type="presParOf" srcId="{5FB948AC-982B-469A-B7A8-4FE6094D2BF7}" destId="{613EE279-6EAA-4C1A-9C62-34B328301572}" srcOrd="3" destOrd="0" presId="urn:microsoft.com/office/officeart/2005/8/layout/bProcess3"/>
    <dgm:cxn modelId="{2E4E6AB6-A8E0-408A-81BA-74CD8CD2F346}" type="presParOf" srcId="{613EE279-6EAA-4C1A-9C62-34B328301572}" destId="{B618511E-70AB-4BD3-9FEE-736650C3B672}" srcOrd="0" destOrd="0" presId="urn:microsoft.com/office/officeart/2005/8/layout/bProcess3"/>
    <dgm:cxn modelId="{8EA12EFB-111E-48D9-A33E-04E7AA8743F0}" type="presParOf" srcId="{5FB948AC-982B-469A-B7A8-4FE6094D2BF7}" destId="{7734182D-62E9-4FE1-B8C5-6A8BB66C98C4}" srcOrd="4" destOrd="0" presId="urn:microsoft.com/office/officeart/2005/8/layout/bProcess3"/>
    <dgm:cxn modelId="{D5C70462-0C07-420D-8F41-96851E57C4A1}" type="presParOf" srcId="{5FB948AC-982B-469A-B7A8-4FE6094D2BF7}" destId="{E8628B3A-3D4F-41EA-8E0E-9C5E987902D6}" srcOrd="5" destOrd="0" presId="urn:microsoft.com/office/officeart/2005/8/layout/bProcess3"/>
    <dgm:cxn modelId="{0467E964-787D-4547-B44B-2DBF0CF1975F}" type="presParOf" srcId="{E8628B3A-3D4F-41EA-8E0E-9C5E987902D6}" destId="{3AAC652A-EC0A-4228-A87A-73560F8359F4}" srcOrd="0" destOrd="0" presId="urn:microsoft.com/office/officeart/2005/8/layout/bProcess3"/>
    <dgm:cxn modelId="{C7E53E8D-6FD3-4DEC-A763-03C3AD4E7D6D}" type="presParOf" srcId="{5FB948AC-982B-469A-B7A8-4FE6094D2BF7}" destId="{B4897308-5918-452F-8B5E-575056723A76}" srcOrd="6" destOrd="0" presId="urn:microsoft.com/office/officeart/2005/8/layout/bProcess3"/>
    <dgm:cxn modelId="{E3742F36-0CD9-486A-99E2-05CECD3EEBE3}" type="presParOf" srcId="{5FB948AC-982B-469A-B7A8-4FE6094D2BF7}" destId="{C8AC219E-E263-46EA-899A-2ECE30F785A6}" srcOrd="7" destOrd="0" presId="urn:microsoft.com/office/officeart/2005/8/layout/bProcess3"/>
    <dgm:cxn modelId="{F5D0581A-3115-431C-B1FE-BEE3F76EE0C5}" type="presParOf" srcId="{C8AC219E-E263-46EA-899A-2ECE30F785A6}" destId="{2EC4262F-F66E-43CD-AE09-40CFF9E378F8}" srcOrd="0" destOrd="0" presId="urn:microsoft.com/office/officeart/2005/8/layout/bProcess3"/>
    <dgm:cxn modelId="{3F21CF35-8347-40E6-B89A-3DBB479C640E}" type="presParOf" srcId="{5FB948AC-982B-469A-B7A8-4FE6094D2BF7}" destId="{239C11C0-C15D-4105-B6D1-7050194E5D3A}" srcOrd="8" destOrd="0" presId="urn:microsoft.com/office/officeart/2005/8/layout/bProcess3"/>
    <dgm:cxn modelId="{18E2AC2C-482E-4082-AE23-E089504E8098}" type="presParOf" srcId="{5FB948AC-982B-469A-B7A8-4FE6094D2BF7}" destId="{5E65DE76-5D96-4C72-AEE4-5C8AB4ED335D}" srcOrd="9" destOrd="0" presId="urn:microsoft.com/office/officeart/2005/8/layout/bProcess3"/>
    <dgm:cxn modelId="{7C6E234D-8931-46BC-989A-F5DFCCFFB758}" type="presParOf" srcId="{5E65DE76-5D96-4C72-AEE4-5C8AB4ED335D}" destId="{83A3848B-4749-4C84-AA8C-CFA73258473E}" srcOrd="0" destOrd="0" presId="urn:microsoft.com/office/officeart/2005/8/layout/bProcess3"/>
    <dgm:cxn modelId="{EA0972BF-CC61-427B-98B3-50E93FF43B31}" type="presParOf" srcId="{5FB948AC-982B-469A-B7A8-4FE6094D2BF7}" destId="{18A5B9B8-99EF-4516-8370-98CEADBB7E96}" srcOrd="10" destOrd="0" presId="urn:microsoft.com/office/officeart/2005/8/layout/bProcess3"/>
    <dgm:cxn modelId="{2D7FE19D-F6AA-4A37-94A6-0EA1F1A71AE8}" type="presParOf" srcId="{5FB948AC-982B-469A-B7A8-4FE6094D2BF7}" destId="{79054637-A851-403B-830B-F153ABCE79A4}" srcOrd="11" destOrd="0" presId="urn:microsoft.com/office/officeart/2005/8/layout/bProcess3"/>
    <dgm:cxn modelId="{9F2777C4-2495-4CD6-9664-AB85BCAC29D1}" type="presParOf" srcId="{79054637-A851-403B-830B-F153ABCE79A4}" destId="{0A7B082C-91F1-4D5E-B928-6FB0154878C8}" srcOrd="0" destOrd="0" presId="urn:microsoft.com/office/officeart/2005/8/layout/bProcess3"/>
    <dgm:cxn modelId="{42F22C85-F6EF-4B4B-8428-71DBB74F13C0}" type="presParOf" srcId="{5FB948AC-982B-469A-B7A8-4FE6094D2BF7}" destId="{FDD86BDD-0D64-45F9-A4AE-39A5932B5033}" srcOrd="12" destOrd="0" presId="urn:microsoft.com/office/officeart/2005/8/layout/bProcess3"/>
    <dgm:cxn modelId="{927B922B-45B7-490B-A327-37A98041EA55}" type="presParOf" srcId="{5FB948AC-982B-469A-B7A8-4FE6094D2BF7}" destId="{CAA64A66-94DA-42C4-97D2-8DD2CDC0359F}" srcOrd="13" destOrd="0" presId="urn:microsoft.com/office/officeart/2005/8/layout/bProcess3"/>
    <dgm:cxn modelId="{87123CCF-4BBC-4AE8-B5C6-A9F3022F8127}" type="presParOf" srcId="{CAA64A66-94DA-42C4-97D2-8DD2CDC0359F}" destId="{DF098CA0-2986-4FBF-B499-4985099E198D}" srcOrd="0" destOrd="0" presId="urn:microsoft.com/office/officeart/2005/8/layout/bProcess3"/>
    <dgm:cxn modelId="{897BB7D2-D3B8-408D-9349-9C9A480B2D2D}" type="presParOf" srcId="{5FB948AC-982B-469A-B7A8-4FE6094D2BF7}" destId="{BA9E8E00-4633-4B80-90F3-487CF087CD64}"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AD7900-94C8-416F-A8E2-8EFC1C22976A}"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en-US"/>
        </a:p>
      </dgm:t>
    </dgm:pt>
    <dgm:pt modelId="{480EFDCD-AFEC-4280-9971-52ECF08A25C4}">
      <dgm:prSet phldrT="[Text]"/>
      <dgm:spPr/>
      <dgm:t>
        <a:bodyPr/>
        <a:lstStyle/>
        <a:p>
          <a:r>
            <a:rPr lang="es-ES" b="1" dirty="0" smtClean="0"/>
            <a:t>Organizar el Equipo Responsable del Proyecto</a:t>
          </a:r>
          <a:endParaRPr lang="en-US" b="1" dirty="0"/>
        </a:p>
      </dgm:t>
    </dgm:pt>
    <dgm:pt modelId="{692DD9D0-6C2F-4DA2-A819-7D90C41CBBD7}" type="parTrans" cxnId="{561DF009-D450-4C4C-8927-0511753ED6DA}">
      <dgm:prSet/>
      <dgm:spPr/>
      <dgm:t>
        <a:bodyPr/>
        <a:lstStyle/>
        <a:p>
          <a:endParaRPr lang="en-US"/>
        </a:p>
      </dgm:t>
    </dgm:pt>
    <dgm:pt modelId="{095F17FC-A73F-41F2-85DF-74890E322452}" type="sibTrans" cxnId="{561DF009-D450-4C4C-8927-0511753ED6DA}">
      <dgm:prSet/>
      <dgm:spPr/>
      <dgm:t>
        <a:bodyPr/>
        <a:lstStyle/>
        <a:p>
          <a:endParaRPr lang="en-US" dirty="0"/>
        </a:p>
      </dgm:t>
    </dgm:pt>
    <dgm:pt modelId="{170EFA72-A32F-44AF-92B6-99F91567CF03}">
      <dgm:prSet/>
      <dgm:spPr/>
      <dgm:t>
        <a:bodyPr/>
        <a:lstStyle/>
        <a:p>
          <a:r>
            <a:rPr lang="es-ES" b="1" dirty="0" smtClean="0"/>
            <a:t>Elaborar el documento de Conceptualización (Acta de Proyecto)/Alcance</a:t>
          </a:r>
          <a:endParaRPr lang="en-US" b="1" dirty="0" smtClean="0"/>
        </a:p>
      </dgm:t>
    </dgm:pt>
    <dgm:pt modelId="{454DE432-237D-47C8-BB08-DF29922FF1C5}" type="parTrans" cxnId="{6896E5CE-34FD-4503-A9F9-C40D206958B5}">
      <dgm:prSet/>
      <dgm:spPr/>
      <dgm:t>
        <a:bodyPr/>
        <a:lstStyle/>
        <a:p>
          <a:endParaRPr lang="en-US"/>
        </a:p>
      </dgm:t>
    </dgm:pt>
    <dgm:pt modelId="{21FF503B-C8CA-4603-991F-AECCF752C480}" type="sibTrans" cxnId="{6896E5CE-34FD-4503-A9F9-C40D206958B5}">
      <dgm:prSet/>
      <dgm:spPr/>
      <dgm:t>
        <a:bodyPr/>
        <a:lstStyle/>
        <a:p>
          <a:endParaRPr lang="en-US" dirty="0"/>
        </a:p>
      </dgm:t>
    </dgm:pt>
    <dgm:pt modelId="{896F2601-F4F6-4CC5-9014-DEB22C119DB9}">
      <dgm:prSet/>
      <dgm:spPr/>
      <dgm:t>
        <a:bodyPr/>
        <a:lstStyle/>
        <a:p>
          <a:r>
            <a:rPr lang="es-ES" b="1" dirty="0" smtClean="0"/>
            <a:t>Aprobar el documento de Conceptualización (Acta de Proyecto)/Alcance</a:t>
          </a:r>
          <a:endParaRPr lang="en-US" b="1" dirty="0" smtClean="0"/>
        </a:p>
      </dgm:t>
    </dgm:pt>
    <dgm:pt modelId="{19BE36BE-4130-497E-A1BA-09E5F8F81CD0}" type="parTrans" cxnId="{C259BA22-D54E-45E7-88D9-56125A7FA06B}">
      <dgm:prSet/>
      <dgm:spPr/>
      <dgm:t>
        <a:bodyPr/>
        <a:lstStyle/>
        <a:p>
          <a:endParaRPr lang="en-US"/>
        </a:p>
      </dgm:t>
    </dgm:pt>
    <dgm:pt modelId="{C0223963-DE71-4B54-B4A1-71D136676E02}" type="sibTrans" cxnId="{C259BA22-D54E-45E7-88D9-56125A7FA06B}">
      <dgm:prSet/>
      <dgm:spPr/>
      <dgm:t>
        <a:bodyPr/>
        <a:lstStyle/>
        <a:p>
          <a:endParaRPr lang="en-US"/>
        </a:p>
      </dgm:t>
    </dgm:pt>
    <dgm:pt modelId="{FA2789BF-DA3B-4239-A05C-7907339D9894}" type="pres">
      <dgm:prSet presAssocID="{D0AD7900-94C8-416F-A8E2-8EFC1C22976A}" presName="Name0" presStyleCnt="0">
        <dgm:presLayoutVars>
          <dgm:dir/>
          <dgm:resizeHandles val="exact"/>
        </dgm:presLayoutVars>
      </dgm:prSet>
      <dgm:spPr/>
      <dgm:t>
        <a:bodyPr/>
        <a:lstStyle/>
        <a:p>
          <a:endParaRPr lang="en-US"/>
        </a:p>
      </dgm:t>
    </dgm:pt>
    <dgm:pt modelId="{4E8EC33D-2D3C-4519-81C0-0E84917F4058}" type="pres">
      <dgm:prSet presAssocID="{480EFDCD-AFEC-4280-9971-52ECF08A25C4}" presName="node" presStyleLbl="node1" presStyleIdx="0" presStyleCnt="3">
        <dgm:presLayoutVars>
          <dgm:bulletEnabled val="1"/>
        </dgm:presLayoutVars>
      </dgm:prSet>
      <dgm:spPr/>
      <dgm:t>
        <a:bodyPr/>
        <a:lstStyle/>
        <a:p>
          <a:endParaRPr lang="en-US"/>
        </a:p>
      </dgm:t>
    </dgm:pt>
    <dgm:pt modelId="{07C023E8-0FB7-4601-936F-6593E92A9B03}" type="pres">
      <dgm:prSet presAssocID="{095F17FC-A73F-41F2-85DF-74890E322452}" presName="sibTrans" presStyleLbl="sibTrans2D1" presStyleIdx="0" presStyleCnt="2"/>
      <dgm:spPr/>
      <dgm:t>
        <a:bodyPr/>
        <a:lstStyle/>
        <a:p>
          <a:endParaRPr lang="en-US"/>
        </a:p>
      </dgm:t>
    </dgm:pt>
    <dgm:pt modelId="{621BB57E-FB87-421B-8C2D-97AF7816EC4A}" type="pres">
      <dgm:prSet presAssocID="{095F17FC-A73F-41F2-85DF-74890E322452}" presName="connectorText" presStyleLbl="sibTrans2D1" presStyleIdx="0" presStyleCnt="2"/>
      <dgm:spPr/>
      <dgm:t>
        <a:bodyPr/>
        <a:lstStyle/>
        <a:p>
          <a:endParaRPr lang="en-US"/>
        </a:p>
      </dgm:t>
    </dgm:pt>
    <dgm:pt modelId="{C34AF831-4E18-4C74-82E1-AFBD3CE4A8E0}" type="pres">
      <dgm:prSet presAssocID="{170EFA72-A32F-44AF-92B6-99F91567CF03}" presName="node" presStyleLbl="node1" presStyleIdx="1" presStyleCnt="3">
        <dgm:presLayoutVars>
          <dgm:bulletEnabled val="1"/>
        </dgm:presLayoutVars>
      </dgm:prSet>
      <dgm:spPr/>
      <dgm:t>
        <a:bodyPr/>
        <a:lstStyle/>
        <a:p>
          <a:endParaRPr lang="en-US"/>
        </a:p>
      </dgm:t>
    </dgm:pt>
    <dgm:pt modelId="{0C61A961-890E-4C6B-A98B-2DEE3D89CD87}" type="pres">
      <dgm:prSet presAssocID="{21FF503B-C8CA-4603-991F-AECCF752C480}" presName="sibTrans" presStyleLbl="sibTrans2D1" presStyleIdx="1" presStyleCnt="2"/>
      <dgm:spPr/>
      <dgm:t>
        <a:bodyPr/>
        <a:lstStyle/>
        <a:p>
          <a:endParaRPr lang="en-US"/>
        </a:p>
      </dgm:t>
    </dgm:pt>
    <dgm:pt modelId="{A65B02C5-1EE8-428D-B15A-83A9AEEBA77B}" type="pres">
      <dgm:prSet presAssocID="{21FF503B-C8CA-4603-991F-AECCF752C480}" presName="connectorText" presStyleLbl="sibTrans2D1" presStyleIdx="1" presStyleCnt="2"/>
      <dgm:spPr/>
      <dgm:t>
        <a:bodyPr/>
        <a:lstStyle/>
        <a:p>
          <a:endParaRPr lang="en-US"/>
        </a:p>
      </dgm:t>
    </dgm:pt>
    <dgm:pt modelId="{5EED0236-E351-42A8-A58E-55D25756D1D3}" type="pres">
      <dgm:prSet presAssocID="{896F2601-F4F6-4CC5-9014-DEB22C119DB9}" presName="node" presStyleLbl="node1" presStyleIdx="2" presStyleCnt="3">
        <dgm:presLayoutVars>
          <dgm:bulletEnabled val="1"/>
        </dgm:presLayoutVars>
      </dgm:prSet>
      <dgm:spPr/>
      <dgm:t>
        <a:bodyPr/>
        <a:lstStyle/>
        <a:p>
          <a:endParaRPr lang="en-US"/>
        </a:p>
      </dgm:t>
    </dgm:pt>
  </dgm:ptLst>
  <dgm:cxnLst>
    <dgm:cxn modelId="{613220DA-F43A-4DEF-9402-1DFD4594DD2F}" type="presOf" srcId="{D0AD7900-94C8-416F-A8E2-8EFC1C22976A}" destId="{FA2789BF-DA3B-4239-A05C-7907339D9894}" srcOrd="0" destOrd="0" presId="urn:microsoft.com/office/officeart/2005/8/layout/process1"/>
    <dgm:cxn modelId="{E6BCE7B3-041E-4957-AF4C-BB361A923ADE}" type="presOf" srcId="{170EFA72-A32F-44AF-92B6-99F91567CF03}" destId="{C34AF831-4E18-4C74-82E1-AFBD3CE4A8E0}" srcOrd="0" destOrd="0" presId="urn:microsoft.com/office/officeart/2005/8/layout/process1"/>
    <dgm:cxn modelId="{561DF009-D450-4C4C-8927-0511753ED6DA}" srcId="{D0AD7900-94C8-416F-A8E2-8EFC1C22976A}" destId="{480EFDCD-AFEC-4280-9971-52ECF08A25C4}" srcOrd="0" destOrd="0" parTransId="{692DD9D0-6C2F-4DA2-A819-7D90C41CBBD7}" sibTransId="{095F17FC-A73F-41F2-85DF-74890E322452}"/>
    <dgm:cxn modelId="{AD55ADF9-B001-4CCB-AD4C-2400C44C5F53}" type="presOf" srcId="{896F2601-F4F6-4CC5-9014-DEB22C119DB9}" destId="{5EED0236-E351-42A8-A58E-55D25756D1D3}" srcOrd="0" destOrd="0" presId="urn:microsoft.com/office/officeart/2005/8/layout/process1"/>
    <dgm:cxn modelId="{7561EB11-C9D6-466C-9D3D-5836C98F1E6C}" type="presOf" srcId="{21FF503B-C8CA-4603-991F-AECCF752C480}" destId="{A65B02C5-1EE8-428D-B15A-83A9AEEBA77B}" srcOrd="1" destOrd="0" presId="urn:microsoft.com/office/officeart/2005/8/layout/process1"/>
    <dgm:cxn modelId="{5D345E32-3015-466D-A100-13EE3A39C2CA}" type="presOf" srcId="{095F17FC-A73F-41F2-85DF-74890E322452}" destId="{621BB57E-FB87-421B-8C2D-97AF7816EC4A}" srcOrd="1" destOrd="0" presId="urn:microsoft.com/office/officeart/2005/8/layout/process1"/>
    <dgm:cxn modelId="{C259BA22-D54E-45E7-88D9-56125A7FA06B}" srcId="{D0AD7900-94C8-416F-A8E2-8EFC1C22976A}" destId="{896F2601-F4F6-4CC5-9014-DEB22C119DB9}" srcOrd="2" destOrd="0" parTransId="{19BE36BE-4130-497E-A1BA-09E5F8F81CD0}" sibTransId="{C0223963-DE71-4B54-B4A1-71D136676E02}"/>
    <dgm:cxn modelId="{6896E5CE-34FD-4503-A9F9-C40D206958B5}" srcId="{D0AD7900-94C8-416F-A8E2-8EFC1C22976A}" destId="{170EFA72-A32F-44AF-92B6-99F91567CF03}" srcOrd="1" destOrd="0" parTransId="{454DE432-237D-47C8-BB08-DF29922FF1C5}" sibTransId="{21FF503B-C8CA-4603-991F-AECCF752C480}"/>
    <dgm:cxn modelId="{4DE728B8-1060-4F40-8B49-141A1D007ADA}" type="presOf" srcId="{095F17FC-A73F-41F2-85DF-74890E322452}" destId="{07C023E8-0FB7-4601-936F-6593E92A9B03}" srcOrd="0" destOrd="0" presId="urn:microsoft.com/office/officeart/2005/8/layout/process1"/>
    <dgm:cxn modelId="{367B9643-65D1-4FEF-AA2F-8B9B2553B228}" type="presOf" srcId="{480EFDCD-AFEC-4280-9971-52ECF08A25C4}" destId="{4E8EC33D-2D3C-4519-81C0-0E84917F4058}" srcOrd="0" destOrd="0" presId="urn:microsoft.com/office/officeart/2005/8/layout/process1"/>
    <dgm:cxn modelId="{CB226F15-8894-4B36-BBB8-B0B78AE90B5B}" type="presOf" srcId="{21FF503B-C8CA-4603-991F-AECCF752C480}" destId="{0C61A961-890E-4C6B-A98B-2DEE3D89CD87}" srcOrd="0" destOrd="0" presId="urn:microsoft.com/office/officeart/2005/8/layout/process1"/>
    <dgm:cxn modelId="{AF3E4A54-09F6-4644-BD3A-98DFF2110E77}" type="presParOf" srcId="{FA2789BF-DA3B-4239-A05C-7907339D9894}" destId="{4E8EC33D-2D3C-4519-81C0-0E84917F4058}" srcOrd="0" destOrd="0" presId="urn:microsoft.com/office/officeart/2005/8/layout/process1"/>
    <dgm:cxn modelId="{324931F5-1A44-4361-AA8B-C0DCB945DD3C}" type="presParOf" srcId="{FA2789BF-DA3B-4239-A05C-7907339D9894}" destId="{07C023E8-0FB7-4601-936F-6593E92A9B03}" srcOrd="1" destOrd="0" presId="urn:microsoft.com/office/officeart/2005/8/layout/process1"/>
    <dgm:cxn modelId="{A94021F0-B63F-46EC-B3AF-773916533D5D}" type="presParOf" srcId="{07C023E8-0FB7-4601-936F-6593E92A9B03}" destId="{621BB57E-FB87-421B-8C2D-97AF7816EC4A}" srcOrd="0" destOrd="0" presId="urn:microsoft.com/office/officeart/2005/8/layout/process1"/>
    <dgm:cxn modelId="{DB179F58-53CB-4100-8B83-8CEB77FE03E3}" type="presParOf" srcId="{FA2789BF-DA3B-4239-A05C-7907339D9894}" destId="{C34AF831-4E18-4C74-82E1-AFBD3CE4A8E0}" srcOrd="2" destOrd="0" presId="urn:microsoft.com/office/officeart/2005/8/layout/process1"/>
    <dgm:cxn modelId="{16121973-7254-4609-8129-FB5162E28614}" type="presParOf" srcId="{FA2789BF-DA3B-4239-A05C-7907339D9894}" destId="{0C61A961-890E-4C6B-A98B-2DEE3D89CD87}" srcOrd="3" destOrd="0" presId="urn:microsoft.com/office/officeart/2005/8/layout/process1"/>
    <dgm:cxn modelId="{F54D41D4-EA13-4495-A1D5-30A20E556575}" type="presParOf" srcId="{0C61A961-890E-4C6B-A98B-2DEE3D89CD87}" destId="{A65B02C5-1EE8-428D-B15A-83A9AEEBA77B}" srcOrd="0" destOrd="0" presId="urn:microsoft.com/office/officeart/2005/8/layout/process1"/>
    <dgm:cxn modelId="{CF231551-71E7-45EE-8A24-C832CE7C682C}" type="presParOf" srcId="{FA2789BF-DA3B-4239-A05C-7907339D9894}" destId="{5EED0236-E351-42A8-A58E-55D25756D1D3}"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A5CEE4-BED7-4CF9-BE70-388E2776E8F3}"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DEB1C39F-3917-4025-AD3C-40D965D13E4F}">
      <dgm:prSet phldrT="[Text]"/>
      <dgm:spPr/>
      <dgm:t>
        <a:bodyPr/>
        <a:lstStyle/>
        <a:p>
          <a:r>
            <a:rPr lang="en-US" dirty="0" err="1" smtClean="0"/>
            <a:t>Evaluar</a:t>
          </a:r>
          <a:r>
            <a:rPr lang="en-US" dirty="0" smtClean="0"/>
            <a:t> </a:t>
          </a:r>
          <a:r>
            <a:rPr lang="en-US" dirty="0" err="1" smtClean="0"/>
            <a:t>Productos</a:t>
          </a:r>
          <a:r>
            <a:rPr lang="en-US" dirty="0" smtClean="0"/>
            <a:t> y </a:t>
          </a:r>
          <a:r>
            <a:rPr lang="en-US" dirty="0" err="1" smtClean="0"/>
            <a:t>Tecnologías</a:t>
          </a:r>
          <a:endParaRPr lang="en-US" dirty="0"/>
        </a:p>
      </dgm:t>
    </dgm:pt>
    <dgm:pt modelId="{CC478CCC-7877-4F9E-B177-F27AFBE5C1DD}" type="parTrans" cxnId="{6DA0AC9A-92F3-44AC-9F41-A2F8C8D8E824}">
      <dgm:prSet/>
      <dgm:spPr/>
      <dgm:t>
        <a:bodyPr/>
        <a:lstStyle/>
        <a:p>
          <a:endParaRPr lang="en-US"/>
        </a:p>
      </dgm:t>
    </dgm:pt>
    <dgm:pt modelId="{45913A6D-3A3A-45B6-9EB2-7E7AEC61EBA2}" type="sibTrans" cxnId="{6DA0AC9A-92F3-44AC-9F41-A2F8C8D8E824}">
      <dgm:prSet/>
      <dgm:spPr/>
      <dgm:t>
        <a:bodyPr/>
        <a:lstStyle/>
        <a:p>
          <a:endParaRPr lang="en-US" dirty="0"/>
        </a:p>
      </dgm:t>
    </dgm:pt>
    <dgm:pt modelId="{103538DA-489E-4AEB-AFBF-5973A6CB1CF1}">
      <dgm:prSet/>
      <dgm:spPr/>
      <dgm:t>
        <a:bodyPr/>
        <a:lstStyle/>
        <a:p>
          <a:r>
            <a:rPr lang="en-US" dirty="0" err="1" smtClean="0"/>
            <a:t>Escribir</a:t>
          </a:r>
          <a:r>
            <a:rPr lang="en-US" dirty="0" smtClean="0"/>
            <a:t> la </a:t>
          </a:r>
          <a:r>
            <a:rPr lang="en-US" dirty="0" err="1" smtClean="0"/>
            <a:t>Especificación</a:t>
          </a:r>
          <a:r>
            <a:rPr lang="en-US" dirty="0" smtClean="0"/>
            <a:t> </a:t>
          </a:r>
          <a:r>
            <a:rPr lang="en-US" dirty="0" err="1" smtClean="0"/>
            <a:t>Funcional</a:t>
          </a:r>
          <a:endParaRPr lang="en-US" dirty="0" smtClean="0"/>
        </a:p>
      </dgm:t>
    </dgm:pt>
    <dgm:pt modelId="{9637E3A7-DE12-489A-81C2-58EA22971A32}" type="parTrans" cxnId="{802E7C2E-8151-48BD-B024-55770A225C28}">
      <dgm:prSet/>
      <dgm:spPr/>
      <dgm:t>
        <a:bodyPr/>
        <a:lstStyle/>
        <a:p>
          <a:endParaRPr lang="en-US"/>
        </a:p>
      </dgm:t>
    </dgm:pt>
    <dgm:pt modelId="{0FC0FB72-9DEB-4D0B-8CCA-B3605EB0363E}" type="sibTrans" cxnId="{802E7C2E-8151-48BD-B024-55770A225C28}">
      <dgm:prSet/>
      <dgm:spPr/>
      <dgm:t>
        <a:bodyPr/>
        <a:lstStyle/>
        <a:p>
          <a:endParaRPr lang="en-US" dirty="0"/>
        </a:p>
      </dgm:t>
    </dgm:pt>
    <dgm:pt modelId="{AAA63627-494D-4E7F-BB01-C91CA6B72C88}">
      <dgm:prSet/>
      <dgm:spPr/>
      <dgm:t>
        <a:bodyPr/>
        <a:lstStyle/>
        <a:p>
          <a:r>
            <a:rPr lang="es-ES" dirty="0" smtClean="0"/>
            <a:t>Elaborar el paquete del Plan Maestro de Proyecto</a:t>
          </a:r>
          <a:endParaRPr lang="en-US" dirty="0" smtClean="0"/>
        </a:p>
      </dgm:t>
    </dgm:pt>
    <dgm:pt modelId="{528AD65C-F660-420E-BE5D-A894BD73DA28}" type="parTrans" cxnId="{E844B88D-7614-4ED5-A1B0-6C6C446014CC}">
      <dgm:prSet/>
      <dgm:spPr/>
      <dgm:t>
        <a:bodyPr/>
        <a:lstStyle/>
        <a:p>
          <a:endParaRPr lang="en-US"/>
        </a:p>
      </dgm:t>
    </dgm:pt>
    <dgm:pt modelId="{5E4EB0F9-CE64-4E96-BA68-5C1E8CE6F6A0}" type="sibTrans" cxnId="{E844B88D-7614-4ED5-A1B0-6C6C446014CC}">
      <dgm:prSet/>
      <dgm:spPr/>
      <dgm:t>
        <a:bodyPr/>
        <a:lstStyle/>
        <a:p>
          <a:endParaRPr lang="en-US" dirty="0"/>
        </a:p>
      </dgm:t>
    </dgm:pt>
    <dgm:pt modelId="{AD044A1E-2B95-4971-8651-1028FF79E0D3}">
      <dgm:prSet/>
      <dgm:spPr/>
      <dgm:t>
        <a:bodyPr/>
        <a:lstStyle/>
        <a:p>
          <a:r>
            <a:rPr lang="es-ES" dirty="0" smtClean="0"/>
            <a:t>Elaborar el Programa Maestro de Actividades</a:t>
          </a:r>
          <a:endParaRPr lang="en-US" dirty="0" smtClean="0"/>
        </a:p>
      </dgm:t>
    </dgm:pt>
    <dgm:pt modelId="{1F362C35-4673-4E0F-BED1-CE9771EF2099}" type="parTrans" cxnId="{EF48D474-2E1C-4BA9-9687-643F8DFD844E}">
      <dgm:prSet/>
      <dgm:spPr/>
      <dgm:t>
        <a:bodyPr/>
        <a:lstStyle/>
        <a:p>
          <a:endParaRPr lang="en-US"/>
        </a:p>
      </dgm:t>
    </dgm:pt>
    <dgm:pt modelId="{EC12120A-8083-4823-BD42-17DDEDF8A784}" type="sibTrans" cxnId="{EF48D474-2E1C-4BA9-9687-643F8DFD844E}">
      <dgm:prSet/>
      <dgm:spPr/>
      <dgm:t>
        <a:bodyPr/>
        <a:lstStyle/>
        <a:p>
          <a:endParaRPr lang="en-US" dirty="0"/>
        </a:p>
      </dgm:t>
    </dgm:pt>
    <dgm:pt modelId="{8858D6F8-5E75-4118-9C7A-FCEC5B664922}">
      <dgm:prSet/>
      <dgm:spPr/>
      <dgm:t>
        <a:bodyPr/>
        <a:lstStyle/>
        <a:p>
          <a:r>
            <a:rPr lang="es-ES" dirty="0" smtClean="0"/>
            <a:t>Revisar el Evento Clave de Plan de Proyecto Aprobado</a:t>
          </a:r>
          <a:endParaRPr lang="en-US" dirty="0" smtClean="0"/>
        </a:p>
      </dgm:t>
    </dgm:pt>
    <dgm:pt modelId="{250AB09F-99E4-40B1-BC7A-712F95B644EB}" type="parTrans" cxnId="{2D1A6161-FBC9-4D81-B581-8A6738F8043B}">
      <dgm:prSet/>
      <dgm:spPr/>
      <dgm:t>
        <a:bodyPr/>
        <a:lstStyle/>
        <a:p>
          <a:endParaRPr lang="en-US"/>
        </a:p>
      </dgm:t>
    </dgm:pt>
    <dgm:pt modelId="{EFB834EC-BEC5-4E8B-B841-999ACBA4EBB6}" type="sibTrans" cxnId="{2D1A6161-FBC9-4D81-B581-8A6738F8043B}">
      <dgm:prSet/>
      <dgm:spPr/>
      <dgm:t>
        <a:bodyPr/>
        <a:lstStyle/>
        <a:p>
          <a:endParaRPr lang="en-US"/>
        </a:p>
      </dgm:t>
    </dgm:pt>
    <dgm:pt modelId="{A274C13D-317E-4469-B173-9EBCCA90851B}" type="pres">
      <dgm:prSet presAssocID="{13A5CEE4-BED7-4CF9-BE70-388E2776E8F3}" presName="Name0" presStyleCnt="0">
        <dgm:presLayoutVars>
          <dgm:dir/>
          <dgm:resizeHandles val="exact"/>
        </dgm:presLayoutVars>
      </dgm:prSet>
      <dgm:spPr/>
      <dgm:t>
        <a:bodyPr/>
        <a:lstStyle/>
        <a:p>
          <a:endParaRPr lang="en-US"/>
        </a:p>
      </dgm:t>
    </dgm:pt>
    <dgm:pt modelId="{D93ABC68-2948-445F-B2C9-7C188B21AF47}" type="pres">
      <dgm:prSet presAssocID="{DEB1C39F-3917-4025-AD3C-40D965D13E4F}" presName="node" presStyleLbl="node1" presStyleIdx="0" presStyleCnt="5">
        <dgm:presLayoutVars>
          <dgm:bulletEnabled val="1"/>
        </dgm:presLayoutVars>
      </dgm:prSet>
      <dgm:spPr/>
      <dgm:t>
        <a:bodyPr/>
        <a:lstStyle/>
        <a:p>
          <a:endParaRPr lang="en-US"/>
        </a:p>
      </dgm:t>
    </dgm:pt>
    <dgm:pt modelId="{72E48785-F1AF-4EFE-ACDD-465142869CE2}" type="pres">
      <dgm:prSet presAssocID="{45913A6D-3A3A-45B6-9EB2-7E7AEC61EBA2}" presName="sibTrans" presStyleLbl="sibTrans1D1" presStyleIdx="0" presStyleCnt="4"/>
      <dgm:spPr/>
      <dgm:t>
        <a:bodyPr/>
        <a:lstStyle/>
        <a:p>
          <a:endParaRPr lang="en-US"/>
        </a:p>
      </dgm:t>
    </dgm:pt>
    <dgm:pt modelId="{12025EED-B653-49A0-9E08-CAE6E9B1BCC5}" type="pres">
      <dgm:prSet presAssocID="{45913A6D-3A3A-45B6-9EB2-7E7AEC61EBA2}" presName="connectorText" presStyleLbl="sibTrans1D1" presStyleIdx="0" presStyleCnt="4"/>
      <dgm:spPr/>
      <dgm:t>
        <a:bodyPr/>
        <a:lstStyle/>
        <a:p>
          <a:endParaRPr lang="en-US"/>
        </a:p>
      </dgm:t>
    </dgm:pt>
    <dgm:pt modelId="{D01EB603-6317-4850-94F0-CFA6036B716B}" type="pres">
      <dgm:prSet presAssocID="{103538DA-489E-4AEB-AFBF-5973A6CB1CF1}" presName="node" presStyleLbl="node1" presStyleIdx="1" presStyleCnt="5">
        <dgm:presLayoutVars>
          <dgm:bulletEnabled val="1"/>
        </dgm:presLayoutVars>
      </dgm:prSet>
      <dgm:spPr/>
      <dgm:t>
        <a:bodyPr/>
        <a:lstStyle/>
        <a:p>
          <a:endParaRPr lang="en-US"/>
        </a:p>
      </dgm:t>
    </dgm:pt>
    <dgm:pt modelId="{E3CC084F-D08B-4550-83E1-949717C56847}" type="pres">
      <dgm:prSet presAssocID="{0FC0FB72-9DEB-4D0B-8CCA-B3605EB0363E}" presName="sibTrans" presStyleLbl="sibTrans1D1" presStyleIdx="1" presStyleCnt="4"/>
      <dgm:spPr/>
      <dgm:t>
        <a:bodyPr/>
        <a:lstStyle/>
        <a:p>
          <a:endParaRPr lang="en-US"/>
        </a:p>
      </dgm:t>
    </dgm:pt>
    <dgm:pt modelId="{A25CD05D-69AB-41DF-84A7-548A1713F40E}" type="pres">
      <dgm:prSet presAssocID="{0FC0FB72-9DEB-4D0B-8CCA-B3605EB0363E}" presName="connectorText" presStyleLbl="sibTrans1D1" presStyleIdx="1" presStyleCnt="4"/>
      <dgm:spPr/>
      <dgm:t>
        <a:bodyPr/>
        <a:lstStyle/>
        <a:p>
          <a:endParaRPr lang="en-US"/>
        </a:p>
      </dgm:t>
    </dgm:pt>
    <dgm:pt modelId="{D7E2CB63-A71B-4AC1-8214-4F88F0BDCE56}" type="pres">
      <dgm:prSet presAssocID="{AAA63627-494D-4E7F-BB01-C91CA6B72C88}" presName="node" presStyleLbl="node1" presStyleIdx="2" presStyleCnt="5">
        <dgm:presLayoutVars>
          <dgm:bulletEnabled val="1"/>
        </dgm:presLayoutVars>
      </dgm:prSet>
      <dgm:spPr/>
      <dgm:t>
        <a:bodyPr/>
        <a:lstStyle/>
        <a:p>
          <a:endParaRPr lang="en-US"/>
        </a:p>
      </dgm:t>
    </dgm:pt>
    <dgm:pt modelId="{95E372A6-A6C1-42AA-98D2-871636721D74}" type="pres">
      <dgm:prSet presAssocID="{5E4EB0F9-CE64-4E96-BA68-5C1E8CE6F6A0}" presName="sibTrans" presStyleLbl="sibTrans1D1" presStyleIdx="2" presStyleCnt="4"/>
      <dgm:spPr/>
      <dgm:t>
        <a:bodyPr/>
        <a:lstStyle/>
        <a:p>
          <a:endParaRPr lang="en-US"/>
        </a:p>
      </dgm:t>
    </dgm:pt>
    <dgm:pt modelId="{6C139D14-C0FF-4E52-A1FA-C9EC8AF3D658}" type="pres">
      <dgm:prSet presAssocID="{5E4EB0F9-CE64-4E96-BA68-5C1E8CE6F6A0}" presName="connectorText" presStyleLbl="sibTrans1D1" presStyleIdx="2" presStyleCnt="4"/>
      <dgm:spPr/>
      <dgm:t>
        <a:bodyPr/>
        <a:lstStyle/>
        <a:p>
          <a:endParaRPr lang="en-US"/>
        </a:p>
      </dgm:t>
    </dgm:pt>
    <dgm:pt modelId="{127A6F93-4B6C-4715-82A8-19797D81A5EA}" type="pres">
      <dgm:prSet presAssocID="{AD044A1E-2B95-4971-8651-1028FF79E0D3}" presName="node" presStyleLbl="node1" presStyleIdx="3" presStyleCnt="5">
        <dgm:presLayoutVars>
          <dgm:bulletEnabled val="1"/>
        </dgm:presLayoutVars>
      </dgm:prSet>
      <dgm:spPr/>
      <dgm:t>
        <a:bodyPr/>
        <a:lstStyle/>
        <a:p>
          <a:endParaRPr lang="en-US"/>
        </a:p>
      </dgm:t>
    </dgm:pt>
    <dgm:pt modelId="{A682BF9B-0E33-4260-A3E1-7F9F15E5AF4A}" type="pres">
      <dgm:prSet presAssocID="{EC12120A-8083-4823-BD42-17DDEDF8A784}" presName="sibTrans" presStyleLbl="sibTrans1D1" presStyleIdx="3" presStyleCnt="4"/>
      <dgm:spPr/>
      <dgm:t>
        <a:bodyPr/>
        <a:lstStyle/>
        <a:p>
          <a:endParaRPr lang="en-US"/>
        </a:p>
      </dgm:t>
    </dgm:pt>
    <dgm:pt modelId="{A599CD93-F85E-42BE-A250-BD3DCE92E42D}" type="pres">
      <dgm:prSet presAssocID="{EC12120A-8083-4823-BD42-17DDEDF8A784}" presName="connectorText" presStyleLbl="sibTrans1D1" presStyleIdx="3" presStyleCnt="4"/>
      <dgm:spPr/>
      <dgm:t>
        <a:bodyPr/>
        <a:lstStyle/>
        <a:p>
          <a:endParaRPr lang="en-US"/>
        </a:p>
      </dgm:t>
    </dgm:pt>
    <dgm:pt modelId="{D274F4C5-98D4-4A8B-925C-772930DE8365}" type="pres">
      <dgm:prSet presAssocID="{8858D6F8-5E75-4118-9C7A-FCEC5B664922}" presName="node" presStyleLbl="node1" presStyleIdx="4" presStyleCnt="5">
        <dgm:presLayoutVars>
          <dgm:bulletEnabled val="1"/>
        </dgm:presLayoutVars>
      </dgm:prSet>
      <dgm:spPr/>
      <dgm:t>
        <a:bodyPr/>
        <a:lstStyle/>
        <a:p>
          <a:endParaRPr lang="en-US"/>
        </a:p>
      </dgm:t>
    </dgm:pt>
  </dgm:ptLst>
  <dgm:cxnLst>
    <dgm:cxn modelId="{0DE406B5-1E57-4400-B1BA-35E2C7043458}" type="presOf" srcId="{8858D6F8-5E75-4118-9C7A-FCEC5B664922}" destId="{D274F4C5-98D4-4A8B-925C-772930DE8365}" srcOrd="0" destOrd="0" presId="urn:microsoft.com/office/officeart/2005/8/layout/bProcess3"/>
    <dgm:cxn modelId="{2D1A6161-FBC9-4D81-B581-8A6738F8043B}" srcId="{13A5CEE4-BED7-4CF9-BE70-388E2776E8F3}" destId="{8858D6F8-5E75-4118-9C7A-FCEC5B664922}" srcOrd="4" destOrd="0" parTransId="{250AB09F-99E4-40B1-BC7A-712F95B644EB}" sibTransId="{EFB834EC-BEC5-4E8B-B841-999ACBA4EBB6}"/>
    <dgm:cxn modelId="{6E8800E8-B52B-4957-9468-E87543908F40}" type="presOf" srcId="{AAA63627-494D-4E7F-BB01-C91CA6B72C88}" destId="{D7E2CB63-A71B-4AC1-8214-4F88F0BDCE56}" srcOrd="0" destOrd="0" presId="urn:microsoft.com/office/officeart/2005/8/layout/bProcess3"/>
    <dgm:cxn modelId="{E844B88D-7614-4ED5-A1B0-6C6C446014CC}" srcId="{13A5CEE4-BED7-4CF9-BE70-388E2776E8F3}" destId="{AAA63627-494D-4E7F-BB01-C91CA6B72C88}" srcOrd="2" destOrd="0" parTransId="{528AD65C-F660-420E-BE5D-A894BD73DA28}" sibTransId="{5E4EB0F9-CE64-4E96-BA68-5C1E8CE6F6A0}"/>
    <dgm:cxn modelId="{802E7C2E-8151-48BD-B024-55770A225C28}" srcId="{13A5CEE4-BED7-4CF9-BE70-388E2776E8F3}" destId="{103538DA-489E-4AEB-AFBF-5973A6CB1CF1}" srcOrd="1" destOrd="0" parTransId="{9637E3A7-DE12-489A-81C2-58EA22971A32}" sibTransId="{0FC0FB72-9DEB-4D0B-8CCA-B3605EB0363E}"/>
    <dgm:cxn modelId="{0E5C895D-00B1-436E-A971-4E9B192F97F9}" type="presOf" srcId="{13A5CEE4-BED7-4CF9-BE70-388E2776E8F3}" destId="{A274C13D-317E-4469-B173-9EBCCA90851B}" srcOrd="0" destOrd="0" presId="urn:microsoft.com/office/officeart/2005/8/layout/bProcess3"/>
    <dgm:cxn modelId="{87E54825-1195-45FD-8E39-22525B716DA0}" type="presOf" srcId="{EC12120A-8083-4823-BD42-17DDEDF8A784}" destId="{A682BF9B-0E33-4260-A3E1-7F9F15E5AF4A}" srcOrd="0" destOrd="0" presId="urn:microsoft.com/office/officeart/2005/8/layout/bProcess3"/>
    <dgm:cxn modelId="{99533A3F-F0A2-4F49-A55F-305187D4CFAC}" type="presOf" srcId="{EC12120A-8083-4823-BD42-17DDEDF8A784}" destId="{A599CD93-F85E-42BE-A250-BD3DCE92E42D}" srcOrd="1" destOrd="0" presId="urn:microsoft.com/office/officeart/2005/8/layout/bProcess3"/>
    <dgm:cxn modelId="{CF3059C4-2610-45C4-9E6C-14A591AEC24B}" type="presOf" srcId="{0FC0FB72-9DEB-4D0B-8CCA-B3605EB0363E}" destId="{A25CD05D-69AB-41DF-84A7-548A1713F40E}" srcOrd="1" destOrd="0" presId="urn:microsoft.com/office/officeart/2005/8/layout/bProcess3"/>
    <dgm:cxn modelId="{C08AF936-BBCE-4C02-B581-C5EF1919E372}" type="presOf" srcId="{AD044A1E-2B95-4971-8651-1028FF79E0D3}" destId="{127A6F93-4B6C-4715-82A8-19797D81A5EA}" srcOrd="0" destOrd="0" presId="urn:microsoft.com/office/officeart/2005/8/layout/bProcess3"/>
    <dgm:cxn modelId="{2C77E4FE-A4ED-4D8B-AB73-1E03BAAEA99B}" type="presOf" srcId="{45913A6D-3A3A-45B6-9EB2-7E7AEC61EBA2}" destId="{12025EED-B653-49A0-9E08-CAE6E9B1BCC5}" srcOrd="1" destOrd="0" presId="urn:microsoft.com/office/officeart/2005/8/layout/bProcess3"/>
    <dgm:cxn modelId="{C71B6108-B6E0-4FDE-BD93-7CAC90FCFFA7}" type="presOf" srcId="{DEB1C39F-3917-4025-AD3C-40D965D13E4F}" destId="{D93ABC68-2948-445F-B2C9-7C188B21AF47}" srcOrd="0" destOrd="0" presId="urn:microsoft.com/office/officeart/2005/8/layout/bProcess3"/>
    <dgm:cxn modelId="{ACC5F2BE-5535-4160-A74D-3D4BDB446942}" type="presOf" srcId="{0FC0FB72-9DEB-4D0B-8CCA-B3605EB0363E}" destId="{E3CC084F-D08B-4550-83E1-949717C56847}" srcOrd="0" destOrd="0" presId="urn:microsoft.com/office/officeart/2005/8/layout/bProcess3"/>
    <dgm:cxn modelId="{4D2AA275-4D73-4082-A778-39A05B43043D}" type="presOf" srcId="{5E4EB0F9-CE64-4E96-BA68-5C1E8CE6F6A0}" destId="{95E372A6-A6C1-42AA-98D2-871636721D74}" srcOrd="0" destOrd="0" presId="urn:microsoft.com/office/officeart/2005/8/layout/bProcess3"/>
    <dgm:cxn modelId="{369872C0-65E7-4AD1-BF8D-7022E7B70586}" type="presOf" srcId="{45913A6D-3A3A-45B6-9EB2-7E7AEC61EBA2}" destId="{72E48785-F1AF-4EFE-ACDD-465142869CE2}" srcOrd="0" destOrd="0" presId="urn:microsoft.com/office/officeart/2005/8/layout/bProcess3"/>
    <dgm:cxn modelId="{053B4222-5A48-456E-85D0-19264772A51E}" type="presOf" srcId="{5E4EB0F9-CE64-4E96-BA68-5C1E8CE6F6A0}" destId="{6C139D14-C0FF-4E52-A1FA-C9EC8AF3D658}" srcOrd="1" destOrd="0" presId="urn:microsoft.com/office/officeart/2005/8/layout/bProcess3"/>
    <dgm:cxn modelId="{EF48D474-2E1C-4BA9-9687-643F8DFD844E}" srcId="{13A5CEE4-BED7-4CF9-BE70-388E2776E8F3}" destId="{AD044A1E-2B95-4971-8651-1028FF79E0D3}" srcOrd="3" destOrd="0" parTransId="{1F362C35-4673-4E0F-BED1-CE9771EF2099}" sibTransId="{EC12120A-8083-4823-BD42-17DDEDF8A784}"/>
    <dgm:cxn modelId="{95AF7BFF-4366-4D16-BFF4-5235AEABB45D}" type="presOf" srcId="{103538DA-489E-4AEB-AFBF-5973A6CB1CF1}" destId="{D01EB603-6317-4850-94F0-CFA6036B716B}" srcOrd="0" destOrd="0" presId="urn:microsoft.com/office/officeart/2005/8/layout/bProcess3"/>
    <dgm:cxn modelId="{6DA0AC9A-92F3-44AC-9F41-A2F8C8D8E824}" srcId="{13A5CEE4-BED7-4CF9-BE70-388E2776E8F3}" destId="{DEB1C39F-3917-4025-AD3C-40D965D13E4F}" srcOrd="0" destOrd="0" parTransId="{CC478CCC-7877-4F9E-B177-F27AFBE5C1DD}" sibTransId="{45913A6D-3A3A-45B6-9EB2-7E7AEC61EBA2}"/>
    <dgm:cxn modelId="{77C2EAEF-0421-44F0-892D-B9D293E6B78F}" type="presParOf" srcId="{A274C13D-317E-4469-B173-9EBCCA90851B}" destId="{D93ABC68-2948-445F-B2C9-7C188B21AF47}" srcOrd="0" destOrd="0" presId="urn:microsoft.com/office/officeart/2005/8/layout/bProcess3"/>
    <dgm:cxn modelId="{082211E9-A192-4551-A627-332D58B18A34}" type="presParOf" srcId="{A274C13D-317E-4469-B173-9EBCCA90851B}" destId="{72E48785-F1AF-4EFE-ACDD-465142869CE2}" srcOrd="1" destOrd="0" presId="urn:microsoft.com/office/officeart/2005/8/layout/bProcess3"/>
    <dgm:cxn modelId="{0BFBAA12-AFB1-4BB6-8C01-4D052E53E95B}" type="presParOf" srcId="{72E48785-F1AF-4EFE-ACDD-465142869CE2}" destId="{12025EED-B653-49A0-9E08-CAE6E9B1BCC5}" srcOrd="0" destOrd="0" presId="urn:microsoft.com/office/officeart/2005/8/layout/bProcess3"/>
    <dgm:cxn modelId="{BB8B0F22-4DD3-4675-8A1F-9545281E94B1}" type="presParOf" srcId="{A274C13D-317E-4469-B173-9EBCCA90851B}" destId="{D01EB603-6317-4850-94F0-CFA6036B716B}" srcOrd="2" destOrd="0" presId="urn:microsoft.com/office/officeart/2005/8/layout/bProcess3"/>
    <dgm:cxn modelId="{D81B1C1C-30B5-4CCA-93D9-4BED870F80B5}" type="presParOf" srcId="{A274C13D-317E-4469-B173-9EBCCA90851B}" destId="{E3CC084F-D08B-4550-83E1-949717C56847}" srcOrd="3" destOrd="0" presId="urn:microsoft.com/office/officeart/2005/8/layout/bProcess3"/>
    <dgm:cxn modelId="{D11D02A2-D4B3-4249-9AE8-2DF737B58F77}" type="presParOf" srcId="{E3CC084F-D08B-4550-83E1-949717C56847}" destId="{A25CD05D-69AB-41DF-84A7-548A1713F40E}" srcOrd="0" destOrd="0" presId="urn:microsoft.com/office/officeart/2005/8/layout/bProcess3"/>
    <dgm:cxn modelId="{C446F1C7-9223-4990-BC09-AE0E303487A2}" type="presParOf" srcId="{A274C13D-317E-4469-B173-9EBCCA90851B}" destId="{D7E2CB63-A71B-4AC1-8214-4F88F0BDCE56}" srcOrd="4" destOrd="0" presId="urn:microsoft.com/office/officeart/2005/8/layout/bProcess3"/>
    <dgm:cxn modelId="{F2E56550-D551-4686-8DE2-7548B0D27212}" type="presParOf" srcId="{A274C13D-317E-4469-B173-9EBCCA90851B}" destId="{95E372A6-A6C1-42AA-98D2-871636721D74}" srcOrd="5" destOrd="0" presId="urn:microsoft.com/office/officeart/2005/8/layout/bProcess3"/>
    <dgm:cxn modelId="{0171ED14-9A0C-4CC4-884F-48662E317145}" type="presParOf" srcId="{95E372A6-A6C1-42AA-98D2-871636721D74}" destId="{6C139D14-C0FF-4E52-A1FA-C9EC8AF3D658}" srcOrd="0" destOrd="0" presId="urn:microsoft.com/office/officeart/2005/8/layout/bProcess3"/>
    <dgm:cxn modelId="{F588CB2D-D426-4A0D-9A54-29516FA350B7}" type="presParOf" srcId="{A274C13D-317E-4469-B173-9EBCCA90851B}" destId="{127A6F93-4B6C-4715-82A8-19797D81A5EA}" srcOrd="6" destOrd="0" presId="urn:microsoft.com/office/officeart/2005/8/layout/bProcess3"/>
    <dgm:cxn modelId="{2A4ED2E1-1EFD-44DC-9169-5DE9C808C1D6}" type="presParOf" srcId="{A274C13D-317E-4469-B173-9EBCCA90851B}" destId="{A682BF9B-0E33-4260-A3E1-7F9F15E5AF4A}" srcOrd="7" destOrd="0" presId="urn:microsoft.com/office/officeart/2005/8/layout/bProcess3"/>
    <dgm:cxn modelId="{D929BEEA-8FD6-49F9-967E-14E422A7B4B4}" type="presParOf" srcId="{A682BF9B-0E33-4260-A3E1-7F9F15E5AF4A}" destId="{A599CD93-F85E-42BE-A250-BD3DCE92E42D}" srcOrd="0" destOrd="0" presId="urn:microsoft.com/office/officeart/2005/8/layout/bProcess3"/>
    <dgm:cxn modelId="{F5F19585-1F65-482F-A66A-DC531C8053D1}" type="presParOf" srcId="{A274C13D-317E-4469-B173-9EBCCA90851B}" destId="{D274F4C5-98D4-4A8B-925C-772930DE8365}"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C5E125-60D9-41B1-9134-38B958417649}"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DA4A46E9-53C2-4150-ADE8-5EB0F62892E0}">
      <dgm:prSet phldrT="[Text]"/>
      <dgm:spPr/>
      <dgm:t>
        <a:bodyPr/>
        <a:lstStyle/>
        <a:p>
          <a:r>
            <a:rPr lang="es-BO" dirty="0" smtClean="0"/>
            <a:t>Preparación para el Desarrollo</a:t>
          </a:r>
          <a:endParaRPr lang="en-US" dirty="0"/>
        </a:p>
      </dgm:t>
    </dgm:pt>
    <dgm:pt modelId="{765430A7-BC6D-45D6-BF83-EAFBCD2083C0}" type="parTrans" cxnId="{DEC844F2-80AF-4683-898D-B429F0F0843F}">
      <dgm:prSet/>
      <dgm:spPr/>
      <dgm:t>
        <a:bodyPr/>
        <a:lstStyle/>
        <a:p>
          <a:endParaRPr lang="en-US"/>
        </a:p>
      </dgm:t>
    </dgm:pt>
    <dgm:pt modelId="{90B20498-F991-4A4A-A649-4FD5F8B9D2F4}" type="sibTrans" cxnId="{DEC844F2-80AF-4683-898D-B429F0F0843F}">
      <dgm:prSet/>
      <dgm:spPr/>
      <dgm:t>
        <a:bodyPr/>
        <a:lstStyle/>
        <a:p>
          <a:endParaRPr lang="en-US" dirty="0"/>
        </a:p>
      </dgm:t>
    </dgm:pt>
    <dgm:pt modelId="{129C3032-A8CB-4F7A-87B8-560592BC81E6}">
      <dgm:prSet/>
      <dgm:spPr/>
      <dgm:t>
        <a:bodyPr/>
        <a:lstStyle/>
        <a:p>
          <a:r>
            <a:rPr lang="es-BO" dirty="0" smtClean="0"/>
            <a:t>Desarrollar la Solución</a:t>
          </a:r>
          <a:endParaRPr lang="en-US" dirty="0" smtClean="0"/>
        </a:p>
      </dgm:t>
    </dgm:pt>
    <dgm:pt modelId="{FB1C9FF0-BB07-4453-8696-2FA59460E8C6}" type="parTrans" cxnId="{D4EB844F-F44A-4794-8575-8D18FF14C5C9}">
      <dgm:prSet/>
      <dgm:spPr/>
      <dgm:t>
        <a:bodyPr/>
        <a:lstStyle/>
        <a:p>
          <a:endParaRPr lang="en-US"/>
        </a:p>
      </dgm:t>
    </dgm:pt>
    <dgm:pt modelId="{17794CE2-D036-4686-90A1-CE14F710EA5B}" type="sibTrans" cxnId="{D4EB844F-F44A-4794-8575-8D18FF14C5C9}">
      <dgm:prSet/>
      <dgm:spPr/>
      <dgm:t>
        <a:bodyPr/>
        <a:lstStyle/>
        <a:p>
          <a:endParaRPr lang="en-US" dirty="0"/>
        </a:p>
      </dgm:t>
    </dgm:pt>
    <dgm:pt modelId="{AF1EB4CC-2E1D-44EB-A872-B32485ADA83B}">
      <dgm:prSet/>
      <dgm:spPr/>
      <dgm:t>
        <a:bodyPr/>
        <a:lstStyle/>
        <a:p>
          <a:r>
            <a:rPr lang="es-BO" dirty="0" smtClean="0"/>
            <a:t>Preparación de la Liberación</a:t>
          </a:r>
          <a:endParaRPr lang="en-US" dirty="0" smtClean="0"/>
        </a:p>
      </dgm:t>
    </dgm:pt>
    <dgm:pt modelId="{691DC5A3-0D02-4F6C-951A-1BF24EA5AD9E}" type="parTrans" cxnId="{54729298-307B-4246-A6C3-45220AF3E39A}">
      <dgm:prSet/>
      <dgm:spPr/>
      <dgm:t>
        <a:bodyPr/>
        <a:lstStyle/>
        <a:p>
          <a:endParaRPr lang="en-US"/>
        </a:p>
      </dgm:t>
    </dgm:pt>
    <dgm:pt modelId="{11C2C169-E24C-479C-954D-FD1148C080C5}" type="sibTrans" cxnId="{54729298-307B-4246-A6C3-45220AF3E39A}">
      <dgm:prSet/>
      <dgm:spPr/>
      <dgm:t>
        <a:bodyPr/>
        <a:lstStyle/>
        <a:p>
          <a:endParaRPr lang="en-US" dirty="0"/>
        </a:p>
      </dgm:t>
    </dgm:pt>
    <dgm:pt modelId="{F594B012-A66E-4419-B90A-75C43FF62C59}">
      <dgm:prSet/>
      <dgm:spPr/>
      <dgm:t>
        <a:bodyPr/>
        <a:lstStyle/>
        <a:p>
          <a:r>
            <a:rPr lang="es-BO" dirty="0" smtClean="0"/>
            <a:t>Revisar el Evento Clave de Alcance Completado y dar el Visto Bueno el Evento Clave de Reporte de Revisión</a:t>
          </a:r>
          <a:endParaRPr lang="en-US" dirty="0" smtClean="0"/>
        </a:p>
      </dgm:t>
    </dgm:pt>
    <dgm:pt modelId="{F883D8D1-EDE8-4BFA-A1C2-784714BBB62A}" type="parTrans" cxnId="{7978CC50-9DB5-4CEE-9B04-485B97F48CA5}">
      <dgm:prSet/>
      <dgm:spPr/>
      <dgm:t>
        <a:bodyPr/>
        <a:lstStyle/>
        <a:p>
          <a:endParaRPr lang="en-US"/>
        </a:p>
      </dgm:t>
    </dgm:pt>
    <dgm:pt modelId="{2FC3BC80-E489-4508-81A3-CC14BE8A4411}" type="sibTrans" cxnId="{7978CC50-9DB5-4CEE-9B04-485B97F48CA5}">
      <dgm:prSet/>
      <dgm:spPr/>
      <dgm:t>
        <a:bodyPr/>
        <a:lstStyle/>
        <a:p>
          <a:endParaRPr lang="en-US"/>
        </a:p>
      </dgm:t>
    </dgm:pt>
    <dgm:pt modelId="{91C87ADD-BFED-4E6B-B868-2DE0F44FC425}" type="pres">
      <dgm:prSet presAssocID="{05C5E125-60D9-41B1-9134-38B958417649}" presName="Name0" presStyleCnt="0">
        <dgm:presLayoutVars>
          <dgm:dir/>
          <dgm:resizeHandles val="exact"/>
        </dgm:presLayoutVars>
      </dgm:prSet>
      <dgm:spPr/>
      <dgm:t>
        <a:bodyPr/>
        <a:lstStyle/>
        <a:p>
          <a:endParaRPr lang="en-US"/>
        </a:p>
      </dgm:t>
    </dgm:pt>
    <dgm:pt modelId="{827FEC36-AF84-4EBA-AA23-1E702296EC15}" type="pres">
      <dgm:prSet presAssocID="{DA4A46E9-53C2-4150-ADE8-5EB0F62892E0}" presName="node" presStyleLbl="node1" presStyleIdx="0" presStyleCnt="4">
        <dgm:presLayoutVars>
          <dgm:bulletEnabled val="1"/>
        </dgm:presLayoutVars>
      </dgm:prSet>
      <dgm:spPr/>
      <dgm:t>
        <a:bodyPr/>
        <a:lstStyle/>
        <a:p>
          <a:endParaRPr lang="en-US"/>
        </a:p>
      </dgm:t>
    </dgm:pt>
    <dgm:pt modelId="{2C1375E4-55F3-410B-926E-F14ECDA70E4B}" type="pres">
      <dgm:prSet presAssocID="{90B20498-F991-4A4A-A649-4FD5F8B9D2F4}" presName="sibTrans" presStyleLbl="sibTrans1D1" presStyleIdx="0" presStyleCnt="3"/>
      <dgm:spPr/>
      <dgm:t>
        <a:bodyPr/>
        <a:lstStyle/>
        <a:p>
          <a:endParaRPr lang="en-US"/>
        </a:p>
      </dgm:t>
    </dgm:pt>
    <dgm:pt modelId="{4B171377-0D79-465C-AF7D-1918F4826BFA}" type="pres">
      <dgm:prSet presAssocID="{90B20498-F991-4A4A-A649-4FD5F8B9D2F4}" presName="connectorText" presStyleLbl="sibTrans1D1" presStyleIdx="0" presStyleCnt="3"/>
      <dgm:spPr/>
      <dgm:t>
        <a:bodyPr/>
        <a:lstStyle/>
        <a:p>
          <a:endParaRPr lang="en-US"/>
        </a:p>
      </dgm:t>
    </dgm:pt>
    <dgm:pt modelId="{1BED124A-F83E-4E0C-9C65-AD59672AB85B}" type="pres">
      <dgm:prSet presAssocID="{129C3032-A8CB-4F7A-87B8-560592BC81E6}" presName="node" presStyleLbl="node1" presStyleIdx="1" presStyleCnt="4">
        <dgm:presLayoutVars>
          <dgm:bulletEnabled val="1"/>
        </dgm:presLayoutVars>
      </dgm:prSet>
      <dgm:spPr/>
      <dgm:t>
        <a:bodyPr/>
        <a:lstStyle/>
        <a:p>
          <a:endParaRPr lang="en-US"/>
        </a:p>
      </dgm:t>
    </dgm:pt>
    <dgm:pt modelId="{DFC922CF-D33B-4316-8AB9-A0FF19E5A7F4}" type="pres">
      <dgm:prSet presAssocID="{17794CE2-D036-4686-90A1-CE14F710EA5B}" presName="sibTrans" presStyleLbl="sibTrans1D1" presStyleIdx="1" presStyleCnt="3"/>
      <dgm:spPr/>
      <dgm:t>
        <a:bodyPr/>
        <a:lstStyle/>
        <a:p>
          <a:endParaRPr lang="en-US"/>
        </a:p>
      </dgm:t>
    </dgm:pt>
    <dgm:pt modelId="{A8CA4DA8-FA11-4F92-8ACD-B4D6F14C47F1}" type="pres">
      <dgm:prSet presAssocID="{17794CE2-D036-4686-90A1-CE14F710EA5B}" presName="connectorText" presStyleLbl="sibTrans1D1" presStyleIdx="1" presStyleCnt="3"/>
      <dgm:spPr/>
      <dgm:t>
        <a:bodyPr/>
        <a:lstStyle/>
        <a:p>
          <a:endParaRPr lang="en-US"/>
        </a:p>
      </dgm:t>
    </dgm:pt>
    <dgm:pt modelId="{F5FFA63E-070F-42F8-B268-4953B73D4F63}" type="pres">
      <dgm:prSet presAssocID="{AF1EB4CC-2E1D-44EB-A872-B32485ADA83B}" presName="node" presStyleLbl="node1" presStyleIdx="2" presStyleCnt="4">
        <dgm:presLayoutVars>
          <dgm:bulletEnabled val="1"/>
        </dgm:presLayoutVars>
      </dgm:prSet>
      <dgm:spPr/>
      <dgm:t>
        <a:bodyPr/>
        <a:lstStyle/>
        <a:p>
          <a:endParaRPr lang="en-US"/>
        </a:p>
      </dgm:t>
    </dgm:pt>
    <dgm:pt modelId="{CD0C283F-48A5-404A-B855-0239DCDCC2D1}" type="pres">
      <dgm:prSet presAssocID="{11C2C169-E24C-479C-954D-FD1148C080C5}" presName="sibTrans" presStyleLbl="sibTrans1D1" presStyleIdx="2" presStyleCnt="3"/>
      <dgm:spPr/>
      <dgm:t>
        <a:bodyPr/>
        <a:lstStyle/>
        <a:p>
          <a:endParaRPr lang="en-US"/>
        </a:p>
      </dgm:t>
    </dgm:pt>
    <dgm:pt modelId="{EB91DDE9-397E-4748-BEEE-57A3B07D8339}" type="pres">
      <dgm:prSet presAssocID="{11C2C169-E24C-479C-954D-FD1148C080C5}" presName="connectorText" presStyleLbl="sibTrans1D1" presStyleIdx="2" presStyleCnt="3"/>
      <dgm:spPr/>
      <dgm:t>
        <a:bodyPr/>
        <a:lstStyle/>
        <a:p>
          <a:endParaRPr lang="en-US"/>
        </a:p>
      </dgm:t>
    </dgm:pt>
    <dgm:pt modelId="{1BD30D53-79E9-4A95-818C-15428EFF0005}" type="pres">
      <dgm:prSet presAssocID="{F594B012-A66E-4419-B90A-75C43FF62C59}" presName="node" presStyleLbl="node1" presStyleIdx="3" presStyleCnt="4">
        <dgm:presLayoutVars>
          <dgm:bulletEnabled val="1"/>
        </dgm:presLayoutVars>
      </dgm:prSet>
      <dgm:spPr/>
      <dgm:t>
        <a:bodyPr/>
        <a:lstStyle/>
        <a:p>
          <a:endParaRPr lang="en-US"/>
        </a:p>
      </dgm:t>
    </dgm:pt>
  </dgm:ptLst>
  <dgm:cxnLst>
    <dgm:cxn modelId="{7978CC50-9DB5-4CEE-9B04-485B97F48CA5}" srcId="{05C5E125-60D9-41B1-9134-38B958417649}" destId="{F594B012-A66E-4419-B90A-75C43FF62C59}" srcOrd="3" destOrd="0" parTransId="{F883D8D1-EDE8-4BFA-A1C2-784714BBB62A}" sibTransId="{2FC3BC80-E489-4508-81A3-CC14BE8A4411}"/>
    <dgm:cxn modelId="{55257F39-F8C0-45F5-A482-E1412BD1F694}" type="presOf" srcId="{11C2C169-E24C-479C-954D-FD1148C080C5}" destId="{CD0C283F-48A5-404A-B855-0239DCDCC2D1}" srcOrd="0" destOrd="0" presId="urn:microsoft.com/office/officeart/2005/8/layout/bProcess3"/>
    <dgm:cxn modelId="{8F1FB68C-D0AE-4A1A-8800-0DD50715913B}" type="presOf" srcId="{11C2C169-E24C-479C-954D-FD1148C080C5}" destId="{EB91DDE9-397E-4748-BEEE-57A3B07D8339}" srcOrd="1" destOrd="0" presId="urn:microsoft.com/office/officeart/2005/8/layout/bProcess3"/>
    <dgm:cxn modelId="{D4EB844F-F44A-4794-8575-8D18FF14C5C9}" srcId="{05C5E125-60D9-41B1-9134-38B958417649}" destId="{129C3032-A8CB-4F7A-87B8-560592BC81E6}" srcOrd="1" destOrd="0" parTransId="{FB1C9FF0-BB07-4453-8696-2FA59460E8C6}" sibTransId="{17794CE2-D036-4686-90A1-CE14F710EA5B}"/>
    <dgm:cxn modelId="{45746E0E-8347-44B3-AC76-A5F47F7A43BF}" type="presOf" srcId="{05C5E125-60D9-41B1-9134-38B958417649}" destId="{91C87ADD-BFED-4E6B-B868-2DE0F44FC425}" srcOrd="0" destOrd="0" presId="urn:microsoft.com/office/officeart/2005/8/layout/bProcess3"/>
    <dgm:cxn modelId="{BAE2C7AC-B675-4F4F-AB4E-A62699A99B90}" type="presOf" srcId="{F594B012-A66E-4419-B90A-75C43FF62C59}" destId="{1BD30D53-79E9-4A95-818C-15428EFF0005}" srcOrd="0" destOrd="0" presId="urn:microsoft.com/office/officeart/2005/8/layout/bProcess3"/>
    <dgm:cxn modelId="{DBEA38D1-C2A0-4BCE-BF5C-1686E4975206}" type="presOf" srcId="{DA4A46E9-53C2-4150-ADE8-5EB0F62892E0}" destId="{827FEC36-AF84-4EBA-AA23-1E702296EC15}" srcOrd="0" destOrd="0" presId="urn:microsoft.com/office/officeart/2005/8/layout/bProcess3"/>
    <dgm:cxn modelId="{4B2CF3ED-2DB9-411C-AB4E-37F825AFF3E7}" type="presOf" srcId="{AF1EB4CC-2E1D-44EB-A872-B32485ADA83B}" destId="{F5FFA63E-070F-42F8-B268-4953B73D4F63}" srcOrd="0" destOrd="0" presId="urn:microsoft.com/office/officeart/2005/8/layout/bProcess3"/>
    <dgm:cxn modelId="{BEA4D007-4AF9-4D84-9D91-5C16E8A279F9}" type="presOf" srcId="{17794CE2-D036-4686-90A1-CE14F710EA5B}" destId="{DFC922CF-D33B-4316-8AB9-A0FF19E5A7F4}" srcOrd="0" destOrd="0" presId="urn:microsoft.com/office/officeart/2005/8/layout/bProcess3"/>
    <dgm:cxn modelId="{2714DE32-DC3B-41D1-9D06-360D93B58790}" type="presOf" srcId="{90B20498-F991-4A4A-A649-4FD5F8B9D2F4}" destId="{4B171377-0D79-465C-AF7D-1918F4826BFA}" srcOrd="1" destOrd="0" presId="urn:microsoft.com/office/officeart/2005/8/layout/bProcess3"/>
    <dgm:cxn modelId="{6B791DEC-AAE3-4297-9AB0-CA247476C74D}" type="presOf" srcId="{90B20498-F991-4A4A-A649-4FD5F8B9D2F4}" destId="{2C1375E4-55F3-410B-926E-F14ECDA70E4B}" srcOrd="0" destOrd="0" presId="urn:microsoft.com/office/officeart/2005/8/layout/bProcess3"/>
    <dgm:cxn modelId="{54729298-307B-4246-A6C3-45220AF3E39A}" srcId="{05C5E125-60D9-41B1-9134-38B958417649}" destId="{AF1EB4CC-2E1D-44EB-A872-B32485ADA83B}" srcOrd="2" destOrd="0" parTransId="{691DC5A3-0D02-4F6C-951A-1BF24EA5AD9E}" sibTransId="{11C2C169-E24C-479C-954D-FD1148C080C5}"/>
    <dgm:cxn modelId="{432B3EDB-6E72-4AD9-BE3B-75A6C5FE249F}" type="presOf" srcId="{129C3032-A8CB-4F7A-87B8-560592BC81E6}" destId="{1BED124A-F83E-4E0C-9C65-AD59672AB85B}" srcOrd="0" destOrd="0" presId="urn:microsoft.com/office/officeart/2005/8/layout/bProcess3"/>
    <dgm:cxn modelId="{DEC844F2-80AF-4683-898D-B429F0F0843F}" srcId="{05C5E125-60D9-41B1-9134-38B958417649}" destId="{DA4A46E9-53C2-4150-ADE8-5EB0F62892E0}" srcOrd="0" destOrd="0" parTransId="{765430A7-BC6D-45D6-BF83-EAFBCD2083C0}" sibTransId="{90B20498-F991-4A4A-A649-4FD5F8B9D2F4}"/>
    <dgm:cxn modelId="{58776803-1669-4099-B506-B7B89A1D7817}" type="presOf" srcId="{17794CE2-D036-4686-90A1-CE14F710EA5B}" destId="{A8CA4DA8-FA11-4F92-8ACD-B4D6F14C47F1}" srcOrd="1" destOrd="0" presId="urn:microsoft.com/office/officeart/2005/8/layout/bProcess3"/>
    <dgm:cxn modelId="{529BE831-276F-446F-8E3F-EC0F388EF958}" type="presParOf" srcId="{91C87ADD-BFED-4E6B-B868-2DE0F44FC425}" destId="{827FEC36-AF84-4EBA-AA23-1E702296EC15}" srcOrd="0" destOrd="0" presId="urn:microsoft.com/office/officeart/2005/8/layout/bProcess3"/>
    <dgm:cxn modelId="{F87FD4A5-E9E3-43F8-913B-E89482540859}" type="presParOf" srcId="{91C87ADD-BFED-4E6B-B868-2DE0F44FC425}" destId="{2C1375E4-55F3-410B-926E-F14ECDA70E4B}" srcOrd="1" destOrd="0" presId="urn:microsoft.com/office/officeart/2005/8/layout/bProcess3"/>
    <dgm:cxn modelId="{F4653029-60CD-4CEA-B5AC-D54E36B0509F}" type="presParOf" srcId="{2C1375E4-55F3-410B-926E-F14ECDA70E4B}" destId="{4B171377-0D79-465C-AF7D-1918F4826BFA}" srcOrd="0" destOrd="0" presId="urn:microsoft.com/office/officeart/2005/8/layout/bProcess3"/>
    <dgm:cxn modelId="{E09E6236-7406-428D-B8B4-532D99DF022C}" type="presParOf" srcId="{91C87ADD-BFED-4E6B-B868-2DE0F44FC425}" destId="{1BED124A-F83E-4E0C-9C65-AD59672AB85B}" srcOrd="2" destOrd="0" presId="urn:microsoft.com/office/officeart/2005/8/layout/bProcess3"/>
    <dgm:cxn modelId="{5A0CCEE3-21BA-41F1-9576-84B5B2F37C53}" type="presParOf" srcId="{91C87ADD-BFED-4E6B-B868-2DE0F44FC425}" destId="{DFC922CF-D33B-4316-8AB9-A0FF19E5A7F4}" srcOrd="3" destOrd="0" presId="urn:microsoft.com/office/officeart/2005/8/layout/bProcess3"/>
    <dgm:cxn modelId="{5B8B0BFE-2211-4723-9CF0-ABC50CFCDFC9}" type="presParOf" srcId="{DFC922CF-D33B-4316-8AB9-A0FF19E5A7F4}" destId="{A8CA4DA8-FA11-4F92-8ACD-B4D6F14C47F1}" srcOrd="0" destOrd="0" presId="urn:microsoft.com/office/officeart/2005/8/layout/bProcess3"/>
    <dgm:cxn modelId="{4A5EDDBD-AF8B-48F7-A62B-6EFB64826693}" type="presParOf" srcId="{91C87ADD-BFED-4E6B-B868-2DE0F44FC425}" destId="{F5FFA63E-070F-42F8-B268-4953B73D4F63}" srcOrd="4" destOrd="0" presId="urn:microsoft.com/office/officeart/2005/8/layout/bProcess3"/>
    <dgm:cxn modelId="{61CA89BC-8CE7-4976-B829-AA99F0F9EE41}" type="presParOf" srcId="{91C87ADD-BFED-4E6B-B868-2DE0F44FC425}" destId="{CD0C283F-48A5-404A-B855-0239DCDCC2D1}" srcOrd="5" destOrd="0" presId="urn:microsoft.com/office/officeart/2005/8/layout/bProcess3"/>
    <dgm:cxn modelId="{1A4E71CB-14F2-487B-8158-0236C3432900}" type="presParOf" srcId="{CD0C283F-48A5-404A-B855-0239DCDCC2D1}" destId="{EB91DDE9-397E-4748-BEEE-57A3B07D8339}" srcOrd="0" destOrd="0" presId="urn:microsoft.com/office/officeart/2005/8/layout/bProcess3"/>
    <dgm:cxn modelId="{CBBE5CD8-77C0-46FE-AEF7-3A1950118FE9}" type="presParOf" srcId="{91C87ADD-BFED-4E6B-B868-2DE0F44FC425}" destId="{1BD30D53-79E9-4A95-818C-15428EFF0005}"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24FD33-EE4D-48A6-AF28-2FFC56E814C1}"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en-US"/>
        </a:p>
      </dgm:t>
    </dgm:pt>
    <dgm:pt modelId="{2D7BF23E-590E-4F35-BDB2-B94C5B1809C6}">
      <dgm:prSet phldrT="[Text]" custT="1"/>
      <dgm:spPr/>
      <dgm:t>
        <a:bodyPr/>
        <a:lstStyle/>
        <a:p>
          <a:r>
            <a:rPr lang="es-BO" sz="1800" dirty="0" smtClean="0"/>
            <a:t>Estabilizar una versión candidata de la Realización de la Solución a ser Liberada</a:t>
          </a:r>
          <a:endParaRPr lang="en-US" sz="1800" dirty="0"/>
        </a:p>
      </dgm:t>
    </dgm:pt>
    <dgm:pt modelId="{FD21CA43-6E68-4C9D-906B-DF3B3C28A536}" type="parTrans" cxnId="{72800C9F-3B5A-4A55-B27E-F857A9E97B22}">
      <dgm:prSet/>
      <dgm:spPr/>
      <dgm:t>
        <a:bodyPr/>
        <a:lstStyle/>
        <a:p>
          <a:endParaRPr lang="en-US"/>
        </a:p>
      </dgm:t>
    </dgm:pt>
    <dgm:pt modelId="{859457E4-5108-4EC8-903D-33B67FA83FFD}" type="sibTrans" cxnId="{72800C9F-3B5A-4A55-B27E-F857A9E97B22}">
      <dgm:prSet/>
      <dgm:spPr/>
      <dgm:t>
        <a:bodyPr/>
        <a:lstStyle/>
        <a:p>
          <a:endParaRPr lang="en-US"/>
        </a:p>
      </dgm:t>
    </dgm:pt>
    <dgm:pt modelId="{3B2AC914-A077-4DA3-AAFF-49986EBAA237}">
      <dgm:prSet custT="1"/>
      <dgm:spPr/>
      <dgm:t>
        <a:bodyPr/>
        <a:lstStyle/>
        <a:p>
          <a:pPr marL="236538" indent="-173038"/>
          <a:r>
            <a:rPr lang="es-BO" sz="1400" dirty="0" smtClean="0"/>
            <a:t>Escribir el documento de la especificación de las Pruebas.</a:t>
          </a:r>
          <a:endParaRPr lang="en-US" sz="1400" dirty="0" smtClean="0"/>
        </a:p>
      </dgm:t>
    </dgm:pt>
    <dgm:pt modelId="{7D42353F-C55C-4661-909D-0D85CAA7381E}" type="parTrans" cxnId="{9749342B-13D1-43C0-BDED-1190216FBF1D}">
      <dgm:prSet/>
      <dgm:spPr/>
      <dgm:t>
        <a:bodyPr/>
        <a:lstStyle/>
        <a:p>
          <a:endParaRPr lang="en-US"/>
        </a:p>
      </dgm:t>
    </dgm:pt>
    <dgm:pt modelId="{44B40387-49B6-4C96-9D21-A8C6E9987995}" type="sibTrans" cxnId="{9749342B-13D1-43C0-BDED-1190216FBF1D}">
      <dgm:prSet/>
      <dgm:spPr/>
      <dgm:t>
        <a:bodyPr/>
        <a:lstStyle/>
        <a:p>
          <a:endParaRPr lang="en-US"/>
        </a:p>
      </dgm:t>
    </dgm:pt>
    <dgm:pt modelId="{11374C2B-21A5-4F92-88F7-98FF94171F61}">
      <dgm:prSet custT="1"/>
      <dgm:spPr/>
      <dgm:t>
        <a:bodyPr/>
        <a:lstStyle/>
        <a:p>
          <a:r>
            <a:rPr lang="es-BO" sz="2400" dirty="0" smtClean="0"/>
            <a:t>Llevar a cabo una Prueba Piloto</a:t>
          </a:r>
          <a:endParaRPr lang="en-US" sz="2400" dirty="0" smtClean="0"/>
        </a:p>
      </dgm:t>
    </dgm:pt>
    <dgm:pt modelId="{4DC7E0D7-0A77-4810-AE41-240B7C6BFF3C}" type="parTrans" cxnId="{77F5B32E-7B9A-4D96-9BF1-1E511F425130}">
      <dgm:prSet/>
      <dgm:spPr/>
      <dgm:t>
        <a:bodyPr/>
        <a:lstStyle/>
        <a:p>
          <a:endParaRPr lang="en-US"/>
        </a:p>
      </dgm:t>
    </dgm:pt>
    <dgm:pt modelId="{BEA92A7A-9C53-4BBD-8F66-924ADDDFE64C}" type="sibTrans" cxnId="{77F5B32E-7B9A-4D96-9BF1-1E511F425130}">
      <dgm:prSet/>
      <dgm:spPr/>
      <dgm:t>
        <a:bodyPr/>
        <a:lstStyle/>
        <a:p>
          <a:endParaRPr lang="en-US"/>
        </a:p>
      </dgm:t>
    </dgm:pt>
    <dgm:pt modelId="{511434B7-2FF0-41DE-9986-249F528F87A0}">
      <dgm:prSet custT="1"/>
      <dgm:spPr/>
      <dgm:t>
        <a:bodyPr/>
        <a:lstStyle/>
        <a:p>
          <a:pPr marL="236538" indent="-173038"/>
          <a:r>
            <a:rPr lang="es-MX" sz="1600" dirty="0" smtClean="0"/>
            <a:t>Registrar y evaluar datos del Piloto tales como la Retroalimentación. </a:t>
          </a:r>
          <a:endParaRPr lang="en-US" sz="1600" dirty="0" smtClean="0"/>
        </a:p>
      </dgm:t>
    </dgm:pt>
    <dgm:pt modelId="{734F0CBB-7660-4392-92AF-9BF739A8305F}" type="parTrans" cxnId="{315FDD02-B06E-4260-AAF7-AF77FBB1A367}">
      <dgm:prSet/>
      <dgm:spPr/>
      <dgm:t>
        <a:bodyPr/>
        <a:lstStyle/>
        <a:p>
          <a:endParaRPr lang="en-US"/>
        </a:p>
      </dgm:t>
    </dgm:pt>
    <dgm:pt modelId="{7B1DF453-4C10-41DD-A4E3-1736C2C9909F}" type="sibTrans" cxnId="{315FDD02-B06E-4260-AAF7-AF77FBB1A367}">
      <dgm:prSet/>
      <dgm:spPr/>
      <dgm:t>
        <a:bodyPr/>
        <a:lstStyle/>
        <a:p>
          <a:endParaRPr lang="en-US"/>
        </a:p>
      </dgm:t>
    </dgm:pt>
    <dgm:pt modelId="{9FEAA056-55DE-4752-BCD9-A2ED6F10C764}">
      <dgm:prSet custT="1"/>
      <dgm:spPr/>
      <dgm:t>
        <a:bodyPr/>
        <a:lstStyle/>
        <a:p>
          <a:r>
            <a:rPr lang="es-BO" sz="2000" dirty="0" smtClean="0"/>
            <a:t>Revisar el MR Listo para Liberación</a:t>
          </a:r>
          <a:endParaRPr lang="en-US" sz="2000" dirty="0" smtClean="0"/>
        </a:p>
      </dgm:t>
    </dgm:pt>
    <dgm:pt modelId="{FF38CE90-6EFE-4C2E-A5C7-00CDEE01914B}" type="parTrans" cxnId="{8259DD5C-2B51-48E5-91B4-D1F100D2521F}">
      <dgm:prSet/>
      <dgm:spPr/>
      <dgm:t>
        <a:bodyPr/>
        <a:lstStyle/>
        <a:p>
          <a:endParaRPr lang="en-US"/>
        </a:p>
      </dgm:t>
    </dgm:pt>
    <dgm:pt modelId="{96D713A3-524C-46F3-9F11-AE311554A672}" type="sibTrans" cxnId="{8259DD5C-2B51-48E5-91B4-D1F100D2521F}">
      <dgm:prSet/>
      <dgm:spPr/>
      <dgm:t>
        <a:bodyPr/>
        <a:lstStyle/>
        <a:p>
          <a:endParaRPr lang="en-US"/>
        </a:p>
      </dgm:t>
    </dgm:pt>
    <dgm:pt modelId="{D49C6B9F-A930-4AD9-BA3B-792D1A3ABB2A}">
      <dgm:prSet custT="1"/>
      <dgm:spPr/>
      <dgm:t>
        <a:bodyPr/>
        <a:lstStyle/>
        <a:p>
          <a:pPr marL="236538" indent="-173038"/>
          <a:r>
            <a:rPr lang="en-US" sz="1600" dirty="0" err="1" smtClean="0"/>
            <a:t>Aprobar</a:t>
          </a:r>
          <a:r>
            <a:rPr lang="en-US" sz="1600" dirty="0" smtClean="0"/>
            <a:t> el MR </a:t>
          </a:r>
          <a:r>
            <a:rPr lang="en-US" sz="1600" dirty="0" err="1" smtClean="0"/>
            <a:t>Listo</a:t>
          </a:r>
          <a:r>
            <a:rPr lang="en-US" sz="1600" dirty="0" smtClean="0"/>
            <a:t> para la </a:t>
          </a:r>
          <a:r>
            <a:rPr lang="en-US" sz="1600" dirty="0" err="1" smtClean="0"/>
            <a:t>Liberación</a:t>
          </a:r>
          <a:r>
            <a:rPr lang="en-US" sz="1600" dirty="0" smtClean="0"/>
            <a:t>.</a:t>
          </a:r>
          <a:endParaRPr lang="en-US" sz="1600" dirty="0" smtClean="0"/>
        </a:p>
      </dgm:t>
    </dgm:pt>
    <dgm:pt modelId="{3FB529D4-1B4B-4D2A-A081-7EA0335CBB72}" type="parTrans" cxnId="{2FF01A97-9B97-4065-ACFD-BC9F9C7CA237}">
      <dgm:prSet/>
      <dgm:spPr/>
      <dgm:t>
        <a:bodyPr/>
        <a:lstStyle/>
        <a:p>
          <a:endParaRPr lang="en-US"/>
        </a:p>
      </dgm:t>
    </dgm:pt>
    <dgm:pt modelId="{798EF401-8912-4F9B-A296-EA088ED41C7D}" type="sibTrans" cxnId="{2FF01A97-9B97-4065-ACFD-BC9F9C7CA237}">
      <dgm:prSet/>
      <dgm:spPr/>
      <dgm:t>
        <a:bodyPr/>
        <a:lstStyle/>
        <a:p>
          <a:endParaRPr lang="en-US"/>
        </a:p>
      </dgm:t>
    </dgm:pt>
    <dgm:pt modelId="{63805ABF-3E4B-4A4F-8E61-0EBAC9D99426}">
      <dgm:prSet custT="1"/>
      <dgm:spPr/>
      <dgm:t>
        <a:bodyPr/>
        <a:lstStyle/>
        <a:p>
          <a:pPr marL="236538" indent="-173038"/>
          <a:r>
            <a:rPr lang="es-BO" sz="1400" dirty="0" smtClean="0"/>
            <a:t>Identificar y resolver las fallas hasta que se estabilice la Solución.</a:t>
          </a:r>
          <a:endParaRPr lang="en-US" sz="1400" dirty="0" smtClean="0"/>
        </a:p>
      </dgm:t>
    </dgm:pt>
    <dgm:pt modelId="{C5B92238-B21C-41B5-A4B3-E9781E336CC5}" type="parTrans" cxnId="{3754BB28-56B3-45BE-9B91-D32FE573085E}">
      <dgm:prSet/>
      <dgm:spPr/>
    </dgm:pt>
    <dgm:pt modelId="{85548716-CC23-47B2-BD8C-E6CAC90C23EA}" type="sibTrans" cxnId="{3754BB28-56B3-45BE-9B91-D32FE573085E}">
      <dgm:prSet/>
      <dgm:spPr/>
    </dgm:pt>
    <dgm:pt modelId="{264E49BB-2B57-4C86-844F-3530F3B8970B}">
      <dgm:prSet custT="1"/>
      <dgm:spPr/>
      <dgm:t>
        <a:bodyPr/>
        <a:lstStyle/>
        <a:p>
          <a:pPr marL="236538" indent="-173038"/>
          <a:r>
            <a:rPr lang="es-BO" sz="1400" dirty="0" smtClean="0"/>
            <a:t>Probar la versión de la Realización de la Solución candidata para Liberación.</a:t>
          </a:r>
          <a:endParaRPr lang="en-US" sz="1400" dirty="0" smtClean="0"/>
        </a:p>
      </dgm:t>
    </dgm:pt>
    <dgm:pt modelId="{EDF0611C-F67D-425D-A1D4-A4C93B94585E}" type="parTrans" cxnId="{DC531557-D651-49D6-8B26-FF5251C68E9A}">
      <dgm:prSet/>
      <dgm:spPr/>
    </dgm:pt>
    <dgm:pt modelId="{349C41AB-5749-434E-B63E-C9854569F60E}" type="sibTrans" cxnId="{DC531557-D651-49D6-8B26-FF5251C68E9A}">
      <dgm:prSet/>
      <dgm:spPr/>
    </dgm:pt>
    <dgm:pt modelId="{43F01867-7C59-462C-A3B0-533C6D9AC28A}">
      <dgm:prSet custT="1"/>
      <dgm:spPr/>
      <dgm:t>
        <a:bodyPr/>
        <a:lstStyle/>
        <a:p>
          <a:pPr marL="236538" indent="-173038"/>
          <a:r>
            <a:rPr lang="es-BO" sz="1400" dirty="0" smtClean="0"/>
            <a:t>Completar las Pruebas de aceptación por parte del Usuario.</a:t>
          </a:r>
          <a:endParaRPr lang="en-US" sz="1400" dirty="0" smtClean="0"/>
        </a:p>
      </dgm:t>
    </dgm:pt>
    <dgm:pt modelId="{2EB2B3C8-90CA-4FF8-84DC-AAF57B7D060E}" type="parTrans" cxnId="{A5B23063-9F11-419B-859C-FD373CAF7B88}">
      <dgm:prSet/>
      <dgm:spPr/>
    </dgm:pt>
    <dgm:pt modelId="{850618B2-A961-4076-809D-F9F5AC3FA696}" type="sibTrans" cxnId="{A5B23063-9F11-419B-859C-FD373CAF7B88}">
      <dgm:prSet/>
      <dgm:spPr/>
    </dgm:pt>
    <dgm:pt modelId="{8A74AF53-31F0-411C-95CE-0796D27BDFB0}" type="pres">
      <dgm:prSet presAssocID="{5624FD33-EE4D-48A6-AF28-2FFC56E814C1}" presName="Name0" presStyleCnt="0">
        <dgm:presLayoutVars>
          <dgm:dir/>
          <dgm:animLvl val="lvl"/>
          <dgm:resizeHandles/>
        </dgm:presLayoutVars>
      </dgm:prSet>
      <dgm:spPr/>
      <dgm:t>
        <a:bodyPr/>
        <a:lstStyle/>
        <a:p>
          <a:endParaRPr lang="en-US"/>
        </a:p>
      </dgm:t>
    </dgm:pt>
    <dgm:pt modelId="{9B22A5A0-598D-49C3-A9AE-17C3AF8410C2}" type="pres">
      <dgm:prSet presAssocID="{2D7BF23E-590E-4F35-BDB2-B94C5B1809C6}" presName="linNode" presStyleCnt="0"/>
      <dgm:spPr/>
    </dgm:pt>
    <dgm:pt modelId="{8A81B223-E61F-4DCF-B900-43809B490706}" type="pres">
      <dgm:prSet presAssocID="{2D7BF23E-590E-4F35-BDB2-B94C5B1809C6}" presName="parentShp" presStyleLbl="node1" presStyleIdx="0" presStyleCnt="3" custScaleX="59091" custLinFactNeighborX="-13636">
        <dgm:presLayoutVars>
          <dgm:bulletEnabled val="1"/>
        </dgm:presLayoutVars>
      </dgm:prSet>
      <dgm:spPr/>
      <dgm:t>
        <a:bodyPr/>
        <a:lstStyle/>
        <a:p>
          <a:endParaRPr lang="en-US"/>
        </a:p>
      </dgm:t>
    </dgm:pt>
    <dgm:pt modelId="{CA298924-A7F2-436C-8FC4-6144D5C8C665}" type="pres">
      <dgm:prSet presAssocID="{2D7BF23E-590E-4F35-BDB2-B94C5B1809C6}" presName="childShp" presStyleLbl="bgAccFollowNode1" presStyleIdx="0" presStyleCnt="3" custScaleX="124242" custScaleY="120000">
        <dgm:presLayoutVars>
          <dgm:bulletEnabled val="1"/>
        </dgm:presLayoutVars>
      </dgm:prSet>
      <dgm:spPr/>
      <dgm:t>
        <a:bodyPr/>
        <a:lstStyle/>
        <a:p>
          <a:endParaRPr lang="en-US"/>
        </a:p>
      </dgm:t>
    </dgm:pt>
    <dgm:pt modelId="{CC9F538D-D029-4541-BD4A-AD0CB60F6526}" type="pres">
      <dgm:prSet presAssocID="{859457E4-5108-4EC8-903D-33B67FA83FFD}" presName="spacing" presStyleCnt="0"/>
      <dgm:spPr/>
    </dgm:pt>
    <dgm:pt modelId="{5857CA0F-2B2A-4496-8DD7-A795C1EF8C4A}" type="pres">
      <dgm:prSet presAssocID="{11374C2B-21A5-4F92-88F7-98FF94171F61}" presName="linNode" presStyleCnt="0"/>
      <dgm:spPr/>
    </dgm:pt>
    <dgm:pt modelId="{112DB28B-FA83-4483-A119-511BA7881228}" type="pres">
      <dgm:prSet presAssocID="{11374C2B-21A5-4F92-88F7-98FF94171F61}" presName="parentShp" presStyleLbl="node1" presStyleIdx="1" presStyleCnt="3" custScaleX="59091" custLinFactNeighborX="-13636">
        <dgm:presLayoutVars>
          <dgm:bulletEnabled val="1"/>
        </dgm:presLayoutVars>
      </dgm:prSet>
      <dgm:spPr/>
      <dgm:t>
        <a:bodyPr/>
        <a:lstStyle/>
        <a:p>
          <a:endParaRPr lang="en-US"/>
        </a:p>
      </dgm:t>
    </dgm:pt>
    <dgm:pt modelId="{EA0A2D2A-BEE2-47D2-ADB6-4A65100422EC}" type="pres">
      <dgm:prSet presAssocID="{11374C2B-21A5-4F92-88F7-98FF94171F61}" presName="childShp" presStyleLbl="bgAccFollowNode1" presStyleIdx="1" presStyleCnt="3" custScaleX="124242">
        <dgm:presLayoutVars>
          <dgm:bulletEnabled val="1"/>
        </dgm:presLayoutVars>
      </dgm:prSet>
      <dgm:spPr/>
      <dgm:t>
        <a:bodyPr/>
        <a:lstStyle/>
        <a:p>
          <a:endParaRPr lang="en-US"/>
        </a:p>
      </dgm:t>
    </dgm:pt>
    <dgm:pt modelId="{F9F0A3FD-94B2-4E62-8C2C-74DEC05F54F8}" type="pres">
      <dgm:prSet presAssocID="{BEA92A7A-9C53-4BBD-8F66-924ADDDFE64C}" presName="spacing" presStyleCnt="0"/>
      <dgm:spPr/>
    </dgm:pt>
    <dgm:pt modelId="{37C84D22-3B4B-45AE-BFFB-2506C794B146}" type="pres">
      <dgm:prSet presAssocID="{9FEAA056-55DE-4752-BCD9-A2ED6F10C764}" presName="linNode" presStyleCnt="0"/>
      <dgm:spPr/>
    </dgm:pt>
    <dgm:pt modelId="{5A8C9A88-B8F5-467F-9090-686DD23C344A}" type="pres">
      <dgm:prSet presAssocID="{9FEAA056-55DE-4752-BCD9-A2ED6F10C764}" presName="parentShp" presStyleLbl="node1" presStyleIdx="2" presStyleCnt="3" custScaleX="59091" custLinFactNeighborX="-13636">
        <dgm:presLayoutVars>
          <dgm:bulletEnabled val="1"/>
        </dgm:presLayoutVars>
      </dgm:prSet>
      <dgm:spPr/>
      <dgm:t>
        <a:bodyPr/>
        <a:lstStyle/>
        <a:p>
          <a:endParaRPr lang="en-US"/>
        </a:p>
      </dgm:t>
    </dgm:pt>
    <dgm:pt modelId="{7E4A4FAE-EED3-45C5-A742-F4D5758A40FA}" type="pres">
      <dgm:prSet presAssocID="{9FEAA056-55DE-4752-BCD9-A2ED6F10C764}" presName="childShp" presStyleLbl="bgAccFollowNode1" presStyleIdx="2" presStyleCnt="3" custScaleX="124242">
        <dgm:presLayoutVars>
          <dgm:bulletEnabled val="1"/>
        </dgm:presLayoutVars>
      </dgm:prSet>
      <dgm:spPr/>
      <dgm:t>
        <a:bodyPr/>
        <a:lstStyle/>
        <a:p>
          <a:endParaRPr lang="en-US"/>
        </a:p>
      </dgm:t>
    </dgm:pt>
  </dgm:ptLst>
  <dgm:cxnLst>
    <dgm:cxn modelId="{77F5B32E-7B9A-4D96-9BF1-1E511F425130}" srcId="{5624FD33-EE4D-48A6-AF28-2FFC56E814C1}" destId="{11374C2B-21A5-4F92-88F7-98FF94171F61}" srcOrd="1" destOrd="0" parTransId="{4DC7E0D7-0A77-4810-AE41-240B7C6BFF3C}" sibTransId="{BEA92A7A-9C53-4BBD-8F66-924ADDDFE64C}"/>
    <dgm:cxn modelId="{8259DD5C-2B51-48E5-91B4-D1F100D2521F}" srcId="{5624FD33-EE4D-48A6-AF28-2FFC56E814C1}" destId="{9FEAA056-55DE-4752-BCD9-A2ED6F10C764}" srcOrd="2" destOrd="0" parTransId="{FF38CE90-6EFE-4C2E-A5C7-00CDEE01914B}" sibTransId="{96D713A3-524C-46F3-9F11-AE311554A672}"/>
    <dgm:cxn modelId="{0639DF4B-6F28-4665-825C-AFBD2638242E}" type="presOf" srcId="{63805ABF-3E4B-4A4F-8E61-0EBAC9D99426}" destId="{CA298924-A7F2-436C-8FC4-6144D5C8C665}" srcOrd="0" destOrd="1" presId="urn:microsoft.com/office/officeart/2005/8/layout/vList6"/>
    <dgm:cxn modelId="{A5B23063-9F11-419B-859C-FD373CAF7B88}" srcId="{2D7BF23E-590E-4F35-BDB2-B94C5B1809C6}" destId="{43F01867-7C59-462C-A3B0-533C6D9AC28A}" srcOrd="3" destOrd="0" parTransId="{2EB2B3C8-90CA-4FF8-84DC-AAF57B7D060E}" sibTransId="{850618B2-A961-4076-809D-F9F5AC3FA696}"/>
    <dgm:cxn modelId="{91E38B81-5211-4777-B434-E7D82FB5C84C}" type="presOf" srcId="{5624FD33-EE4D-48A6-AF28-2FFC56E814C1}" destId="{8A74AF53-31F0-411C-95CE-0796D27BDFB0}" srcOrd="0" destOrd="0" presId="urn:microsoft.com/office/officeart/2005/8/layout/vList6"/>
    <dgm:cxn modelId="{39A7B73F-0D51-47E3-B781-716B62FDE618}" type="presOf" srcId="{511434B7-2FF0-41DE-9986-249F528F87A0}" destId="{EA0A2D2A-BEE2-47D2-ADB6-4A65100422EC}" srcOrd="0" destOrd="0" presId="urn:microsoft.com/office/officeart/2005/8/layout/vList6"/>
    <dgm:cxn modelId="{15EA42C7-44FD-40A4-8FCF-1F277C656658}" type="presOf" srcId="{D49C6B9F-A930-4AD9-BA3B-792D1A3ABB2A}" destId="{7E4A4FAE-EED3-45C5-A742-F4D5758A40FA}" srcOrd="0" destOrd="0" presId="urn:microsoft.com/office/officeart/2005/8/layout/vList6"/>
    <dgm:cxn modelId="{A323D71C-5CD7-4691-A071-664D86EB4EB5}" type="presOf" srcId="{3B2AC914-A077-4DA3-AAFF-49986EBAA237}" destId="{CA298924-A7F2-436C-8FC4-6144D5C8C665}" srcOrd="0" destOrd="0" presId="urn:microsoft.com/office/officeart/2005/8/layout/vList6"/>
    <dgm:cxn modelId="{701F9281-CF19-4889-8B92-D8B6017107F7}" type="presOf" srcId="{264E49BB-2B57-4C86-844F-3530F3B8970B}" destId="{CA298924-A7F2-436C-8FC4-6144D5C8C665}" srcOrd="0" destOrd="2" presId="urn:microsoft.com/office/officeart/2005/8/layout/vList6"/>
    <dgm:cxn modelId="{72800C9F-3B5A-4A55-B27E-F857A9E97B22}" srcId="{5624FD33-EE4D-48A6-AF28-2FFC56E814C1}" destId="{2D7BF23E-590E-4F35-BDB2-B94C5B1809C6}" srcOrd="0" destOrd="0" parTransId="{FD21CA43-6E68-4C9D-906B-DF3B3C28A536}" sibTransId="{859457E4-5108-4EC8-903D-33B67FA83FFD}"/>
    <dgm:cxn modelId="{9749342B-13D1-43C0-BDED-1190216FBF1D}" srcId="{2D7BF23E-590E-4F35-BDB2-B94C5B1809C6}" destId="{3B2AC914-A077-4DA3-AAFF-49986EBAA237}" srcOrd="0" destOrd="0" parTransId="{7D42353F-C55C-4661-909D-0D85CAA7381E}" sibTransId="{44B40387-49B6-4C96-9D21-A8C6E9987995}"/>
    <dgm:cxn modelId="{9F7FA8A1-431D-4E5B-B89A-07D2DCF89AF4}" type="presOf" srcId="{43F01867-7C59-462C-A3B0-533C6D9AC28A}" destId="{CA298924-A7F2-436C-8FC4-6144D5C8C665}" srcOrd="0" destOrd="3" presId="urn:microsoft.com/office/officeart/2005/8/layout/vList6"/>
    <dgm:cxn modelId="{D53A2250-F6A2-49D6-92FE-76AD9F96F729}" type="presOf" srcId="{2D7BF23E-590E-4F35-BDB2-B94C5B1809C6}" destId="{8A81B223-E61F-4DCF-B900-43809B490706}" srcOrd="0" destOrd="0" presId="urn:microsoft.com/office/officeart/2005/8/layout/vList6"/>
    <dgm:cxn modelId="{E9004120-E8E5-40EF-BB03-36018FF54355}" type="presOf" srcId="{9FEAA056-55DE-4752-BCD9-A2ED6F10C764}" destId="{5A8C9A88-B8F5-467F-9090-686DD23C344A}" srcOrd="0" destOrd="0" presId="urn:microsoft.com/office/officeart/2005/8/layout/vList6"/>
    <dgm:cxn modelId="{315FDD02-B06E-4260-AAF7-AF77FBB1A367}" srcId="{11374C2B-21A5-4F92-88F7-98FF94171F61}" destId="{511434B7-2FF0-41DE-9986-249F528F87A0}" srcOrd="0" destOrd="0" parTransId="{734F0CBB-7660-4392-92AF-9BF739A8305F}" sibTransId="{7B1DF453-4C10-41DD-A4E3-1736C2C9909F}"/>
    <dgm:cxn modelId="{2FF01A97-9B97-4065-ACFD-BC9F9C7CA237}" srcId="{9FEAA056-55DE-4752-BCD9-A2ED6F10C764}" destId="{D49C6B9F-A930-4AD9-BA3B-792D1A3ABB2A}" srcOrd="0" destOrd="0" parTransId="{3FB529D4-1B4B-4D2A-A081-7EA0335CBB72}" sibTransId="{798EF401-8912-4F9B-A296-EA088ED41C7D}"/>
    <dgm:cxn modelId="{A6AB4023-EAF1-4DC1-9C87-6ABB1F347EFE}" type="presOf" srcId="{11374C2B-21A5-4F92-88F7-98FF94171F61}" destId="{112DB28B-FA83-4483-A119-511BA7881228}" srcOrd="0" destOrd="0" presId="urn:microsoft.com/office/officeart/2005/8/layout/vList6"/>
    <dgm:cxn modelId="{3754BB28-56B3-45BE-9B91-D32FE573085E}" srcId="{2D7BF23E-590E-4F35-BDB2-B94C5B1809C6}" destId="{63805ABF-3E4B-4A4F-8E61-0EBAC9D99426}" srcOrd="1" destOrd="0" parTransId="{C5B92238-B21C-41B5-A4B3-E9781E336CC5}" sibTransId="{85548716-CC23-47B2-BD8C-E6CAC90C23EA}"/>
    <dgm:cxn modelId="{DC531557-D651-49D6-8B26-FF5251C68E9A}" srcId="{2D7BF23E-590E-4F35-BDB2-B94C5B1809C6}" destId="{264E49BB-2B57-4C86-844F-3530F3B8970B}" srcOrd="2" destOrd="0" parTransId="{EDF0611C-F67D-425D-A1D4-A4C93B94585E}" sibTransId="{349C41AB-5749-434E-B63E-C9854569F60E}"/>
    <dgm:cxn modelId="{8E68CF80-1286-4E4B-BF39-7CB6E5592036}" type="presParOf" srcId="{8A74AF53-31F0-411C-95CE-0796D27BDFB0}" destId="{9B22A5A0-598D-49C3-A9AE-17C3AF8410C2}" srcOrd="0" destOrd="0" presId="urn:microsoft.com/office/officeart/2005/8/layout/vList6"/>
    <dgm:cxn modelId="{DABD544A-B57D-4221-B8E8-A047BE7CE24D}" type="presParOf" srcId="{9B22A5A0-598D-49C3-A9AE-17C3AF8410C2}" destId="{8A81B223-E61F-4DCF-B900-43809B490706}" srcOrd="0" destOrd="0" presId="urn:microsoft.com/office/officeart/2005/8/layout/vList6"/>
    <dgm:cxn modelId="{DB6145B3-24E2-46A7-93E2-BE694CF4579F}" type="presParOf" srcId="{9B22A5A0-598D-49C3-A9AE-17C3AF8410C2}" destId="{CA298924-A7F2-436C-8FC4-6144D5C8C665}" srcOrd="1" destOrd="0" presId="urn:microsoft.com/office/officeart/2005/8/layout/vList6"/>
    <dgm:cxn modelId="{C2B8CDBC-8EE9-4410-8ADD-4A695415C13D}" type="presParOf" srcId="{8A74AF53-31F0-411C-95CE-0796D27BDFB0}" destId="{CC9F538D-D029-4541-BD4A-AD0CB60F6526}" srcOrd="1" destOrd="0" presId="urn:microsoft.com/office/officeart/2005/8/layout/vList6"/>
    <dgm:cxn modelId="{0534EBC7-C3B7-4E71-8FBA-A825C17821B1}" type="presParOf" srcId="{8A74AF53-31F0-411C-95CE-0796D27BDFB0}" destId="{5857CA0F-2B2A-4496-8DD7-A795C1EF8C4A}" srcOrd="2" destOrd="0" presId="urn:microsoft.com/office/officeart/2005/8/layout/vList6"/>
    <dgm:cxn modelId="{32D7FB20-C801-4B6F-B03F-8A059213362C}" type="presParOf" srcId="{5857CA0F-2B2A-4496-8DD7-A795C1EF8C4A}" destId="{112DB28B-FA83-4483-A119-511BA7881228}" srcOrd="0" destOrd="0" presId="urn:microsoft.com/office/officeart/2005/8/layout/vList6"/>
    <dgm:cxn modelId="{49C56FD8-C01D-414E-AEBD-5AC376975866}" type="presParOf" srcId="{5857CA0F-2B2A-4496-8DD7-A795C1EF8C4A}" destId="{EA0A2D2A-BEE2-47D2-ADB6-4A65100422EC}" srcOrd="1" destOrd="0" presId="urn:microsoft.com/office/officeart/2005/8/layout/vList6"/>
    <dgm:cxn modelId="{B460B493-430C-40DB-BFDA-77816C3EBA46}" type="presParOf" srcId="{8A74AF53-31F0-411C-95CE-0796D27BDFB0}" destId="{F9F0A3FD-94B2-4E62-8C2C-74DEC05F54F8}" srcOrd="3" destOrd="0" presId="urn:microsoft.com/office/officeart/2005/8/layout/vList6"/>
    <dgm:cxn modelId="{F6E1E1FF-25A7-4958-88BF-8F800547B71D}" type="presParOf" srcId="{8A74AF53-31F0-411C-95CE-0796D27BDFB0}" destId="{37C84D22-3B4B-45AE-BFFB-2506C794B146}" srcOrd="4" destOrd="0" presId="urn:microsoft.com/office/officeart/2005/8/layout/vList6"/>
    <dgm:cxn modelId="{D290EFD6-6636-4AF5-BF4E-A9E9A94841A8}" type="presParOf" srcId="{37C84D22-3B4B-45AE-BFFB-2506C794B146}" destId="{5A8C9A88-B8F5-467F-9090-686DD23C344A}" srcOrd="0" destOrd="0" presId="urn:microsoft.com/office/officeart/2005/8/layout/vList6"/>
    <dgm:cxn modelId="{78FEC1FC-27AA-4EB8-B343-82B947333FAF}" type="presParOf" srcId="{37C84D22-3B4B-45AE-BFFB-2506C794B146}" destId="{7E4A4FAE-EED3-45C5-A742-F4D5758A40F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82D6D2-DF73-4705-B8EC-24B5F99B69B1}"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US"/>
        </a:p>
      </dgm:t>
    </dgm:pt>
    <dgm:pt modelId="{EEA5308E-B6C9-4D13-BC14-519DA7B16A77}">
      <dgm:prSet phldrT="[Text]"/>
      <dgm:spPr/>
      <dgm:t>
        <a:bodyPr/>
        <a:lstStyle/>
        <a:p>
          <a:r>
            <a:rPr lang="es-BO" dirty="0" smtClean="0"/>
            <a:t>Implementar los componentes principales de la Solución de </a:t>
          </a:r>
          <a:r>
            <a:rPr lang="es-BO" dirty="0" err="1" smtClean="0"/>
            <a:t>TICs</a:t>
          </a:r>
          <a:endParaRPr lang="en-US" dirty="0"/>
        </a:p>
      </dgm:t>
    </dgm:pt>
    <dgm:pt modelId="{5F56BEF4-9DD3-4931-8B0F-1ADDD607AE5D}" type="parTrans" cxnId="{CC484FBE-F68B-459C-8666-8DAA7D479164}">
      <dgm:prSet/>
      <dgm:spPr/>
      <dgm:t>
        <a:bodyPr/>
        <a:lstStyle/>
        <a:p>
          <a:endParaRPr lang="en-US"/>
        </a:p>
      </dgm:t>
    </dgm:pt>
    <dgm:pt modelId="{5690212E-3917-4479-A999-BC6BD84E1F64}" type="sibTrans" cxnId="{CC484FBE-F68B-459C-8666-8DAA7D479164}">
      <dgm:prSet/>
      <dgm:spPr/>
      <dgm:t>
        <a:bodyPr/>
        <a:lstStyle/>
        <a:p>
          <a:endParaRPr lang="en-US"/>
        </a:p>
      </dgm:t>
    </dgm:pt>
    <dgm:pt modelId="{680D7718-FF69-4D11-8EAC-DFFF6228B550}">
      <dgm:prSet/>
      <dgm:spPr/>
      <dgm:t>
        <a:bodyPr/>
        <a:lstStyle/>
        <a:p>
          <a:pPr marL="236538" indent="-173038"/>
          <a:r>
            <a:rPr lang="es-ES" b="0" dirty="0" smtClean="0"/>
            <a:t>Implementar la </a:t>
          </a:r>
          <a:r>
            <a:rPr lang="es-ES" b="0" dirty="0" err="1" smtClean="0"/>
            <a:t>Infraestrcutura</a:t>
          </a:r>
          <a:r>
            <a:rPr lang="es-ES" b="0" dirty="0" smtClean="0"/>
            <a:t> de la Solución  en el ambiente de producción</a:t>
          </a:r>
          <a:endParaRPr lang="en-US" b="0" dirty="0" smtClean="0"/>
        </a:p>
      </dgm:t>
    </dgm:pt>
    <dgm:pt modelId="{1DC8DD2C-C028-44F0-9136-8DF64FD62237}" type="parTrans" cxnId="{8822D295-F79B-4CB5-B41E-0CAF8C7CC4A4}">
      <dgm:prSet/>
      <dgm:spPr/>
      <dgm:t>
        <a:bodyPr/>
        <a:lstStyle/>
        <a:p>
          <a:endParaRPr lang="en-US"/>
        </a:p>
      </dgm:t>
    </dgm:pt>
    <dgm:pt modelId="{B64C8ACB-CDAC-4D2A-A976-75AADBDB54F6}" type="sibTrans" cxnId="{8822D295-F79B-4CB5-B41E-0CAF8C7CC4A4}">
      <dgm:prSet/>
      <dgm:spPr/>
      <dgm:t>
        <a:bodyPr/>
        <a:lstStyle/>
        <a:p>
          <a:endParaRPr lang="en-US"/>
        </a:p>
      </dgm:t>
    </dgm:pt>
    <dgm:pt modelId="{D8DEECCB-03A7-4573-9282-C36BCEF40B59}">
      <dgm:prSet/>
      <dgm:spPr/>
      <dgm:t>
        <a:bodyPr/>
        <a:lstStyle/>
        <a:p>
          <a:r>
            <a:rPr lang="es-BO" dirty="0" smtClean="0"/>
            <a:t>Implementar en las Áreas de la Organización</a:t>
          </a:r>
          <a:endParaRPr lang="en-US" dirty="0" smtClean="0"/>
        </a:p>
      </dgm:t>
    </dgm:pt>
    <dgm:pt modelId="{429B9E7A-89DA-4067-847C-D39F13545B1A}" type="parTrans" cxnId="{DE3321D2-F9C8-48DE-8869-45B540AB9863}">
      <dgm:prSet/>
      <dgm:spPr/>
      <dgm:t>
        <a:bodyPr/>
        <a:lstStyle/>
        <a:p>
          <a:endParaRPr lang="en-US"/>
        </a:p>
      </dgm:t>
    </dgm:pt>
    <dgm:pt modelId="{DD857161-CA3F-4317-A3CA-1ADB59F18FAF}" type="sibTrans" cxnId="{DE3321D2-F9C8-48DE-8869-45B540AB9863}">
      <dgm:prSet/>
      <dgm:spPr/>
      <dgm:t>
        <a:bodyPr/>
        <a:lstStyle/>
        <a:p>
          <a:endParaRPr lang="en-US"/>
        </a:p>
      </dgm:t>
    </dgm:pt>
    <dgm:pt modelId="{C04891DA-3112-4F57-86BA-2CCA393CC030}">
      <dgm:prSet/>
      <dgm:spPr/>
      <dgm:t>
        <a:bodyPr/>
        <a:lstStyle/>
        <a:p>
          <a:pPr marL="236538" indent="-173038"/>
          <a:r>
            <a:rPr lang="es-ES" b="0" dirty="0" smtClean="0"/>
            <a:t>Implementar la Solución en las Áreas de la Organización consideradas</a:t>
          </a:r>
          <a:endParaRPr lang="en-US" b="0" dirty="0" smtClean="0"/>
        </a:p>
      </dgm:t>
    </dgm:pt>
    <dgm:pt modelId="{F05A54BB-675D-44AF-8C37-E5A29824BB75}" type="parTrans" cxnId="{958683B8-FC74-4EBD-993C-6F9A7104D583}">
      <dgm:prSet/>
      <dgm:spPr/>
      <dgm:t>
        <a:bodyPr/>
        <a:lstStyle/>
        <a:p>
          <a:endParaRPr lang="en-US"/>
        </a:p>
      </dgm:t>
    </dgm:pt>
    <dgm:pt modelId="{D4EB1DAD-CAF1-438B-868F-539200A0C230}" type="sibTrans" cxnId="{958683B8-FC74-4EBD-993C-6F9A7104D583}">
      <dgm:prSet/>
      <dgm:spPr/>
      <dgm:t>
        <a:bodyPr/>
        <a:lstStyle/>
        <a:p>
          <a:endParaRPr lang="en-US"/>
        </a:p>
      </dgm:t>
    </dgm:pt>
    <dgm:pt modelId="{1638D5B9-6760-4EBE-B3F4-E153541FF640}">
      <dgm:prSet/>
      <dgm:spPr/>
      <dgm:t>
        <a:bodyPr/>
        <a:lstStyle/>
        <a:p>
          <a:r>
            <a:rPr lang="es-BO" dirty="0" smtClean="0"/>
            <a:t>Estabilizar la Implementación</a:t>
          </a:r>
        </a:p>
      </dgm:t>
    </dgm:pt>
    <dgm:pt modelId="{BD234C56-C19A-4D33-8AED-5DDB08342018}" type="parTrans" cxnId="{839E48EA-B707-43D7-A223-4FEA0D5C7467}">
      <dgm:prSet/>
      <dgm:spPr/>
      <dgm:t>
        <a:bodyPr/>
        <a:lstStyle/>
        <a:p>
          <a:endParaRPr lang="en-US"/>
        </a:p>
      </dgm:t>
    </dgm:pt>
    <dgm:pt modelId="{141FFC06-904F-42F7-9617-346C28C6E593}" type="sibTrans" cxnId="{839E48EA-B707-43D7-A223-4FEA0D5C7467}">
      <dgm:prSet/>
      <dgm:spPr/>
      <dgm:t>
        <a:bodyPr/>
        <a:lstStyle/>
        <a:p>
          <a:endParaRPr lang="en-US"/>
        </a:p>
      </dgm:t>
    </dgm:pt>
    <dgm:pt modelId="{1AE67E7C-31EA-4A9C-95B8-061614E547C3}">
      <dgm:prSet/>
      <dgm:spPr/>
      <dgm:t>
        <a:bodyPr/>
        <a:lstStyle/>
        <a:p>
          <a:pPr marL="236538" indent="-173038"/>
          <a:r>
            <a:rPr lang="es-ES" b="0" dirty="0" smtClean="0"/>
            <a:t>Estabilizar la Implementación de la Solución</a:t>
          </a:r>
          <a:endParaRPr lang="en-US" b="0" dirty="0" smtClean="0"/>
        </a:p>
      </dgm:t>
    </dgm:pt>
    <dgm:pt modelId="{5EBCCB03-F214-43C8-8A25-5E5731608F53}" type="parTrans" cxnId="{25FEE70F-8FA7-4613-966C-E19E3A61950D}">
      <dgm:prSet/>
      <dgm:spPr/>
      <dgm:t>
        <a:bodyPr/>
        <a:lstStyle/>
        <a:p>
          <a:endParaRPr lang="en-US"/>
        </a:p>
      </dgm:t>
    </dgm:pt>
    <dgm:pt modelId="{A0271EC1-71CF-4EF5-8355-A2816DE674A5}" type="sibTrans" cxnId="{25FEE70F-8FA7-4613-966C-E19E3A61950D}">
      <dgm:prSet/>
      <dgm:spPr/>
      <dgm:t>
        <a:bodyPr/>
        <a:lstStyle/>
        <a:p>
          <a:endParaRPr lang="en-US"/>
        </a:p>
      </dgm:t>
    </dgm:pt>
    <dgm:pt modelId="{0F65E06C-1119-4AC0-9871-2479C189D9EF}">
      <dgm:prSet/>
      <dgm:spPr/>
      <dgm:t>
        <a:bodyPr/>
        <a:lstStyle/>
        <a:p>
          <a:pPr marL="236538" indent="-173038"/>
          <a:r>
            <a:rPr lang="es-BO" dirty="0" smtClean="0"/>
            <a:t>Monitorear la Solución durante el Periodo de Calma</a:t>
          </a:r>
          <a:endParaRPr lang="en-US" dirty="0" smtClean="0"/>
        </a:p>
      </dgm:t>
    </dgm:pt>
    <dgm:pt modelId="{DA24BE3E-28E2-49BC-9A64-12B330432B30}" type="parTrans" cxnId="{A2D8A557-86D5-488E-AFCB-CA8EDBC7E829}">
      <dgm:prSet/>
      <dgm:spPr/>
      <dgm:t>
        <a:bodyPr/>
        <a:lstStyle/>
        <a:p>
          <a:endParaRPr lang="en-US"/>
        </a:p>
      </dgm:t>
    </dgm:pt>
    <dgm:pt modelId="{7EE241C7-0CDE-4846-B6B6-A766AB5C2D02}" type="sibTrans" cxnId="{A2D8A557-86D5-488E-AFCB-CA8EDBC7E829}">
      <dgm:prSet/>
      <dgm:spPr/>
      <dgm:t>
        <a:bodyPr/>
        <a:lstStyle/>
        <a:p>
          <a:endParaRPr lang="en-US"/>
        </a:p>
      </dgm:t>
    </dgm:pt>
    <dgm:pt modelId="{43955D31-8A1A-470D-B845-1617F28F9305}">
      <dgm:prSet/>
      <dgm:spPr/>
      <dgm:t>
        <a:bodyPr/>
        <a:lstStyle/>
        <a:p>
          <a:r>
            <a:rPr lang="es-BO" dirty="0" smtClean="0"/>
            <a:t>Revisar el evento clave de Implementación Finalizada</a:t>
          </a:r>
          <a:endParaRPr lang="en-US" dirty="0" smtClean="0"/>
        </a:p>
      </dgm:t>
    </dgm:pt>
    <dgm:pt modelId="{7E113A7D-7DAD-4C4C-89B9-5A35D9617419}" type="parTrans" cxnId="{880ABF7B-8667-4B99-82B6-4B5E56512ED6}">
      <dgm:prSet/>
      <dgm:spPr/>
      <dgm:t>
        <a:bodyPr/>
        <a:lstStyle/>
        <a:p>
          <a:endParaRPr lang="en-US"/>
        </a:p>
      </dgm:t>
    </dgm:pt>
    <dgm:pt modelId="{4D970C6B-CF9E-45E9-B97D-B7EBCB6EF649}" type="sibTrans" cxnId="{880ABF7B-8667-4B99-82B6-4B5E56512ED6}">
      <dgm:prSet/>
      <dgm:spPr/>
      <dgm:t>
        <a:bodyPr/>
        <a:lstStyle/>
        <a:p>
          <a:endParaRPr lang="en-US"/>
        </a:p>
      </dgm:t>
    </dgm:pt>
    <dgm:pt modelId="{000CBBC8-9189-466B-9D2F-6ABBB683F4C5}">
      <dgm:prSet/>
      <dgm:spPr/>
      <dgm:t>
        <a:bodyPr/>
        <a:lstStyle/>
        <a:p>
          <a:pPr marL="236538" indent="-173038"/>
          <a:r>
            <a:rPr lang="es-ES" b="0" dirty="0" smtClean="0"/>
            <a:t>Aprobar el MR Implementación Finalizada</a:t>
          </a:r>
          <a:endParaRPr lang="en-US" b="0" dirty="0" smtClean="0"/>
        </a:p>
      </dgm:t>
    </dgm:pt>
    <dgm:pt modelId="{8AF95CE2-B3A0-4A8F-B217-3F6D9791F7C7}" type="parTrans" cxnId="{5B66243B-2212-4A43-A869-B9A2B349A3A9}">
      <dgm:prSet/>
      <dgm:spPr/>
      <dgm:t>
        <a:bodyPr/>
        <a:lstStyle/>
        <a:p>
          <a:endParaRPr lang="en-US"/>
        </a:p>
      </dgm:t>
    </dgm:pt>
    <dgm:pt modelId="{CB69AF19-C974-42B5-99C1-E28A1300787B}" type="sibTrans" cxnId="{5B66243B-2212-4A43-A869-B9A2B349A3A9}">
      <dgm:prSet/>
      <dgm:spPr/>
      <dgm:t>
        <a:bodyPr/>
        <a:lstStyle/>
        <a:p>
          <a:endParaRPr lang="en-US"/>
        </a:p>
      </dgm:t>
    </dgm:pt>
    <dgm:pt modelId="{5DEC3AA1-A84E-4C0F-8ADE-7186EFBD529E}">
      <dgm:prSet/>
      <dgm:spPr/>
      <dgm:t>
        <a:bodyPr/>
        <a:lstStyle/>
        <a:p>
          <a:pPr marL="236538" indent="-173038"/>
          <a:r>
            <a:rPr lang="es-ES" b="0" dirty="0" smtClean="0"/>
            <a:t>Revisión y Cierre del Proyecto</a:t>
          </a:r>
          <a:endParaRPr lang="en-US" b="0" dirty="0" smtClean="0"/>
        </a:p>
      </dgm:t>
    </dgm:pt>
    <dgm:pt modelId="{EF81E19B-AD7F-4596-AF87-885E81856D60}" type="parTrans" cxnId="{2E580448-12A0-4A87-A6CE-DF3850AC93F3}">
      <dgm:prSet/>
      <dgm:spPr/>
      <dgm:t>
        <a:bodyPr/>
        <a:lstStyle/>
        <a:p>
          <a:endParaRPr lang="en-US"/>
        </a:p>
      </dgm:t>
    </dgm:pt>
    <dgm:pt modelId="{8720EAE5-86D8-42C3-AB97-8210ABE06E6D}" type="sibTrans" cxnId="{2E580448-12A0-4A87-A6CE-DF3850AC93F3}">
      <dgm:prSet/>
      <dgm:spPr/>
      <dgm:t>
        <a:bodyPr/>
        <a:lstStyle/>
        <a:p>
          <a:endParaRPr lang="en-US"/>
        </a:p>
      </dgm:t>
    </dgm:pt>
    <dgm:pt modelId="{F8847164-E029-45B4-AEFE-B341EF025B37}" type="pres">
      <dgm:prSet presAssocID="{4C82D6D2-DF73-4705-B8EC-24B5F99B69B1}" presName="Name0" presStyleCnt="0">
        <dgm:presLayoutVars>
          <dgm:dir/>
          <dgm:animLvl val="lvl"/>
          <dgm:resizeHandles/>
        </dgm:presLayoutVars>
      </dgm:prSet>
      <dgm:spPr/>
      <dgm:t>
        <a:bodyPr/>
        <a:lstStyle/>
        <a:p>
          <a:endParaRPr lang="en-US"/>
        </a:p>
      </dgm:t>
    </dgm:pt>
    <dgm:pt modelId="{694E286D-52AA-49A7-BD24-757777DA6E0E}" type="pres">
      <dgm:prSet presAssocID="{EEA5308E-B6C9-4D13-BC14-519DA7B16A77}" presName="linNode" presStyleCnt="0"/>
      <dgm:spPr/>
    </dgm:pt>
    <dgm:pt modelId="{FFC07C5A-CC98-4941-97DD-9A12F8DE60FC}" type="pres">
      <dgm:prSet presAssocID="{EEA5308E-B6C9-4D13-BC14-519DA7B16A77}" presName="parentShp" presStyleLbl="node1" presStyleIdx="0" presStyleCnt="4">
        <dgm:presLayoutVars>
          <dgm:bulletEnabled val="1"/>
        </dgm:presLayoutVars>
      </dgm:prSet>
      <dgm:spPr/>
      <dgm:t>
        <a:bodyPr/>
        <a:lstStyle/>
        <a:p>
          <a:endParaRPr lang="en-US"/>
        </a:p>
      </dgm:t>
    </dgm:pt>
    <dgm:pt modelId="{0CB2E949-3D27-45E8-A0C5-FF9BFC974288}" type="pres">
      <dgm:prSet presAssocID="{EEA5308E-B6C9-4D13-BC14-519DA7B16A77}" presName="childShp" presStyleLbl="bgAccFollowNode1" presStyleIdx="0" presStyleCnt="4">
        <dgm:presLayoutVars>
          <dgm:bulletEnabled val="1"/>
        </dgm:presLayoutVars>
      </dgm:prSet>
      <dgm:spPr/>
      <dgm:t>
        <a:bodyPr/>
        <a:lstStyle/>
        <a:p>
          <a:endParaRPr lang="en-US"/>
        </a:p>
      </dgm:t>
    </dgm:pt>
    <dgm:pt modelId="{57589808-0721-4255-B5DB-1A18409E8A93}" type="pres">
      <dgm:prSet presAssocID="{5690212E-3917-4479-A999-BC6BD84E1F64}" presName="spacing" presStyleCnt="0"/>
      <dgm:spPr/>
    </dgm:pt>
    <dgm:pt modelId="{24242B6B-8035-4F8C-8021-3E893BA19C7E}" type="pres">
      <dgm:prSet presAssocID="{D8DEECCB-03A7-4573-9282-C36BCEF40B59}" presName="linNode" presStyleCnt="0"/>
      <dgm:spPr/>
    </dgm:pt>
    <dgm:pt modelId="{31B77B80-1BE2-455D-8793-B20A3EB40B9C}" type="pres">
      <dgm:prSet presAssocID="{D8DEECCB-03A7-4573-9282-C36BCEF40B59}" presName="parentShp" presStyleLbl="node1" presStyleIdx="1" presStyleCnt="4">
        <dgm:presLayoutVars>
          <dgm:bulletEnabled val="1"/>
        </dgm:presLayoutVars>
      </dgm:prSet>
      <dgm:spPr/>
      <dgm:t>
        <a:bodyPr/>
        <a:lstStyle/>
        <a:p>
          <a:endParaRPr lang="en-US"/>
        </a:p>
      </dgm:t>
    </dgm:pt>
    <dgm:pt modelId="{D6AC4E37-9E7B-4DAC-B7D0-031F1A50B791}" type="pres">
      <dgm:prSet presAssocID="{D8DEECCB-03A7-4573-9282-C36BCEF40B59}" presName="childShp" presStyleLbl="bgAccFollowNode1" presStyleIdx="1" presStyleCnt="4">
        <dgm:presLayoutVars>
          <dgm:bulletEnabled val="1"/>
        </dgm:presLayoutVars>
      </dgm:prSet>
      <dgm:spPr/>
      <dgm:t>
        <a:bodyPr/>
        <a:lstStyle/>
        <a:p>
          <a:endParaRPr lang="en-US"/>
        </a:p>
      </dgm:t>
    </dgm:pt>
    <dgm:pt modelId="{356A478B-9F1B-4672-821F-376FB31A5D15}" type="pres">
      <dgm:prSet presAssocID="{DD857161-CA3F-4317-A3CA-1ADB59F18FAF}" presName="spacing" presStyleCnt="0"/>
      <dgm:spPr/>
    </dgm:pt>
    <dgm:pt modelId="{DD7719D6-0F16-455A-905D-73ACBA9BFD55}" type="pres">
      <dgm:prSet presAssocID="{1638D5B9-6760-4EBE-B3F4-E153541FF640}" presName="linNode" presStyleCnt="0"/>
      <dgm:spPr/>
    </dgm:pt>
    <dgm:pt modelId="{1B344DEF-24D2-43D0-9CF6-FBBAA5DAD673}" type="pres">
      <dgm:prSet presAssocID="{1638D5B9-6760-4EBE-B3F4-E153541FF640}" presName="parentShp" presStyleLbl="node1" presStyleIdx="2" presStyleCnt="4">
        <dgm:presLayoutVars>
          <dgm:bulletEnabled val="1"/>
        </dgm:presLayoutVars>
      </dgm:prSet>
      <dgm:spPr/>
      <dgm:t>
        <a:bodyPr/>
        <a:lstStyle/>
        <a:p>
          <a:endParaRPr lang="en-US"/>
        </a:p>
      </dgm:t>
    </dgm:pt>
    <dgm:pt modelId="{793644EF-75CD-4B04-B0E0-8C09300DBBCD}" type="pres">
      <dgm:prSet presAssocID="{1638D5B9-6760-4EBE-B3F4-E153541FF640}" presName="childShp" presStyleLbl="bgAccFollowNode1" presStyleIdx="2" presStyleCnt="4">
        <dgm:presLayoutVars>
          <dgm:bulletEnabled val="1"/>
        </dgm:presLayoutVars>
      </dgm:prSet>
      <dgm:spPr/>
      <dgm:t>
        <a:bodyPr/>
        <a:lstStyle/>
        <a:p>
          <a:endParaRPr lang="en-US"/>
        </a:p>
      </dgm:t>
    </dgm:pt>
    <dgm:pt modelId="{453D7152-8A87-45EE-BCC6-47E34EE63469}" type="pres">
      <dgm:prSet presAssocID="{141FFC06-904F-42F7-9617-346C28C6E593}" presName="spacing" presStyleCnt="0"/>
      <dgm:spPr/>
    </dgm:pt>
    <dgm:pt modelId="{BA6838AF-B7D8-4A91-8EDB-F66463E81E68}" type="pres">
      <dgm:prSet presAssocID="{43955D31-8A1A-470D-B845-1617F28F9305}" presName="linNode" presStyleCnt="0"/>
      <dgm:spPr/>
    </dgm:pt>
    <dgm:pt modelId="{88127985-B014-4ADC-9983-3A70CD59CBF8}" type="pres">
      <dgm:prSet presAssocID="{43955D31-8A1A-470D-B845-1617F28F9305}" presName="parentShp" presStyleLbl="node1" presStyleIdx="3" presStyleCnt="4">
        <dgm:presLayoutVars>
          <dgm:bulletEnabled val="1"/>
        </dgm:presLayoutVars>
      </dgm:prSet>
      <dgm:spPr/>
      <dgm:t>
        <a:bodyPr/>
        <a:lstStyle/>
        <a:p>
          <a:endParaRPr lang="en-US"/>
        </a:p>
      </dgm:t>
    </dgm:pt>
    <dgm:pt modelId="{361016B4-EFF9-4FA8-B958-1FD7CEE2C946}" type="pres">
      <dgm:prSet presAssocID="{43955D31-8A1A-470D-B845-1617F28F9305}" presName="childShp" presStyleLbl="bgAccFollowNode1" presStyleIdx="3" presStyleCnt="4">
        <dgm:presLayoutVars>
          <dgm:bulletEnabled val="1"/>
        </dgm:presLayoutVars>
      </dgm:prSet>
      <dgm:spPr/>
      <dgm:t>
        <a:bodyPr/>
        <a:lstStyle/>
        <a:p>
          <a:endParaRPr lang="en-US"/>
        </a:p>
      </dgm:t>
    </dgm:pt>
  </dgm:ptLst>
  <dgm:cxnLst>
    <dgm:cxn modelId="{1CDD7BBD-6F9B-40D3-A0A8-C278B92F244B}" type="presOf" srcId="{0F65E06C-1119-4AC0-9871-2479C189D9EF}" destId="{793644EF-75CD-4B04-B0E0-8C09300DBBCD}" srcOrd="0" destOrd="1" presId="urn:microsoft.com/office/officeart/2005/8/layout/vList6"/>
    <dgm:cxn modelId="{AD838663-376F-4E78-9132-C0F3590BA811}" type="presOf" srcId="{680D7718-FF69-4D11-8EAC-DFFF6228B550}" destId="{0CB2E949-3D27-45E8-A0C5-FF9BFC974288}" srcOrd="0" destOrd="0" presId="urn:microsoft.com/office/officeart/2005/8/layout/vList6"/>
    <dgm:cxn modelId="{2E580448-12A0-4A87-A6CE-DF3850AC93F3}" srcId="{43955D31-8A1A-470D-B845-1617F28F9305}" destId="{5DEC3AA1-A84E-4C0F-8ADE-7186EFBD529E}" srcOrd="1" destOrd="0" parTransId="{EF81E19B-AD7F-4596-AF87-885E81856D60}" sibTransId="{8720EAE5-86D8-42C3-AB97-8210ABE06E6D}"/>
    <dgm:cxn modelId="{5B66243B-2212-4A43-A869-B9A2B349A3A9}" srcId="{43955D31-8A1A-470D-B845-1617F28F9305}" destId="{000CBBC8-9189-466B-9D2F-6ABBB683F4C5}" srcOrd="0" destOrd="0" parTransId="{8AF95CE2-B3A0-4A8F-B217-3F6D9791F7C7}" sibTransId="{CB69AF19-C974-42B5-99C1-E28A1300787B}"/>
    <dgm:cxn modelId="{AD606330-23D7-439B-98BF-BF9C8F5E9EBC}" type="presOf" srcId="{5DEC3AA1-A84E-4C0F-8ADE-7186EFBD529E}" destId="{361016B4-EFF9-4FA8-B958-1FD7CEE2C946}" srcOrd="0" destOrd="1" presId="urn:microsoft.com/office/officeart/2005/8/layout/vList6"/>
    <dgm:cxn modelId="{A2D8A557-86D5-488E-AFCB-CA8EDBC7E829}" srcId="{1638D5B9-6760-4EBE-B3F4-E153541FF640}" destId="{0F65E06C-1119-4AC0-9871-2479C189D9EF}" srcOrd="1" destOrd="0" parTransId="{DA24BE3E-28E2-49BC-9A64-12B330432B30}" sibTransId="{7EE241C7-0CDE-4846-B6B6-A766AB5C2D02}"/>
    <dgm:cxn modelId="{25FEE70F-8FA7-4613-966C-E19E3A61950D}" srcId="{1638D5B9-6760-4EBE-B3F4-E153541FF640}" destId="{1AE67E7C-31EA-4A9C-95B8-061614E547C3}" srcOrd="0" destOrd="0" parTransId="{5EBCCB03-F214-43C8-8A25-5E5731608F53}" sibTransId="{A0271EC1-71CF-4EF5-8355-A2816DE674A5}"/>
    <dgm:cxn modelId="{556BA1A1-FCAE-4E44-9AE2-8904F37C15A2}" type="presOf" srcId="{4C82D6D2-DF73-4705-B8EC-24B5F99B69B1}" destId="{F8847164-E029-45B4-AEFE-B341EF025B37}" srcOrd="0" destOrd="0" presId="urn:microsoft.com/office/officeart/2005/8/layout/vList6"/>
    <dgm:cxn modelId="{7D5A2A0A-8CA5-4B09-A04D-98F5CF5FFFCC}" type="presOf" srcId="{EEA5308E-B6C9-4D13-BC14-519DA7B16A77}" destId="{FFC07C5A-CC98-4941-97DD-9A12F8DE60FC}" srcOrd="0" destOrd="0" presId="urn:microsoft.com/office/officeart/2005/8/layout/vList6"/>
    <dgm:cxn modelId="{839E48EA-B707-43D7-A223-4FEA0D5C7467}" srcId="{4C82D6D2-DF73-4705-B8EC-24B5F99B69B1}" destId="{1638D5B9-6760-4EBE-B3F4-E153541FF640}" srcOrd="2" destOrd="0" parTransId="{BD234C56-C19A-4D33-8AED-5DDB08342018}" sibTransId="{141FFC06-904F-42F7-9617-346C28C6E593}"/>
    <dgm:cxn modelId="{CC484FBE-F68B-459C-8666-8DAA7D479164}" srcId="{4C82D6D2-DF73-4705-B8EC-24B5F99B69B1}" destId="{EEA5308E-B6C9-4D13-BC14-519DA7B16A77}" srcOrd="0" destOrd="0" parTransId="{5F56BEF4-9DD3-4931-8B0F-1ADDD607AE5D}" sibTransId="{5690212E-3917-4479-A999-BC6BD84E1F64}"/>
    <dgm:cxn modelId="{8822D295-F79B-4CB5-B41E-0CAF8C7CC4A4}" srcId="{EEA5308E-B6C9-4D13-BC14-519DA7B16A77}" destId="{680D7718-FF69-4D11-8EAC-DFFF6228B550}" srcOrd="0" destOrd="0" parTransId="{1DC8DD2C-C028-44F0-9136-8DF64FD62237}" sibTransId="{B64C8ACB-CDAC-4D2A-A976-75AADBDB54F6}"/>
    <dgm:cxn modelId="{880ABF7B-8667-4B99-82B6-4B5E56512ED6}" srcId="{4C82D6D2-DF73-4705-B8EC-24B5F99B69B1}" destId="{43955D31-8A1A-470D-B845-1617F28F9305}" srcOrd="3" destOrd="0" parTransId="{7E113A7D-7DAD-4C4C-89B9-5A35D9617419}" sibTransId="{4D970C6B-CF9E-45E9-B97D-B7EBCB6EF649}"/>
    <dgm:cxn modelId="{4C1216E1-6065-4111-9273-E65BD7ADCF86}" type="presOf" srcId="{C04891DA-3112-4F57-86BA-2CCA393CC030}" destId="{D6AC4E37-9E7B-4DAC-B7D0-031F1A50B791}" srcOrd="0" destOrd="0" presId="urn:microsoft.com/office/officeart/2005/8/layout/vList6"/>
    <dgm:cxn modelId="{7C1D6EE3-64C8-4458-9F96-BEDC2BF29A04}" type="presOf" srcId="{1638D5B9-6760-4EBE-B3F4-E153541FF640}" destId="{1B344DEF-24D2-43D0-9CF6-FBBAA5DAD673}" srcOrd="0" destOrd="0" presId="urn:microsoft.com/office/officeart/2005/8/layout/vList6"/>
    <dgm:cxn modelId="{DE3321D2-F9C8-48DE-8869-45B540AB9863}" srcId="{4C82D6D2-DF73-4705-B8EC-24B5F99B69B1}" destId="{D8DEECCB-03A7-4573-9282-C36BCEF40B59}" srcOrd="1" destOrd="0" parTransId="{429B9E7A-89DA-4067-847C-D39F13545B1A}" sibTransId="{DD857161-CA3F-4317-A3CA-1ADB59F18FAF}"/>
    <dgm:cxn modelId="{55949B05-FDBC-4268-9654-71830CE46B94}" type="presOf" srcId="{43955D31-8A1A-470D-B845-1617F28F9305}" destId="{88127985-B014-4ADC-9983-3A70CD59CBF8}" srcOrd="0" destOrd="0" presId="urn:microsoft.com/office/officeart/2005/8/layout/vList6"/>
    <dgm:cxn modelId="{07A468CE-C6B7-49EE-B89D-47874DC3A7F2}" type="presOf" srcId="{000CBBC8-9189-466B-9D2F-6ABBB683F4C5}" destId="{361016B4-EFF9-4FA8-B958-1FD7CEE2C946}" srcOrd="0" destOrd="0" presId="urn:microsoft.com/office/officeart/2005/8/layout/vList6"/>
    <dgm:cxn modelId="{D781ACFE-BD2D-4B47-BB33-39E5EDDA886F}" type="presOf" srcId="{1AE67E7C-31EA-4A9C-95B8-061614E547C3}" destId="{793644EF-75CD-4B04-B0E0-8C09300DBBCD}" srcOrd="0" destOrd="0" presId="urn:microsoft.com/office/officeart/2005/8/layout/vList6"/>
    <dgm:cxn modelId="{958683B8-FC74-4EBD-993C-6F9A7104D583}" srcId="{D8DEECCB-03A7-4573-9282-C36BCEF40B59}" destId="{C04891DA-3112-4F57-86BA-2CCA393CC030}" srcOrd="0" destOrd="0" parTransId="{F05A54BB-675D-44AF-8C37-E5A29824BB75}" sibTransId="{D4EB1DAD-CAF1-438B-868F-539200A0C230}"/>
    <dgm:cxn modelId="{572CD9B3-A81B-4E29-9B48-3749A97046EB}" type="presOf" srcId="{D8DEECCB-03A7-4573-9282-C36BCEF40B59}" destId="{31B77B80-1BE2-455D-8793-B20A3EB40B9C}" srcOrd="0" destOrd="0" presId="urn:microsoft.com/office/officeart/2005/8/layout/vList6"/>
    <dgm:cxn modelId="{A9E50F3D-6B6E-486E-8F16-09013DEAC6AF}" type="presParOf" srcId="{F8847164-E029-45B4-AEFE-B341EF025B37}" destId="{694E286D-52AA-49A7-BD24-757777DA6E0E}" srcOrd="0" destOrd="0" presId="urn:microsoft.com/office/officeart/2005/8/layout/vList6"/>
    <dgm:cxn modelId="{F7DC9C88-D8AC-4868-8B65-F0B1B201C95D}" type="presParOf" srcId="{694E286D-52AA-49A7-BD24-757777DA6E0E}" destId="{FFC07C5A-CC98-4941-97DD-9A12F8DE60FC}" srcOrd="0" destOrd="0" presId="urn:microsoft.com/office/officeart/2005/8/layout/vList6"/>
    <dgm:cxn modelId="{ABA29E92-343A-4606-A718-4ECD11071539}" type="presParOf" srcId="{694E286D-52AA-49A7-BD24-757777DA6E0E}" destId="{0CB2E949-3D27-45E8-A0C5-FF9BFC974288}" srcOrd="1" destOrd="0" presId="urn:microsoft.com/office/officeart/2005/8/layout/vList6"/>
    <dgm:cxn modelId="{520FAF98-7EFB-4939-8495-72B7746FCB03}" type="presParOf" srcId="{F8847164-E029-45B4-AEFE-B341EF025B37}" destId="{57589808-0721-4255-B5DB-1A18409E8A93}" srcOrd="1" destOrd="0" presId="urn:microsoft.com/office/officeart/2005/8/layout/vList6"/>
    <dgm:cxn modelId="{13C4883F-C93B-4FCA-B385-FF735DFDFAB1}" type="presParOf" srcId="{F8847164-E029-45B4-AEFE-B341EF025B37}" destId="{24242B6B-8035-4F8C-8021-3E893BA19C7E}" srcOrd="2" destOrd="0" presId="urn:microsoft.com/office/officeart/2005/8/layout/vList6"/>
    <dgm:cxn modelId="{BEF81AC0-E1B2-4C78-A540-6ED39D8295BA}" type="presParOf" srcId="{24242B6B-8035-4F8C-8021-3E893BA19C7E}" destId="{31B77B80-1BE2-455D-8793-B20A3EB40B9C}" srcOrd="0" destOrd="0" presId="urn:microsoft.com/office/officeart/2005/8/layout/vList6"/>
    <dgm:cxn modelId="{E3460F99-E65D-4E79-B5DF-4FAF979377AB}" type="presParOf" srcId="{24242B6B-8035-4F8C-8021-3E893BA19C7E}" destId="{D6AC4E37-9E7B-4DAC-B7D0-031F1A50B791}" srcOrd="1" destOrd="0" presId="urn:microsoft.com/office/officeart/2005/8/layout/vList6"/>
    <dgm:cxn modelId="{3E181086-7952-4E63-A443-C83A5F20693D}" type="presParOf" srcId="{F8847164-E029-45B4-AEFE-B341EF025B37}" destId="{356A478B-9F1B-4672-821F-376FB31A5D15}" srcOrd="3" destOrd="0" presId="urn:microsoft.com/office/officeart/2005/8/layout/vList6"/>
    <dgm:cxn modelId="{996B615B-B4A3-4A15-92CB-2CEA1BA407E6}" type="presParOf" srcId="{F8847164-E029-45B4-AEFE-B341EF025B37}" destId="{DD7719D6-0F16-455A-905D-73ACBA9BFD55}" srcOrd="4" destOrd="0" presId="urn:microsoft.com/office/officeart/2005/8/layout/vList6"/>
    <dgm:cxn modelId="{38ABBA4E-0786-45B6-A2BF-41290F300730}" type="presParOf" srcId="{DD7719D6-0F16-455A-905D-73ACBA9BFD55}" destId="{1B344DEF-24D2-43D0-9CF6-FBBAA5DAD673}" srcOrd="0" destOrd="0" presId="urn:microsoft.com/office/officeart/2005/8/layout/vList6"/>
    <dgm:cxn modelId="{ECFE77B1-8AE4-47D4-8259-D77E06B83005}" type="presParOf" srcId="{DD7719D6-0F16-455A-905D-73ACBA9BFD55}" destId="{793644EF-75CD-4B04-B0E0-8C09300DBBCD}" srcOrd="1" destOrd="0" presId="urn:microsoft.com/office/officeart/2005/8/layout/vList6"/>
    <dgm:cxn modelId="{E946E26A-E631-4A1B-BF4D-CE6C5A853501}" type="presParOf" srcId="{F8847164-E029-45B4-AEFE-B341EF025B37}" destId="{453D7152-8A87-45EE-BCC6-47E34EE63469}" srcOrd="5" destOrd="0" presId="urn:microsoft.com/office/officeart/2005/8/layout/vList6"/>
    <dgm:cxn modelId="{89AA7749-3C88-4501-B14F-63D9CF84B9E5}" type="presParOf" srcId="{F8847164-E029-45B4-AEFE-B341EF025B37}" destId="{BA6838AF-B7D8-4A91-8EDB-F66463E81E68}" srcOrd="6" destOrd="0" presId="urn:microsoft.com/office/officeart/2005/8/layout/vList6"/>
    <dgm:cxn modelId="{52234EDA-495B-4508-B7D1-296AC14BD6F0}" type="presParOf" srcId="{BA6838AF-B7D8-4A91-8EDB-F66463E81E68}" destId="{88127985-B014-4ADC-9983-3A70CD59CBF8}" srcOrd="0" destOrd="0" presId="urn:microsoft.com/office/officeart/2005/8/layout/vList6"/>
    <dgm:cxn modelId="{63887EF0-0073-46FB-9610-45AB60F7D2EB}" type="presParOf" srcId="{BA6838AF-B7D8-4A91-8EDB-F66463E81E68}" destId="{361016B4-EFF9-4FA8-B958-1FD7CEE2C94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375E4-55F3-410B-926E-F14ECDA70E4B}">
      <dsp:nvSpPr>
        <dsp:cNvPr id="0" name=""/>
        <dsp:cNvSpPr/>
      </dsp:nvSpPr>
      <dsp:spPr>
        <a:xfrm>
          <a:off x="3284437" y="626820"/>
          <a:ext cx="483524" cy="91440"/>
        </a:xfrm>
        <a:custGeom>
          <a:avLst/>
          <a:gdLst/>
          <a:ahLst/>
          <a:cxnLst/>
          <a:rect l="0" t="0" r="0" b="0"/>
          <a:pathLst>
            <a:path>
              <a:moveTo>
                <a:pt x="0" y="45720"/>
              </a:moveTo>
              <a:lnTo>
                <a:pt x="483524"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513346" y="669969"/>
        <a:ext cx="25706" cy="5141"/>
      </dsp:txXfrm>
    </dsp:sp>
    <dsp:sp modelId="{827FEC36-AF84-4EBA-AA23-1E702296EC15}">
      <dsp:nvSpPr>
        <dsp:cNvPr id="0" name=""/>
        <dsp:cNvSpPr/>
      </dsp:nvSpPr>
      <dsp:spPr>
        <a:xfrm>
          <a:off x="1050913" y="1943"/>
          <a:ext cx="2235324" cy="134119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BO" sz="1600" kern="1200" dirty="0" smtClean="0"/>
            <a:t>Preparación para el Desarrollo</a:t>
          </a:r>
          <a:endParaRPr lang="en-US" sz="1600" kern="1200" dirty="0"/>
        </a:p>
      </dsp:txBody>
      <dsp:txXfrm>
        <a:off x="1050913" y="1943"/>
        <a:ext cx="2235324" cy="1341194"/>
      </dsp:txXfrm>
    </dsp:sp>
    <dsp:sp modelId="{DFC922CF-D33B-4316-8AB9-A0FF19E5A7F4}">
      <dsp:nvSpPr>
        <dsp:cNvPr id="0" name=""/>
        <dsp:cNvSpPr/>
      </dsp:nvSpPr>
      <dsp:spPr>
        <a:xfrm>
          <a:off x="2168575" y="1341337"/>
          <a:ext cx="2749448" cy="483524"/>
        </a:xfrm>
        <a:custGeom>
          <a:avLst/>
          <a:gdLst/>
          <a:ahLst/>
          <a:cxnLst/>
          <a:rect l="0" t="0" r="0" b="0"/>
          <a:pathLst>
            <a:path>
              <a:moveTo>
                <a:pt x="2749448" y="0"/>
              </a:moveTo>
              <a:lnTo>
                <a:pt x="2749448" y="258862"/>
              </a:lnTo>
              <a:lnTo>
                <a:pt x="0" y="258862"/>
              </a:lnTo>
              <a:lnTo>
                <a:pt x="0" y="483524"/>
              </a:lnTo>
            </a:path>
          </a:pathLst>
        </a:custGeom>
        <a:noFill/>
        <a:ln w="9525" cap="flat" cmpd="sng" algn="ctr">
          <a:solidFill>
            <a:schemeClr val="accent3">
              <a:hueOff val="-6901799"/>
              <a:satOff val="-18192"/>
              <a:lumOff val="-470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473372" y="1580529"/>
        <a:ext cx="139855" cy="5141"/>
      </dsp:txXfrm>
    </dsp:sp>
    <dsp:sp modelId="{1BED124A-F83E-4E0C-9C65-AD59672AB85B}">
      <dsp:nvSpPr>
        <dsp:cNvPr id="0" name=""/>
        <dsp:cNvSpPr/>
      </dsp:nvSpPr>
      <dsp:spPr>
        <a:xfrm>
          <a:off x="3800362" y="1943"/>
          <a:ext cx="2235324" cy="1341194"/>
        </a:xfrm>
        <a:prstGeom prst="rect">
          <a:avLst/>
        </a:prstGeom>
        <a:solidFill>
          <a:schemeClr val="accent3">
            <a:hueOff val="-4601200"/>
            <a:satOff val="-12128"/>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BO" sz="1600" kern="1200" dirty="0" smtClean="0"/>
            <a:t>Desarrollar la Solución</a:t>
          </a:r>
          <a:endParaRPr lang="en-US" sz="1600" kern="1200" dirty="0" smtClean="0"/>
        </a:p>
      </dsp:txBody>
      <dsp:txXfrm>
        <a:off x="3800362" y="1943"/>
        <a:ext cx="2235324" cy="1341194"/>
      </dsp:txXfrm>
    </dsp:sp>
    <dsp:sp modelId="{CD0C283F-48A5-404A-B855-0239DCDCC2D1}">
      <dsp:nvSpPr>
        <dsp:cNvPr id="0" name=""/>
        <dsp:cNvSpPr/>
      </dsp:nvSpPr>
      <dsp:spPr>
        <a:xfrm>
          <a:off x="3284437" y="2482139"/>
          <a:ext cx="483524" cy="91440"/>
        </a:xfrm>
        <a:custGeom>
          <a:avLst/>
          <a:gdLst/>
          <a:ahLst/>
          <a:cxnLst/>
          <a:rect l="0" t="0" r="0" b="0"/>
          <a:pathLst>
            <a:path>
              <a:moveTo>
                <a:pt x="0" y="45720"/>
              </a:moveTo>
              <a:lnTo>
                <a:pt x="483524" y="45720"/>
              </a:lnTo>
            </a:path>
          </a:pathLst>
        </a:custGeom>
        <a:noFill/>
        <a:ln w="9525" cap="flat" cmpd="sng" algn="ctr">
          <a:solidFill>
            <a:schemeClr val="accent3">
              <a:hueOff val="-13803598"/>
              <a:satOff val="-36385"/>
              <a:lumOff val="-941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513346" y="2525288"/>
        <a:ext cx="25706" cy="5141"/>
      </dsp:txXfrm>
    </dsp:sp>
    <dsp:sp modelId="{F5FFA63E-070F-42F8-B268-4953B73D4F63}">
      <dsp:nvSpPr>
        <dsp:cNvPr id="0" name=""/>
        <dsp:cNvSpPr/>
      </dsp:nvSpPr>
      <dsp:spPr>
        <a:xfrm>
          <a:off x="1050913" y="1857262"/>
          <a:ext cx="2235324" cy="1341194"/>
        </a:xfrm>
        <a:prstGeom prst="rect">
          <a:avLst/>
        </a:prstGeom>
        <a:solidFill>
          <a:schemeClr val="accent3">
            <a:hueOff val="-9202399"/>
            <a:satOff val="-24257"/>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BO" sz="1600" kern="1200" dirty="0" smtClean="0"/>
            <a:t>Preparación de la Liberación</a:t>
          </a:r>
          <a:endParaRPr lang="en-US" sz="1600" kern="1200" dirty="0" smtClean="0"/>
        </a:p>
      </dsp:txBody>
      <dsp:txXfrm>
        <a:off x="1050913" y="1857262"/>
        <a:ext cx="2235324" cy="1341194"/>
      </dsp:txXfrm>
    </dsp:sp>
    <dsp:sp modelId="{1BD30D53-79E9-4A95-818C-15428EFF0005}">
      <dsp:nvSpPr>
        <dsp:cNvPr id="0" name=""/>
        <dsp:cNvSpPr/>
      </dsp:nvSpPr>
      <dsp:spPr>
        <a:xfrm>
          <a:off x="3800362" y="1857262"/>
          <a:ext cx="2235324" cy="1341194"/>
        </a:xfrm>
        <a:prstGeom prst="rect">
          <a:avLst/>
        </a:prstGeom>
        <a:solidFill>
          <a:schemeClr val="accent3">
            <a:hueOff val="-13803598"/>
            <a:satOff val="-3638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s-BO" sz="1600" kern="1200" dirty="0" smtClean="0"/>
            <a:t>Revisar el Evento Clave de Alcance Completado y dar el Visto Bueno el Evento Clave de Reporte de Revisión</a:t>
          </a:r>
          <a:endParaRPr lang="en-US" sz="1600" kern="1200" dirty="0" smtClean="0"/>
        </a:p>
      </dsp:txBody>
      <dsp:txXfrm>
        <a:off x="3800362" y="1857262"/>
        <a:ext cx="2235324" cy="13411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98924-A7F2-436C-8FC4-6144D5C8C665}">
      <dsp:nvSpPr>
        <dsp:cNvPr id="0" name=""/>
        <dsp:cNvSpPr/>
      </dsp:nvSpPr>
      <dsp:spPr>
        <a:xfrm>
          <a:off x="1853546" y="1190"/>
          <a:ext cx="5618049" cy="1433512"/>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236538" lvl="1" indent="-173038" algn="l" defTabSz="622300">
            <a:lnSpc>
              <a:spcPct val="90000"/>
            </a:lnSpc>
            <a:spcBef>
              <a:spcPct val="0"/>
            </a:spcBef>
            <a:spcAft>
              <a:spcPct val="15000"/>
            </a:spcAft>
            <a:buChar char="••"/>
          </a:pPr>
          <a:r>
            <a:rPr lang="es-BO" sz="1400" kern="1200" dirty="0" smtClean="0"/>
            <a:t>Escribir el documento de la especificación de las Pruebas.</a:t>
          </a:r>
          <a:endParaRPr lang="en-US" sz="1400" kern="1200" dirty="0" smtClean="0"/>
        </a:p>
        <a:p>
          <a:pPr marL="236538" lvl="1" indent="-173038" algn="l" defTabSz="622300">
            <a:lnSpc>
              <a:spcPct val="90000"/>
            </a:lnSpc>
            <a:spcBef>
              <a:spcPct val="0"/>
            </a:spcBef>
            <a:spcAft>
              <a:spcPct val="15000"/>
            </a:spcAft>
            <a:buChar char="••"/>
          </a:pPr>
          <a:r>
            <a:rPr lang="es-BO" sz="1400" kern="1200" dirty="0" smtClean="0"/>
            <a:t>Identificar y resolver las fallas hasta que se estabilice la Solución.</a:t>
          </a:r>
          <a:endParaRPr lang="en-US" sz="1400" kern="1200" dirty="0" smtClean="0"/>
        </a:p>
        <a:p>
          <a:pPr marL="236538" lvl="1" indent="-173038" algn="l" defTabSz="622300">
            <a:lnSpc>
              <a:spcPct val="90000"/>
            </a:lnSpc>
            <a:spcBef>
              <a:spcPct val="0"/>
            </a:spcBef>
            <a:spcAft>
              <a:spcPct val="15000"/>
            </a:spcAft>
            <a:buChar char="••"/>
          </a:pPr>
          <a:r>
            <a:rPr lang="es-BO" sz="1400" kern="1200" dirty="0" smtClean="0"/>
            <a:t>Probar la versión de la Realización de la Solución candidata para Liberación.</a:t>
          </a:r>
          <a:endParaRPr lang="en-US" sz="1400" kern="1200" dirty="0" smtClean="0"/>
        </a:p>
        <a:p>
          <a:pPr marL="236538" lvl="1" indent="-173038" algn="l" defTabSz="622300">
            <a:lnSpc>
              <a:spcPct val="90000"/>
            </a:lnSpc>
            <a:spcBef>
              <a:spcPct val="0"/>
            </a:spcBef>
            <a:spcAft>
              <a:spcPct val="15000"/>
            </a:spcAft>
            <a:buChar char="••"/>
          </a:pPr>
          <a:r>
            <a:rPr lang="es-BO" sz="1400" kern="1200" dirty="0" smtClean="0"/>
            <a:t>Completar las Pruebas de aceptación por parte del Usuario.</a:t>
          </a:r>
          <a:endParaRPr lang="en-US" sz="1400" kern="1200" dirty="0" smtClean="0"/>
        </a:p>
      </dsp:txBody>
      <dsp:txXfrm>
        <a:off x="1853546" y="180379"/>
        <a:ext cx="5080482" cy="1075134"/>
      </dsp:txXfrm>
    </dsp:sp>
    <dsp:sp modelId="{8A81B223-E61F-4DCF-B900-43809B490706}">
      <dsp:nvSpPr>
        <dsp:cNvPr id="0" name=""/>
        <dsp:cNvSpPr/>
      </dsp:nvSpPr>
      <dsp:spPr>
        <a:xfrm>
          <a:off x="0" y="120650"/>
          <a:ext cx="1781341" cy="119459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BO" sz="1800" kern="1200" dirty="0" smtClean="0"/>
            <a:t>Estabilizar una versión candidata de la Realización de la Solución a ser Liberada</a:t>
          </a:r>
          <a:endParaRPr lang="en-US" sz="1800" kern="1200" dirty="0"/>
        </a:p>
      </dsp:txBody>
      <dsp:txXfrm>
        <a:off x="58315" y="178965"/>
        <a:ext cx="1664711" cy="1077963"/>
      </dsp:txXfrm>
    </dsp:sp>
    <dsp:sp modelId="{EA0A2D2A-BEE2-47D2-ADB6-4A65100422EC}">
      <dsp:nvSpPr>
        <dsp:cNvPr id="0" name=""/>
        <dsp:cNvSpPr/>
      </dsp:nvSpPr>
      <dsp:spPr>
        <a:xfrm>
          <a:off x="1851670" y="1554162"/>
          <a:ext cx="5623540" cy="1194593"/>
        </a:xfrm>
        <a:prstGeom prst="rightArrow">
          <a:avLst>
            <a:gd name="adj1" fmla="val 75000"/>
            <a:gd name="adj2" fmla="val 50000"/>
          </a:avLst>
        </a:prstGeom>
        <a:solidFill>
          <a:schemeClr val="accent3">
            <a:tint val="40000"/>
            <a:alpha val="90000"/>
            <a:hueOff val="-6996450"/>
            <a:satOff val="-18698"/>
            <a:lumOff val="-1550"/>
            <a:alphaOff val="0"/>
          </a:schemeClr>
        </a:solidFill>
        <a:ln w="25400" cap="flat" cmpd="sng" algn="ctr">
          <a:solidFill>
            <a:schemeClr val="accent3">
              <a:tint val="40000"/>
              <a:alpha val="90000"/>
              <a:hueOff val="-6996450"/>
              <a:satOff val="-18698"/>
              <a:lumOff val="-15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236538" lvl="1" indent="-173038" algn="l" defTabSz="711200">
            <a:lnSpc>
              <a:spcPct val="90000"/>
            </a:lnSpc>
            <a:spcBef>
              <a:spcPct val="0"/>
            </a:spcBef>
            <a:spcAft>
              <a:spcPct val="15000"/>
            </a:spcAft>
            <a:buChar char="••"/>
          </a:pPr>
          <a:r>
            <a:rPr lang="es-MX" sz="1600" kern="1200" dirty="0" smtClean="0"/>
            <a:t>Registrar y evaluar datos del Piloto tales como la Retroalimentación. </a:t>
          </a:r>
          <a:endParaRPr lang="en-US" sz="1600" kern="1200" dirty="0" smtClean="0"/>
        </a:p>
      </dsp:txBody>
      <dsp:txXfrm>
        <a:off x="1851670" y="1703486"/>
        <a:ext cx="5175568" cy="895945"/>
      </dsp:txXfrm>
    </dsp:sp>
    <dsp:sp modelId="{112DB28B-FA83-4483-A119-511BA7881228}">
      <dsp:nvSpPr>
        <dsp:cNvPr id="0" name=""/>
        <dsp:cNvSpPr/>
      </dsp:nvSpPr>
      <dsp:spPr>
        <a:xfrm>
          <a:off x="0" y="1554162"/>
          <a:ext cx="1783082" cy="1194593"/>
        </a:xfrm>
        <a:prstGeom prst="roundRect">
          <a:avLst/>
        </a:prstGeom>
        <a:solidFill>
          <a:schemeClr val="accent3">
            <a:hueOff val="-6901799"/>
            <a:satOff val="-18192"/>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BO" sz="2400" kern="1200" dirty="0" smtClean="0"/>
            <a:t>Llevar a cabo una Prueba Piloto</a:t>
          </a:r>
          <a:endParaRPr lang="en-US" sz="2400" kern="1200" dirty="0" smtClean="0"/>
        </a:p>
      </dsp:txBody>
      <dsp:txXfrm>
        <a:off x="58315" y="1612477"/>
        <a:ext cx="1666452" cy="1077963"/>
      </dsp:txXfrm>
    </dsp:sp>
    <dsp:sp modelId="{7E4A4FAE-EED3-45C5-A742-F4D5758A40FA}">
      <dsp:nvSpPr>
        <dsp:cNvPr id="0" name=""/>
        <dsp:cNvSpPr/>
      </dsp:nvSpPr>
      <dsp:spPr>
        <a:xfrm>
          <a:off x="1851670" y="2868215"/>
          <a:ext cx="5623540" cy="1194593"/>
        </a:xfrm>
        <a:prstGeom prst="rightArrow">
          <a:avLst>
            <a:gd name="adj1" fmla="val 75000"/>
            <a:gd name="adj2" fmla="val 50000"/>
          </a:avLst>
        </a:prstGeom>
        <a:solidFill>
          <a:schemeClr val="accent3">
            <a:tint val="40000"/>
            <a:alpha val="90000"/>
            <a:hueOff val="-13992901"/>
            <a:satOff val="-37397"/>
            <a:lumOff val="-3101"/>
            <a:alphaOff val="0"/>
          </a:schemeClr>
        </a:solidFill>
        <a:ln w="25400" cap="flat" cmpd="sng" algn="ctr">
          <a:solidFill>
            <a:schemeClr val="accent3">
              <a:tint val="40000"/>
              <a:alpha val="90000"/>
              <a:hueOff val="-13992901"/>
              <a:satOff val="-37397"/>
              <a:lumOff val="-3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236538" lvl="1" indent="-173038" algn="l" defTabSz="711200">
            <a:lnSpc>
              <a:spcPct val="90000"/>
            </a:lnSpc>
            <a:spcBef>
              <a:spcPct val="0"/>
            </a:spcBef>
            <a:spcAft>
              <a:spcPct val="15000"/>
            </a:spcAft>
            <a:buChar char="••"/>
          </a:pPr>
          <a:r>
            <a:rPr lang="en-US" sz="1600" kern="1200" dirty="0" err="1" smtClean="0"/>
            <a:t>Aprobar</a:t>
          </a:r>
          <a:r>
            <a:rPr lang="en-US" sz="1600" kern="1200" dirty="0" smtClean="0"/>
            <a:t> el MR </a:t>
          </a:r>
          <a:r>
            <a:rPr lang="en-US" sz="1600" kern="1200" dirty="0" err="1" smtClean="0"/>
            <a:t>Listo</a:t>
          </a:r>
          <a:r>
            <a:rPr lang="en-US" sz="1600" kern="1200" dirty="0" smtClean="0"/>
            <a:t> para la </a:t>
          </a:r>
          <a:r>
            <a:rPr lang="en-US" sz="1600" kern="1200" dirty="0" err="1" smtClean="0"/>
            <a:t>Liberación</a:t>
          </a:r>
          <a:r>
            <a:rPr lang="en-US" sz="1600" kern="1200" dirty="0" smtClean="0"/>
            <a:t>.</a:t>
          </a:r>
          <a:endParaRPr lang="en-US" sz="1600" kern="1200" dirty="0" smtClean="0"/>
        </a:p>
      </dsp:txBody>
      <dsp:txXfrm>
        <a:off x="1851670" y="3017539"/>
        <a:ext cx="5175568" cy="895945"/>
      </dsp:txXfrm>
    </dsp:sp>
    <dsp:sp modelId="{5A8C9A88-B8F5-467F-9090-686DD23C344A}">
      <dsp:nvSpPr>
        <dsp:cNvPr id="0" name=""/>
        <dsp:cNvSpPr/>
      </dsp:nvSpPr>
      <dsp:spPr>
        <a:xfrm>
          <a:off x="0" y="2868215"/>
          <a:ext cx="1783082" cy="1194593"/>
        </a:xfrm>
        <a:prstGeom prst="roundRect">
          <a:avLst/>
        </a:prstGeom>
        <a:solidFill>
          <a:schemeClr val="accent3">
            <a:hueOff val="-13803598"/>
            <a:satOff val="-3638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BO" sz="2000" kern="1200" dirty="0" smtClean="0"/>
            <a:t>Revisar el MR Listo para Liberación</a:t>
          </a:r>
          <a:endParaRPr lang="en-US" sz="2000" kern="1200" dirty="0" smtClean="0"/>
        </a:p>
      </dsp:txBody>
      <dsp:txXfrm>
        <a:off x="58315" y="2926530"/>
        <a:ext cx="1666452" cy="10779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E949-3D27-45E8-A0C5-FF9BFC974288}">
      <dsp:nvSpPr>
        <dsp:cNvPr id="0" name=""/>
        <dsp:cNvSpPr/>
      </dsp:nvSpPr>
      <dsp:spPr>
        <a:xfrm>
          <a:off x="3383279" y="1190"/>
          <a:ext cx="5074920" cy="944562"/>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236538" lvl="1" indent="-173038" algn="l" defTabSz="800100">
            <a:lnSpc>
              <a:spcPct val="90000"/>
            </a:lnSpc>
            <a:spcBef>
              <a:spcPct val="0"/>
            </a:spcBef>
            <a:spcAft>
              <a:spcPct val="15000"/>
            </a:spcAft>
            <a:buChar char="••"/>
          </a:pPr>
          <a:r>
            <a:rPr lang="es-ES" sz="1800" b="0" kern="1200" dirty="0" smtClean="0"/>
            <a:t>Implementar la </a:t>
          </a:r>
          <a:r>
            <a:rPr lang="es-ES" sz="1800" b="0" kern="1200" dirty="0" err="1" smtClean="0"/>
            <a:t>Infraestrcutura</a:t>
          </a:r>
          <a:r>
            <a:rPr lang="es-ES" sz="1800" b="0" kern="1200" dirty="0" smtClean="0"/>
            <a:t> de la Solución  en el ambiente de producción</a:t>
          </a:r>
          <a:endParaRPr lang="en-US" sz="1800" b="0" kern="1200" dirty="0" smtClean="0"/>
        </a:p>
      </dsp:txBody>
      <dsp:txXfrm>
        <a:off x="3383279" y="119260"/>
        <a:ext cx="4720709" cy="708422"/>
      </dsp:txXfrm>
    </dsp:sp>
    <dsp:sp modelId="{FFC07C5A-CC98-4941-97DD-9A12F8DE60FC}">
      <dsp:nvSpPr>
        <dsp:cNvPr id="0" name=""/>
        <dsp:cNvSpPr/>
      </dsp:nvSpPr>
      <dsp:spPr>
        <a:xfrm>
          <a:off x="0" y="1190"/>
          <a:ext cx="3383280" cy="94456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s-BO" sz="1900" kern="1200" dirty="0" smtClean="0"/>
            <a:t>Implementar los componentes principales de la Solución de </a:t>
          </a:r>
          <a:r>
            <a:rPr lang="es-BO" sz="1900" kern="1200" dirty="0" err="1" smtClean="0"/>
            <a:t>TICs</a:t>
          </a:r>
          <a:endParaRPr lang="en-US" sz="1900" kern="1200" dirty="0"/>
        </a:p>
      </dsp:txBody>
      <dsp:txXfrm>
        <a:off x="46110" y="47300"/>
        <a:ext cx="3291060" cy="852342"/>
      </dsp:txXfrm>
    </dsp:sp>
    <dsp:sp modelId="{D6AC4E37-9E7B-4DAC-B7D0-031F1A50B791}">
      <dsp:nvSpPr>
        <dsp:cNvPr id="0" name=""/>
        <dsp:cNvSpPr/>
      </dsp:nvSpPr>
      <dsp:spPr>
        <a:xfrm>
          <a:off x="3383279" y="1040209"/>
          <a:ext cx="5074920" cy="944562"/>
        </a:xfrm>
        <a:prstGeom prst="rightArrow">
          <a:avLst>
            <a:gd name="adj1" fmla="val 75000"/>
            <a:gd name="adj2" fmla="val 50000"/>
          </a:avLst>
        </a:prstGeom>
        <a:solidFill>
          <a:schemeClr val="accent3">
            <a:tint val="40000"/>
            <a:alpha val="90000"/>
            <a:hueOff val="-4664301"/>
            <a:satOff val="-12466"/>
            <a:lumOff val="-1034"/>
            <a:alphaOff val="0"/>
          </a:schemeClr>
        </a:solidFill>
        <a:ln w="25400" cap="flat" cmpd="sng" algn="ctr">
          <a:solidFill>
            <a:schemeClr val="accent3">
              <a:tint val="40000"/>
              <a:alpha val="90000"/>
              <a:hueOff val="-4664301"/>
              <a:satOff val="-12466"/>
              <a:lumOff val="-10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236538" lvl="1" indent="-173038" algn="l" defTabSz="800100">
            <a:lnSpc>
              <a:spcPct val="90000"/>
            </a:lnSpc>
            <a:spcBef>
              <a:spcPct val="0"/>
            </a:spcBef>
            <a:spcAft>
              <a:spcPct val="15000"/>
            </a:spcAft>
            <a:buChar char="••"/>
          </a:pPr>
          <a:r>
            <a:rPr lang="es-ES" sz="1800" b="0" kern="1200" dirty="0" smtClean="0"/>
            <a:t>Implementar la Solución en las Áreas de la Organización consideradas</a:t>
          </a:r>
          <a:endParaRPr lang="en-US" sz="1800" b="0" kern="1200" dirty="0" smtClean="0"/>
        </a:p>
      </dsp:txBody>
      <dsp:txXfrm>
        <a:off x="3383279" y="1158279"/>
        <a:ext cx="4720709" cy="708422"/>
      </dsp:txXfrm>
    </dsp:sp>
    <dsp:sp modelId="{31B77B80-1BE2-455D-8793-B20A3EB40B9C}">
      <dsp:nvSpPr>
        <dsp:cNvPr id="0" name=""/>
        <dsp:cNvSpPr/>
      </dsp:nvSpPr>
      <dsp:spPr>
        <a:xfrm>
          <a:off x="0" y="1040209"/>
          <a:ext cx="3383280" cy="944562"/>
        </a:xfrm>
        <a:prstGeom prst="roundRect">
          <a:avLst/>
        </a:prstGeom>
        <a:solidFill>
          <a:schemeClr val="accent3">
            <a:hueOff val="-4601200"/>
            <a:satOff val="-12128"/>
            <a:lumOff val="-3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s-BO" sz="1900" kern="1200" dirty="0" smtClean="0"/>
            <a:t>Implementar en las Áreas de la Organización</a:t>
          </a:r>
          <a:endParaRPr lang="en-US" sz="1900" kern="1200" dirty="0" smtClean="0"/>
        </a:p>
      </dsp:txBody>
      <dsp:txXfrm>
        <a:off x="46110" y="1086319"/>
        <a:ext cx="3291060" cy="852342"/>
      </dsp:txXfrm>
    </dsp:sp>
    <dsp:sp modelId="{793644EF-75CD-4B04-B0E0-8C09300DBBCD}">
      <dsp:nvSpPr>
        <dsp:cNvPr id="0" name=""/>
        <dsp:cNvSpPr/>
      </dsp:nvSpPr>
      <dsp:spPr>
        <a:xfrm>
          <a:off x="3383279" y="2079228"/>
          <a:ext cx="5074920" cy="944562"/>
        </a:xfrm>
        <a:prstGeom prst="rightArrow">
          <a:avLst>
            <a:gd name="adj1" fmla="val 75000"/>
            <a:gd name="adj2" fmla="val 50000"/>
          </a:avLst>
        </a:prstGeom>
        <a:solidFill>
          <a:schemeClr val="accent3">
            <a:tint val="40000"/>
            <a:alpha val="90000"/>
            <a:hueOff val="-9328601"/>
            <a:satOff val="-24931"/>
            <a:lumOff val="-2067"/>
            <a:alphaOff val="0"/>
          </a:schemeClr>
        </a:solidFill>
        <a:ln w="25400" cap="flat" cmpd="sng" algn="ctr">
          <a:solidFill>
            <a:schemeClr val="accent3">
              <a:tint val="40000"/>
              <a:alpha val="90000"/>
              <a:hueOff val="-9328601"/>
              <a:satOff val="-24931"/>
              <a:lumOff val="-20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236538" lvl="1" indent="-173038" algn="l" defTabSz="800100">
            <a:lnSpc>
              <a:spcPct val="90000"/>
            </a:lnSpc>
            <a:spcBef>
              <a:spcPct val="0"/>
            </a:spcBef>
            <a:spcAft>
              <a:spcPct val="15000"/>
            </a:spcAft>
            <a:buChar char="••"/>
          </a:pPr>
          <a:r>
            <a:rPr lang="es-ES" sz="1800" b="0" kern="1200" dirty="0" smtClean="0"/>
            <a:t>Estabilizar la Implementación de la Solución</a:t>
          </a:r>
          <a:endParaRPr lang="en-US" sz="1800" b="0" kern="1200" dirty="0" smtClean="0"/>
        </a:p>
        <a:p>
          <a:pPr marL="236538" lvl="1" indent="-173038" algn="l" defTabSz="800100">
            <a:lnSpc>
              <a:spcPct val="90000"/>
            </a:lnSpc>
            <a:spcBef>
              <a:spcPct val="0"/>
            </a:spcBef>
            <a:spcAft>
              <a:spcPct val="15000"/>
            </a:spcAft>
            <a:buChar char="••"/>
          </a:pPr>
          <a:r>
            <a:rPr lang="es-BO" sz="1800" kern="1200" dirty="0" smtClean="0"/>
            <a:t>Monitorear la Solución durante el Periodo de Calma</a:t>
          </a:r>
          <a:endParaRPr lang="en-US" sz="1800" kern="1200" dirty="0" smtClean="0"/>
        </a:p>
      </dsp:txBody>
      <dsp:txXfrm>
        <a:off x="3383279" y="2197298"/>
        <a:ext cx="4720709" cy="708422"/>
      </dsp:txXfrm>
    </dsp:sp>
    <dsp:sp modelId="{1B344DEF-24D2-43D0-9CF6-FBBAA5DAD673}">
      <dsp:nvSpPr>
        <dsp:cNvPr id="0" name=""/>
        <dsp:cNvSpPr/>
      </dsp:nvSpPr>
      <dsp:spPr>
        <a:xfrm>
          <a:off x="0" y="2079228"/>
          <a:ext cx="3383280" cy="944562"/>
        </a:xfrm>
        <a:prstGeom prst="roundRect">
          <a:avLst/>
        </a:prstGeom>
        <a:solidFill>
          <a:schemeClr val="accent3">
            <a:hueOff val="-9202399"/>
            <a:satOff val="-24257"/>
            <a:lumOff val="-6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s-BO" sz="1900" kern="1200" dirty="0" smtClean="0"/>
            <a:t>Estabilizar la Implementación</a:t>
          </a:r>
        </a:p>
      </dsp:txBody>
      <dsp:txXfrm>
        <a:off x="46110" y="2125338"/>
        <a:ext cx="3291060" cy="852342"/>
      </dsp:txXfrm>
    </dsp:sp>
    <dsp:sp modelId="{361016B4-EFF9-4FA8-B958-1FD7CEE2C946}">
      <dsp:nvSpPr>
        <dsp:cNvPr id="0" name=""/>
        <dsp:cNvSpPr/>
      </dsp:nvSpPr>
      <dsp:spPr>
        <a:xfrm>
          <a:off x="3383279" y="3118246"/>
          <a:ext cx="5074920" cy="944562"/>
        </a:xfrm>
        <a:prstGeom prst="rightArrow">
          <a:avLst>
            <a:gd name="adj1" fmla="val 75000"/>
            <a:gd name="adj2" fmla="val 50000"/>
          </a:avLst>
        </a:prstGeom>
        <a:solidFill>
          <a:schemeClr val="accent3">
            <a:tint val="40000"/>
            <a:alpha val="90000"/>
            <a:hueOff val="-13992901"/>
            <a:satOff val="-37397"/>
            <a:lumOff val="-3101"/>
            <a:alphaOff val="0"/>
          </a:schemeClr>
        </a:solidFill>
        <a:ln w="25400" cap="flat" cmpd="sng" algn="ctr">
          <a:solidFill>
            <a:schemeClr val="accent3">
              <a:tint val="40000"/>
              <a:alpha val="90000"/>
              <a:hueOff val="-13992901"/>
              <a:satOff val="-37397"/>
              <a:lumOff val="-3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236538" lvl="1" indent="-173038" algn="l" defTabSz="800100">
            <a:lnSpc>
              <a:spcPct val="90000"/>
            </a:lnSpc>
            <a:spcBef>
              <a:spcPct val="0"/>
            </a:spcBef>
            <a:spcAft>
              <a:spcPct val="15000"/>
            </a:spcAft>
            <a:buChar char="••"/>
          </a:pPr>
          <a:r>
            <a:rPr lang="es-ES" sz="1800" b="0" kern="1200" dirty="0" smtClean="0"/>
            <a:t>Aprobar el MR Implementación Finalizada</a:t>
          </a:r>
          <a:endParaRPr lang="en-US" sz="1800" b="0" kern="1200" dirty="0" smtClean="0"/>
        </a:p>
        <a:p>
          <a:pPr marL="236538" lvl="1" indent="-173038" algn="l" defTabSz="800100">
            <a:lnSpc>
              <a:spcPct val="90000"/>
            </a:lnSpc>
            <a:spcBef>
              <a:spcPct val="0"/>
            </a:spcBef>
            <a:spcAft>
              <a:spcPct val="15000"/>
            </a:spcAft>
            <a:buChar char="••"/>
          </a:pPr>
          <a:r>
            <a:rPr lang="es-ES" sz="1800" b="0" kern="1200" dirty="0" smtClean="0"/>
            <a:t>Revisión y Cierre del Proyecto</a:t>
          </a:r>
          <a:endParaRPr lang="en-US" sz="1800" b="0" kern="1200" dirty="0" smtClean="0"/>
        </a:p>
      </dsp:txBody>
      <dsp:txXfrm>
        <a:off x="3383279" y="3236316"/>
        <a:ext cx="4720709" cy="708422"/>
      </dsp:txXfrm>
    </dsp:sp>
    <dsp:sp modelId="{88127985-B014-4ADC-9983-3A70CD59CBF8}">
      <dsp:nvSpPr>
        <dsp:cNvPr id="0" name=""/>
        <dsp:cNvSpPr/>
      </dsp:nvSpPr>
      <dsp:spPr>
        <a:xfrm>
          <a:off x="0" y="3118246"/>
          <a:ext cx="3383280" cy="944562"/>
        </a:xfrm>
        <a:prstGeom prst="roundRect">
          <a:avLst/>
        </a:prstGeom>
        <a:solidFill>
          <a:schemeClr val="accent3">
            <a:hueOff val="-13803598"/>
            <a:satOff val="-36385"/>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a:lnSpc>
              <a:spcPct val="90000"/>
            </a:lnSpc>
            <a:spcBef>
              <a:spcPct val="0"/>
            </a:spcBef>
            <a:spcAft>
              <a:spcPct val="35000"/>
            </a:spcAft>
          </a:pPr>
          <a:r>
            <a:rPr lang="es-BO" sz="1900" kern="1200" dirty="0" smtClean="0"/>
            <a:t>Revisar el evento clave de Implementación Finalizada</a:t>
          </a:r>
          <a:endParaRPr lang="en-US" sz="1900" kern="1200" dirty="0" smtClean="0"/>
        </a:p>
      </dsp:txBody>
      <dsp:txXfrm>
        <a:off x="46110" y="3164356"/>
        <a:ext cx="3291060" cy="8523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683" tIns="46342" rIns="92683" bIns="46342"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683" tIns="46342" rIns="92683" bIns="46342" rtlCol="0"/>
          <a:lstStyle>
            <a:lvl1pPr algn="r">
              <a:defRPr sz="1200"/>
            </a:lvl1pPr>
          </a:lstStyle>
          <a:p>
            <a:fld id="{A0AAF362-A5B5-4BD4-83E1-670B76C7425F}" type="datetimeFigureOut">
              <a:rPr lang="en-US" smtClean="0"/>
              <a:pPr/>
              <a:t>10/4/2013</a:t>
            </a:fld>
            <a:endParaRPr lang="en-US" dirty="0"/>
          </a:p>
        </p:txBody>
      </p:sp>
      <p:sp>
        <p:nvSpPr>
          <p:cNvPr id="4" name="Footer Placeholder 3"/>
          <p:cNvSpPr>
            <a:spLocks noGrp="1"/>
          </p:cNvSpPr>
          <p:nvPr>
            <p:ph type="ftr" sz="quarter" idx="2"/>
          </p:nvPr>
        </p:nvSpPr>
        <p:spPr>
          <a:xfrm>
            <a:off x="0" y="8829968"/>
            <a:ext cx="2982119" cy="464820"/>
          </a:xfrm>
          <a:prstGeom prst="rect">
            <a:avLst/>
          </a:prstGeom>
        </p:spPr>
        <p:txBody>
          <a:bodyPr vert="horz" lIns="92683" tIns="46342" rIns="92683" bIns="46342" rtlCol="0" anchor="b"/>
          <a:lstStyle>
            <a:lvl1pPr algn="l">
              <a:defRPr sz="1200"/>
            </a:lvl1pPr>
          </a:lstStyle>
          <a:p>
            <a:r>
              <a:rPr lang="en-US" dirty="0" smtClean="0"/>
              <a:t>Microsoft Operations Framework 4.0 Foundations</a:t>
            </a:r>
            <a:endParaRPr lang="en-US" dirty="0"/>
          </a:p>
        </p:txBody>
      </p:sp>
      <p:sp>
        <p:nvSpPr>
          <p:cNvPr id="5" name="Slide Number Placeholder 4"/>
          <p:cNvSpPr>
            <a:spLocks noGrp="1"/>
          </p:cNvSpPr>
          <p:nvPr>
            <p:ph type="sldNum" sz="quarter" idx="3"/>
          </p:nvPr>
        </p:nvSpPr>
        <p:spPr>
          <a:xfrm>
            <a:off x="3898102" y="8829968"/>
            <a:ext cx="2982119" cy="464820"/>
          </a:xfrm>
          <a:prstGeom prst="rect">
            <a:avLst/>
          </a:prstGeom>
        </p:spPr>
        <p:txBody>
          <a:bodyPr vert="horz" lIns="92683" tIns="46342" rIns="92683" bIns="46342" rtlCol="0" anchor="b"/>
          <a:lstStyle>
            <a:lvl1pPr algn="r">
              <a:defRPr sz="1200"/>
            </a:lvl1pPr>
          </a:lstStyle>
          <a:p>
            <a:fld id="{CDF7F722-A0F4-462B-AC97-505ECC193148}" type="slidenum">
              <a:rPr lang="en-US" smtClean="0"/>
              <a:pPr/>
              <a:t>‹Nº›</a:t>
            </a:fld>
            <a:endParaRPr lang="en-US" dirty="0"/>
          </a:p>
        </p:txBody>
      </p:sp>
    </p:spTree>
    <p:extLst>
      <p:ext uri="{BB962C8B-B14F-4D97-AF65-F5344CB8AC3E}">
        <p14:creationId xmlns:p14="http://schemas.microsoft.com/office/powerpoint/2010/main" val="13290789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2683" tIns="46342" rIns="92683" bIns="46342" rtlCol="0" anchor="ctr"/>
          <a:lstStyle/>
          <a:p>
            <a:pPr lvl="0"/>
            <a:endParaRPr lang="en-US" noProof="0" dirty="0"/>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683" tIns="46342" rIns="92683" bIns="4634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Slide Number Placeholder 6"/>
          <p:cNvSpPr>
            <a:spLocks noGrp="1"/>
          </p:cNvSpPr>
          <p:nvPr>
            <p:ph type="sldNum" sz="quarter" idx="5"/>
          </p:nvPr>
        </p:nvSpPr>
        <p:spPr>
          <a:xfrm>
            <a:off x="3898102" y="8829968"/>
            <a:ext cx="2982119" cy="464820"/>
          </a:xfrm>
          <a:prstGeom prst="rect">
            <a:avLst/>
          </a:prstGeom>
        </p:spPr>
        <p:txBody>
          <a:bodyPr vert="horz" lIns="92683" tIns="46342" rIns="92683" bIns="46342" rtlCol="0" anchor="b"/>
          <a:lstStyle>
            <a:lvl1pPr algn="r" fontAlgn="auto">
              <a:spcBef>
                <a:spcPts val="0"/>
              </a:spcBef>
              <a:spcAft>
                <a:spcPts val="0"/>
              </a:spcAft>
              <a:defRPr sz="1200">
                <a:latin typeface="+mn-lt"/>
              </a:defRPr>
            </a:lvl1pPr>
          </a:lstStyle>
          <a:p>
            <a:pPr>
              <a:defRPr/>
            </a:pPr>
            <a:fld id="{20F7BDCA-338E-49B3-83A6-F98B58631B20}" type="slidenum">
              <a:rPr lang="en-US"/>
              <a:pPr>
                <a:defRPr/>
              </a:pPr>
              <a:t>‹Nº›</a:t>
            </a:fld>
            <a:endParaRPr lang="en-US" dirty="0"/>
          </a:p>
        </p:txBody>
      </p:sp>
    </p:spTree>
    <p:extLst>
      <p:ext uri="{BB962C8B-B14F-4D97-AF65-F5344CB8AC3E}">
        <p14:creationId xmlns:p14="http://schemas.microsoft.com/office/powerpoint/2010/main" val="219378370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technet.microsoft.com/en-us/library/cc531014.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7.jpe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technet.microsoft.com/en-us/library/cc531016.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echnet.microsoft.com/en-us/library/cc543359.aspx"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technet.microsoft.com/en-us/library/cc543359.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technet.microsoft.com/en-us/library/cc543240.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technet.microsoft.com/en-us/library/cc543323.a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technet.microsoft.com/en-us/library/cc465179.aspx"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technet.microsoft.com/en-us/library/cc543226.aspx" TargetMode="Externa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technet.microsoft.com/en-us/library/cc543226.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39389A3-7016-4527-AC0C-7A363B9C0714}" type="slidenum">
              <a:rPr lang="en-US" smtClean="0"/>
              <a:pPr/>
              <a:t>1</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1029840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F7BDCA-338E-49B3-83A6-F98B58631B20}" type="slidenum">
              <a:rPr lang="en-US" smtClean="0"/>
              <a:pPr/>
              <a:t>10</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115271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11</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4035099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12</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512948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13</a:t>
            </a:fld>
            <a:endParaRPr lang="en-US" dirty="0"/>
          </a:p>
        </p:txBody>
      </p:sp>
      <p:sp>
        <p:nvSpPr>
          <p:cNvPr id="6" name="TextBox 5"/>
          <p:cNvSpPr txBox="1"/>
          <p:nvPr/>
        </p:nvSpPr>
        <p:spPr>
          <a:xfrm>
            <a:off x="632260" y="8587598"/>
            <a:ext cx="5523043" cy="245885"/>
          </a:xfrm>
          <a:prstGeom prst="rect">
            <a:avLst/>
          </a:prstGeom>
          <a:noFill/>
        </p:spPr>
        <p:txBody>
          <a:bodyPr wrap="square" lIns="90955" tIns="45478" rIns="90955" bIns="45478" rtlCol="0">
            <a:spAutoFit/>
          </a:bodyPr>
          <a:lstStyle/>
          <a:p>
            <a:r>
              <a:rPr lang="en-US" sz="1000" i="1" dirty="0">
                <a:latin typeface="+mn-lt"/>
              </a:rPr>
              <a:t>Source: “3.1 Envision SMF” </a:t>
            </a:r>
            <a:r>
              <a:rPr lang="en-US" sz="1000" i="1" dirty="0">
                <a:latin typeface="+mn-lt"/>
                <a:hlinkClick r:id="rId3"/>
              </a:rPr>
              <a:t>http://technet.microsoft.com/en-us/library/cc531014.aspx</a:t>
            </a:r>
            <a:endParaRPr lang="en-US" sz="1000" i="1" dirty="0">
              <a:latin typeface="+mn-lt"/>
            </a:endParaRPr>
          </a:p>
        </p:txBody>
      </p:sp>
      <p:pic>
        <p:nvPicPr>
          <p:cNvPr id="7" name="Picture 6" descr="PPT7E.jpg"/>
          <p:cNvPicPr>
            <a:picLocks noChangeAspect="1"/>
          </p:cNvPicPr>
          <p:nvPr/>
        </p:nvPicPr>
        <p:blipFill>
          <a:blip r:embed="rId4"/>
          <a:stretch>
            <a:fillRect/>
          </a:stretch>
        </p:blipFill>
        <p:spPr>
          <a:xfrm>
            <a:off x="726510" y="6643927"/>
            <a:ext cx="5362819" cy="1997521"/>
          </a:xfrm>
          <a:prstGeom prst="rect">
            <a:avLst/>
          </a:prstGeom>
        </p:spPr>
      </p:pic>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198243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14</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2027337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15</a:t>
            </a:fld>
            <a:endParaRPr lang="en-US" dirty="0"/>
          </a:p>
        </p:txBody>
      </p:sp>
      <p:pic>
        <p:nvPicPr>
          <p:cNvPr id="886785" name="Picture 1" descr="Image5"/>
          <p:cNvPicPr>
            <a:picLocks noChangeAspect="1" noChangeArrowheads="1"/>
          </p:cNvPicPr>
          <p:nvPr/>
        </p:nvPicPr>
        <p:blipFill>
          <a:blip r:embed="rId3"/>
          <a:srcRect/>
          <a:stretch>
            <a:fillRect/>
          </a:stretch>
        </p:blipFill>
        <p:spPr bwMode="auto">
          <a:xfrm>
            <a:off x="3514780" y="6896623"/>
            <a:ext cx="2647636" cy="1801929"/>
          </a:xfrm>
          <a:prstGeom prst="rect">
            <a:avLst/>
          </a:prstGeom>
          <a:noFill/>
          <a:ln w="9525">
            <a:noFill/>
            <a:miter lim="800000"/>
            <a:headEnd/>
            <a:tailEnd/>
          </a:ln>
        </p:spPr>
      </p:pic>
      <p:sp>
        <p:nvSpPr>
          <p:cNvPr id="6" name="TextBox 5"/>
          <p:cNvSpPr txBox="1"/>
          <p:nvPr/>
        </p:nvSpPr>
        <p:spPr>
          <a:xfrm>
            <a:off x="632260" y="8715382"/>
            <a:ext cx="5523043" cy="245885"/>
          </a:xfrm>
          <a:prstGeom prst="rect">
            <a:avLst/>
          </a:prstGeom>
          <a:noFill/>
        </p:spPr>
        <p:txBody>
          <a:bodyPr wrap="square" lIns="90955" tIns="45478" rIns="90955" bIns="45478" rtlCol="0">
            <a:spAutoFit/>
          </a:bodyPr>
          <a:lstStyle/>
          <a:p>
            <a:r>
              <a:rPr lang="en-US" sz="1000" i="1" dirty="0">
                <a:latin typeface="+mn-lt"/>
              </a:rPr>
              <a:t>Source: “3.1 Envision SMF” </a:t>
            </a:r>
            <a:r>
              <a:rPr lang="en-US" sz="1000" i="1" dirty="0">
                <a:latin typeface="+mn-lt"/>
                <a:hlinkClick r:id="rId4"/>
              </a:rPr>
              <a:t>http://technet.microsoft.com/en-us/library/cc531016.aspx</a:t>
            </a:r>
            <a:endParaRPr lang="en-US" sz="1000" i="1" dirty="0">
              <a:latin typeface="+mn-lt"/>
            </a:endParaRPr>
          </a:p>
        </p:txBody>
      </p:sp>
      <p:sp>
        <p:nvSpPr>
          <p:cNvPr id="7" name="Rectangle 6"/>
          <p:cNvSpPr/>
          <p:nvPr/>
        </p:nvSpPr>
        <p:spPr>
          <a:xfrm>
            <a:off x="801910" y="8452667"/>
            <a:ext cx="3440121" cy="245885"/>
          </a:xfrm>
          <a:prstGeom prst="rect">
            <a:avLst/>
          </a:prstGeom>
        </p:spPr>
        <p:txBody>
          <a:bodyPr lIns="90955" tIns="45478" rIns="90955" bIns="45478">
            <a:spAutoFit/>
          </a:bodyPr>
          <a:lstStyle/>
          <a:p>
            <a:r>
              <a:rPr lang="en-US" sz="1000" b="1" dirty="0"/>
              <a:t>Figure 5. Write the vision/scope document</a:t>
            </a:r>
            <a:endParaRPr lang="en-US" sz="1000"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126754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F7BDCA-338E-49B3-83A6-F98B58631B20}" type="slidenum">
              <a:rPr lang="en-US" smtClean="0"/>
              <a:pPr/>
              <a:t>16</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68544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17</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427362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18</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267124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19</a:t>
            </a:fld>
            <a:endParaRPr lang="en-US" dirty="0"/>
          </a:p>
        </p:txBody>
      </p:sp>
      <p:graphicFrame>
        <p:nvGraphicFramePr>
          <p:cNvPr id="5" name="Table 4"/>
          <p:cNvGraphicFramePr>
            <a:graphicFrameLocks noGrp="1"/>
          </p:cNvGraphicFramePr>
          <p:nvPr/>
        </p:nvGraphicFramePr>
        <p:xfrm>
          <a:off x="801911" y="6110935"/>
          <a:ext cx="5579593" cy="2410469"/>
        </p:xfrm>
        <a:graphic>
          <a:graphicData uri="http://schemas.openxmlformats.org/drawingml/2006/table">
            <a:tbl>
              <a:tblPr/>
              <a:tblGrid>
                <a:gridCol w="1884998"/>
                <a:gridCol w="3694596"/>
              </a:tblGrid>
              <a:tr h="152192">
                <a:tc>
                  <a:txBody>
                    <a:bodyPr/>
                    <a:lstStyle/>
                    <a:p>
                      <a:pPr marL="0" marR="0">
                        <a:spcBef>
                          <a:spcPts val="300"/>
                        </a:spcBef>
                        <a:spcAft>
                          <a:spcPts val="300"/>
                        </a:spcAft>
                      </a:pPr>
                      <a:r>
                        <a:rPr lang="en-US" sz="1000" b="1" dirty="0">
                          <a:solidFill>
                            <a:srgbClr val="000000"/>
                          </a:solidFill>
                          <a:latin typeface="Arial"/>
                          <a:ea typeface="Times New Roman"/>
                          <a:cs typeface="Times New Roman"/>
                        </a:rPr>
                        <a:t>Outcomes</a:t>
                      </a: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300"/>
                        </a:spcBef>
                        <a:spcAft>
                          <a:spcPts val="300"/>
                        </a:spcAft>
                      </a:pPr>
                      <a:r>
                        <a:rPr lang="en-US" sz="1000" b="1" dirty="0">
                          <a:solidFill>
                            <a:srgbClr val="000000"/>
                          </a:solidFill>
                          <a:latin typeface="Arial"/>
                          <a:ea typeface="Times New Roman"/>
                          <a:cs typeface="Times New Roman"/>
                        </a:rPr>
                        <a:t>Measures</a:t>
                      </a: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861763">
                <a:tc>
                  <a:txBody>
                    <a:bodyPr/>
                    <a:lstStyle/>
                    <a:p>
                      <a:pPr marL="0" marR="0">
                        <a:spcBef>
                          <a:spcPts val="300"/>
                        </a:spcBef>
                        <a:spcAft>
                          <a:spcPts val="300"/>
                        </a:spcAft>
                      </a:pPr>
                      <a:r>
                        <a:rPr lang="en-US" sz="1000" spc="-20" baseline="0" dirty="0">
                          <a:solidFill>
                            <a:srgbClr val="000000"/>
                          </a:solidFill>
                          <a:latin typeface="Arial"/>
                          <a:ea typeface="Times New Roman"/>
                          <a:cs typeface="Calibri"/>
                        </a:rPr>
                        <a:t>The design and features of the solution are clearly documented in the functional specification</a:t>
                      </a:r>
                      <a:endParaRPr lang="en-US" sz="1000" spc="-20" baseline="0" dirty="0">
                        <a:solidFill>
                          <a:srgbClr val="000000"/>
                        </a:solidFill>
                        <a:latin typeface="Arial"/>
                        <a:ea typeface="Times New Roman"/>
                        <a:cs typeface="Times New Roman"/>
                      </a:endParaRP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Number of bugs filed during development</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Number of change requests needed for clarification</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Functional specification approved by the team and stakeholders</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Signoff on the Project Plans Approved MR</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Support tickets during pilot or other phases of the project</a:t>
                      </a: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54">
                <a:tc>
                  <a:txBody>
                    <a:bodyPr/>
                    <a:lstStyle/>
                    <a:p>
                      <a:pPr marL="0" marR="0">
                        <a:spcBef>
                          <a:spcPts val="300"/>
                        </a:spcBef>
                        <a:spcAft>
                          <a:spcPts val="300"/>
                        </a:spcAft>
                      </a:pPr>
                      <a:r>
                        <a:rPr lang="en-US" sz="1000" spc="-20" baseline="0" dirty="0">
                          <a:solidFill>
                            <a:srgbClr val="000000"/>
                          </a:solidFill>
                          <a:latin typeface="Arial"/>
                          <a:ea typeface="Times New Roman"/>
                          <a:cs typeface="Calibri"/>
                        </a:rPr>
                        <a:t>The design and features of the solution are clearly traceable to business, user, operational, and system requirements</a:t>
                      </a:r>
                      <a:endParaRPr lang="en-US" sz="1000" spc="-20" baseline="0" dirty="0">
                        <a:solidFill>
                          <a:srgbClr val="000000"/>
                        </a:solidFill>
                        <a:latin typeface="Arial"/>
                        <a:ea typeface="Times New Roman"/>
                        <a:cs typeface="Times New Roman"/>
                      </a:endParaRP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Number of features that cannot be traced to requirements</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Functional specification approved by the team and stakeholders</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Signoff on the Project Plans Approved MR</a:t>
                      </a: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60">
                <a:tc>
                  <a:txBody>
                    <a:bodyPr/>
                    <a:lstStyle/>
                    <a:p>
                      <a:pPr marL="0" marR="0">
                        <a:spcBef>
                          <a:spcPts val="300"/>
                        </a:spcBef>
                        <a:spcAft>
                          <a:spcPts val="300"/>
                        </a:spcAft>
                      </a:pPr>
                      <a:r>
                        <a:rPr lang="en-US" sz="1000" spc="-20" baseline="0" dirty="0">
                          <a:solidFill>
                            <a:srgbClr val="000000"/>
                          </a:solidFill>
                          <a:latin typeface="Arial"/>
                          <a:ea typeface="Times New Roman"/>
                          <a:cs typeface="Calibri"/>
                        </a:rPr>
                        <a:t>The project plans clearly describe the tasks for which the project team is responsible and the schedules for performing those tasks</a:t>
                      </a:r>
                      <a:endParaRPr lang="en-US" sz="1000" spc="-20" baseline="0" dirty="0">
                        <a:solidFill>
                          <a:srgbClr val="000000"/>
                        </a:solidFill>
                        <a:latin typeface="Arial"/>
                        <a:ea typeface="Times New Roman"/>
                        <a:cs typeface="Times New Roman"/>
                      </a:endParaRP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Number of tasks completed on schedule and as planned</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Master project plan approved by the team and stakeholders</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Master project schedule approved by the team and stakeholders</a:t>
                      </a:r>
                    </a:p>
                    <a:p>
                      <a:pPr marL="228600" marR="0" indent="-228600">
                        <a:lnSpc>
                          <a:spcPts val="1100"/>
                        </a:lnSpc>
                        <a:spcBef>
                          <a:spcPts val="0"/>
                        </a:spcBef>
                        <a:spcAft>
                          <a:spcPts val="0"/>
                        </a:spcAft>
                        <a:buFont typeface="Arial" pitchFamily="34" charset="0"/>
                        <a:buChar char="•"/>
                        <a:tabLst>
                          <a:tab pos="228600" algn="l"/>
                        </a:tabLst>
                      </a:pPr>
                      <a:r>
                        <a:rPr lang="en-US" sz="1000" spc="-20" baseline="0" dirty="0">
                          <a:solidFill>
                            <a:srgbClr val="000000"/>
                          </a:solidFill>
                          <a:latin typeface="Arial"/>
                          <a:ea typeface="Times New Roman"/>
                          <a:cs typeface="Times New Roman"/>
                        </a:rPr>
                        <a:t>Signoff on the Project Plans Approved MR</a:t>
                      </a:r>
                    </a:p>
                  </a:txBody>
                  <a:tcPr marL="60060" marR="60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632260" y="8533417"/>
            <a:ext cx="5523043" cy="245885"/>
          </a:xfrm>
          <a:prstGeom prst="rect">
            <a:avLst/>
          </a:prstGeom>
          <a:noFill/>
        </p:spPr>
        <p:txBody>
          <a:bodyPr wrap="square" lIns="90955" tIns="45478" rIns="90955" bIns="45478" rtlCol="0">
            <a:spAutoFit/>
          </a:bodyPr>
          <a:lstStyle/>
          <a:p>
            <a:r>
              <a:rPr lang="en-US" sz="1000" i="1" dirty="0">
                <a:latin typeface="+mn-lt"/>
              </a:rPr>
              <a:t>Source: “3.2 Project Planning SMF” </a:t>
            </a:r>
            <a:r>
              <a:rPr lang="en-US" sz="1000" i="1" dirty="0">
                <a:latin typeface="+mn-lt"/>
                <a:hlinkClick r:id="rId3"/>
              </a:rPr>
              <a:t>http://technet.microsoft.com/en-us/library/cc543359.aspx</a:t>
            </a:r>
            <a:r>
              <a:rPr lang="en-US" sz="1000" i="1" dirty="0">
                <a:latin typeface="+mn-lt"/>
              </a:rPr>
              <a:t> </a:t>
            </a: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401563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539389A3-7016-4527-AC0C-7A363B9C0714}" type="slidenum">
              <a:rPr lang="en-US" smtClean="0"/>
              <a:pPr/>
              <a:t>2</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874713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20</a:t>
            </a:fld>
            <a:endParaRPr lang="en-US" dirty="0"/>
          </a:p>
        </p:txBody>
      </p:sp>
      <p:pic>
        <p:nvPicPr>
          <p:cNvPr id="2050" name="Picture 2"/>
          <p:cNvPicPr>
            <a:picLocks noChangeAspect="1" noChangeArrowheads="1"/>
          </p:cNvPicPr>
          <p:nvPr/>
        </p:nvPicPr>
        <p:blipFill>
          <a:blip r:embed="rId3"/>
          <a:srcRect/>
          <a:stretch>
            <a:fillRect/>
          </a:stretch>
        </p:blipFill>
        <p:spPr bwMode="auto">
          <a:xfrm>
            <a:off x="673222" y="5713545"/>
            <a:ext cx="5395117" cy="2135055"/>
          </a:xfrm>
          <a:prstGeom prst="rect">
            <a:avLst/>
          </a:prstGeom>
          <a:noFill/>
          <a:ln w="9525">
            <a:noFill/>
            <a:miter lim="800000"/>
            <a:headEnd/>
            <a:tailEnd/>
          </a:ln>
          <a:effectLst/>
        </p:spPr>
      </p:pic>
      <p:sp>
        <p:nvSpPr>
          <p:cNvPr id="8" name="Slide Image Placeholder 7"/>
          <p:cNvSpPr>
            <a:spLocks noGrp="1" noRot="1" noChangeAspect="1"/>
          </p:cNvSpPr>
          <p:nvPr>
            <p:ph type="sldImg"/>
          </p:nvPr>
        </p:nvSpPr>
        <p:spPr/>
      </p:sp>
      <p:sp>
        <p:nvSpPr>
          <p:cNvPr id="6" name="TextBox 5"/>
          <p:cNvSpPr txBox="1"/>
          <p:nvPr/>
        </p:nvSpPr>
        <p:spPr>
          <a:xfrm>
            <a:off x="632260" y="8533417"/>
            <a:ext cx="5523043" cy="245885"/>
          </a:xfrm>
          <a:prstGeom prst="rect">
            <a:avLst/>
          </a:prstGeom>
          <a:noFill/>
        </p:spPr>
        <p:txBody>
          <a:bodyPr wrap="square" lIns="90955" tIns="45478" rIns="90955" bIns="45478" rtlCol="0">
            <a:spAutoFit/>
          </a:bodyPr>
          <a:lstStyle/>
          <a:p>
            <a:r>
              <a:rPr lang="en-US" sz="1000" i="1" dirty="0">
                <a:latin typeface="+mn-lt"/>
              </a:rPr>
              <a:t>Source: “3.2 Project Planning SMF” </a:t>
            </a:r>
            <a:r>
              <a:rPr lang="en-US" sz="1000" i="1" dirty="0">
                <a:latin typeface="+mn-lt"/>
                <a:hlinkClick r:id="rId4"/>
              </a:rPr>
              <a:t>http://technet.microsoft.com/en-us/library/cc543359.aspx</a:t>
            </a:r>
            <a:r>
              <a:rPr lang="en-US" sz="1000" i="1" dirty="0">
                <a:latin typeface="+mn-lt"/>
              </a:rPr>
              <a:t> </a:t>
            </a:r>
          </a:p>
        </p:txBody>
      </p:sp>
    </p:spTree>
    <p:extLst>
      <p:ext uri="{BB962C8B-B14F-4D97-AF65-F5344CB8AC3E}">
        <p14:creationId xmlns:p14="http://schemas.microsoft.com/office/powerpoint/2010/main" val="1777917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21</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171269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22</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613902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F7BDCA-338E-49B3-83A6-F98B58631B20}" type="slidenum">
              <a:rPr lang="en-US" smtClean="0"/>
              <a:pPr/>
              <a:t>23</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235656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24</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876431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25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29417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26</a:t>
            </a:fld>
            <a:endParaRPr lang="en-US" dirty="0"/>
          </a:p>
        </p:txBody>
      </p:sp>
      <p:graphicFrame>
        <p:nvGraphicFramePr>
          <p:cNvPr id="6" name="Table 5"/>
          <p:cNvGraphicFramePr>
            <a:graphicFrameLocks noGrp="1"/>
          </p:cNvGraphicFramePr>
          <p:nvPr/>
        </p:nvGraphicFramePr>
        <p:xfrm>
          <a:off x="801910" y="6854985"/>
          <a:ext cx="5040276" cy="1536235"/>
        </p:xfrm>
        <a:graphic>
          <a:graphicData uri="http://schemas.openxmlformats.org/drawingml/2006/table">
            <a:tbl>
              <a:tblPr/>
              <a:tblGrid>
                <a:gridCol w="1948879"/>
                <a:gridCol w="3091397"/>
              </a:tblGrid>
              <a:tr h="152192">
                <a:tc>
                  <a:txBody>
                    <a:bodyPr/>
                    <a:lstStyle/>
                    <a:p>
                      <a:pPr marL="0" marR="0">
                        <a:spcBef>
                          <a:spcPts val="300"/>
                        </a:spcBef>
                        <a:spcAft>
                          <a:spcPts val="300"/>
                        </a:spcAft>
                      </a:pPr>
                      <a:r>
                        <a:rPr lang="en-US" sz="1000" b="1" dirty="0">
                          <a:solidFill>
                            <a:srgbClr val="000000"/>
                          </a:solidFill>
                          <a:latin typeface="Arial"/>
                          <a:ea typeface="Times New Roman"/>
                          <a:cs typeface="Times New Roman"/>
                        </a:rPr>
                        <a:t>Outcomes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c>
                  <a:txBody>
                    <a:bodyPr/>
                    <a:lstStyle/>
                    <a:p>
                      <a:pPr marL="0" marR="0">
                        <a:spcBef>
                          <a:spcPts val="300"/>
                        </a:spcBef>
                        <a:spcAft>
                          <a:spcPts val="300"/>
                        </a:spcAft>
                      </a:pPr>
                      <a:r>
                        <a:rPr lang="en-US" sz="1000" b="1" dirty="0">
                          <a:solidFill>
                            <a:srgbClr val="000000"/>
                          </a:solidFill>
                          <a:latin typeface="Arial"/>
                          <a:ea typeface="Times New Roman"/>
                          <a:cs typeface="Times New Roman"/>
                        </a:rPr>
                        <a:t>Measures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0E0"/>
                    </a:solidFill>
                  </a:tcPr>
                </a:tc>
              </a:tr>
              <a:tr h="318699">
                <a:tc>
                  <a:txBody>
                    <a:bodyPr/>
                    <a:lstStyle/>
                    <a:p>
                      <a:pPr marL="0" marR="0">
                        <a:spcBef>
                          <a:spcPts val="300"/>
                        </a:spcBef>
                        <a:spcAft>
                          <a:spcPts val="300"/>
                        </a:spcAft>
                      </a:pPr>
                      <a:r>
                        <a:rPr lang="en-US" sz="1000" dirty="0">
                          <a:solidFill>
                            <a:srgbClr val="000000"/>
                          </a:solidFill>
                          <a:latin typeface="Arial"/>
                          <a:ea typeface="Times New Roman"/>
                          <a:cs typeface="Times New Roman"/>
                        </a:rPr>
                        <a:t>A solution delivered to the customer that is free of defects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Number of bugs unresolved or deferred</a:t>
                      </a:r>
                    </a:p>
                    <a:p>
                      <a:pPr marL="228600" marR="0" indent="-228600">
                        <a:lnSpc>
                          <a:spcPts val="1100"/>
                        </a:lnSpc>
                        <a:spcBef>
                          <a:spcPts val="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Signoff on the Scope Complete Milestone</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768">
                <a:tc>
                  <a:txBody>
                    <a:bodyPr/>
                    <a:lstStyle/>
                    <a:p>
                      <a:pPr marL="0" marR="0">
                        <a:spcBef>
                          <a:spcPts val="300"/>
                        </a:spcBef>
                        <a:spcAft>
                          <a:spcPts val="300"/>
                        </a:spcAft>
                      </a:pPr>
                      <a:r>
                        <a:rPr lang="en-US" sz="1000" dirty="0">
                          <a:solidFill>
                            <a:srgbClr val="000000"/>
                          </a:solidFill>
                          <a:latin typeface="Arial"/>
                          <a:ea typeface="Times New Roman"/>
                          <a:cs typeface="Times New Roman"/>
                        </a:rPr>
                        <a:t>A solution that meets the customer’s specifications as described in the functional specification</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Number of design change requests filed</a:t>
                      </a:r>
                    </a:p>
                    <a:p>
                      <a:pPr marL="228600" marR="0" indent="-228600">
                        <a:lnSpc>
                          <a:spcPts val="1100"/>
                        </a:lnSpc>
                        <a:spcBef>
                          <a:spcPts val="0"/>
                        </a:spcBef>
                        <a:spcAft>
                          <a:spcPts val="0"/>
                        </a:spcAft>
                        <a:buFont typeface="Arial" pitchFamily="34" charset="0"/>
                        <a:buChar char="•"/>
                        <a:tabLst>
                          <a:tab pos="228600" algn="l"/>
                        </a:tabLst>
                      </a:pPr>
                      <a:r>
                        <a:rPr lang="en-US" sz="1000" dirty="0">
                          <a:solidFill>
                            <a:srgbClr val="000000"/>
                          </a:solidFill>
                          <a:latin typeface="Arial"/>
                          <a:ea typeface="Times New Roman"/>
                          <a:cs typeface="Times New Roman"/>
                        </a:rPr>
                        <a:t>Number of bugs filed for incorrect implementation</a:t>
                      </a:r>
                    </a:p>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Signoff on the Scope Complete Milestone</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576">
                <a:tc>
                  <a:txBody>
                    <a:bodyPr/>
                    <a:lstStyle/>
                    <a:p>
                      <a:pPr marL="0" marR="0">
                        <a:spcBef>
                          <a:spcPts val="300"/>
                        </a:spcBef>
                        <a:spcAft>
                          <a:spcPts val="300"/>
                        </a:spcAft>
                      </a:pPr>
                      <a:r>
                        <a:rPr lang="en-US" sz="1000" dirty="0">
                          <a:solidFill>
                            <a:srgbClr val="000000"/>
                          </a:solidFill>
                          <a:latin typeface="Arial"/>
                          <a:ea typeface="Times New Roman"/>
                          <a:cs typeface="Times New Roman"/>
                        </a:rPr>
                        <a:t>A solution delivered to the customer within the schedule’s specified timeline</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Date the Scope Complete Milestone is approved</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632260" y="8435406"/>
            <a:ext cx="5523043" cy="245885"/>
          </a:xfrm>
          <a:prstGeom prst="rect">
            <a:avLst/>
          </a:prstGeom>
          <a:noFill/>
        </p:spPr>
        <p:txBody>
          <a:bodyPr wrap="square" lIns="90955" tIns="45478" rIns="90955" bIns="45478" rtlCol="0">
            <a:spAutoFit/>
          </a:bodyPr>
          <a:lstStyle/>
          <a:p>
            <a:r>
              <a:rPr lang="en-US" sz="1000" i="1" dirty="0">
                <a:latin typeface="+mn-lt"/>
              </a:rPr>
              <a:t>Source: “3.3 Build SMF” </a:t>
            </a:r>
            <a:r>
              <a:rPr lang="en-US" sz="1000" i="1" dirty="0">
                <a:latin typeface="+mn-lt"/>
                <a:hlinkClick r:id="rId3"/>
              </a:rPr>
              <a:t>http://technet.microsoft.com/en-us/library/cc543240.aspx</a:t>
            </a:r>
            <a:endParaRPr lang="en-US" sz="1000" i="1" dirty="0">
              <a:latin typeface="+mn-lt"/>
            </a:endParaRPr>
          </a:p>
        </p:txBody>
      </p:sp>
      <p:sp>
        <p:nvSpPr>
          <p:cNvPr id="13" name="Slide Image Placeholder 12"/>
          <p:cNvSpPr>
            <a:spLocks noGrp="1" noRot="1" noChangeAspect="1"/>
          </p:cNvSpPr>
          <p:nvPr>
            <p:ph type="sldImg"/>
          </p:nvPr>
        </p:nvSpPr>
        <p:spPr/>
      </p:sp>
    </p:spTree>
    <p:extLst>
      <p:ext uri="{BB962C8B-B14F-4D97-AF65-F5344CB8AC3E}">
        <p14:creationId xmlns:p14="http://schemas.microsoft.com/office/powerpoint/2010/main" val="2911880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27</a:t>
            </a:fld>
            <a:endParaRPr lang="en-US" dirty="0"/>
          </a:p>
        </p:txBody>
      </p:sp>
      <p:pic>
        <p:nvPicPr>
          <p:cNvPr id="1026" name="Picture 2"/>
          <p:cNvPicPr>
            <a:picLocks noChangeAspect="1" noChangeArrowheads="1"/>
          </p:cNvPicPr>
          <p:nvPr/>
        </p:nvPicPr>
        <p:blipFill>
          <a:blip r:embed="rId3"/>
          <a:srcRect/>
          <a:stretch>
            <a:fillRect/>
          </a:stretch>
        </p:blipFill>
        <p:spPr bwMode="auto">
          <a:xfrm>
            <a:off x="801911" y="4876488"/>
            <a:ext cx="5163576" cy="2327696"/>
          </a:xfrm>
          <a:prstGeom prst="rect">
            <a:avLst/>
          </a:prstGeom>
          <a:noFill/>
          <a:ln w="9525">
            <a:noFill/>
            <a:miter lim="800000"/>
            <a:headEnd/>
            <a:tailEnd/>
          </a:ln>
          <a:effectLst/>
        </p:spPr>
      </p:pic>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640477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F7BDCA-338E-49B3-83A6-F98B58631B20}" type="slidenum">
              <a:rPr lang="en-US" smtClean="0"/>
              <a:pPr/>
              <a:t>28</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2528468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29</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39849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F7BDCA-338E-49B3-83A6-F98B58631B20}" type="slidenum">
              <a:rPr lang="en-US" smtClean="0"/>
              <a:pPr/>
              <a:t>3</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2384226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30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84566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31</a:t>
            </a:fld>
            <a:endParaRPr lang="en-US" dirty="0"/>
          </a:p>
        </p:txBody>
      </p:sp>
      <p:graphicFrame>
        <p:nvGraphicFramePr>
          <p:cNvPr id="5" name="Table 4"/>
          <p:cNvGraphicFramePr>
            <a:graphicFrameLocks noGrp="1"/>
          </p:cNvGraphicFramePr>
          <p:nvPr/>
        </p:nvGraphicFramePr>
        <p:xfrm>
          <a:off x="1146969" y="5947577"/>
          <a:ext cx="4587876" cy="2029228"/>
        </p:xfrm>
        <a:graphic>
          <a:graphicData uri="http://schemas.openxmlformats.org/drawingml/2006/table">
            <a:tbl>
              <a:tblPr/>
              <a:tblGrid>
                <a:gridCol w="2040184"/>
                <a:gridCol w="2547692"/>
              </a:tblGrid>
              <a:tr h="152192">
                <a:tc>
                  <a:txBody>
                    <a:bodyPr/>
                    <a:lstStyle/>
                    <a:p>
                      <a:pPr marL="0" marR="0">
                        <a:spcBef>
                          <a:spcPts val="300"/>
                        </a:spcBef>
                        <a:spcAft>
                          <a:spcPts val="300"/>
                        </a:spcAft>
                      </a:pPr>
                      <a:r>
                        <a:rPr lang="en-US" sz="1000" b="1" dirty="0">
                          <a:solidFill>
                            <a:srgbClr val="000000"/>
                          </a:solidFill>
                          <a:latin typeface="Arial"/>
                          <a:ea typeface="Times New Roman"/>
                          <a:cs typeface="Times New Roman"/>
                        </a:rPr>
                        <a:t>Outcomes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300"/>
                        </a:spcBef>
                        <a:spcAft>
                          <a:spcPts val="300"/>
                        </a:spcAft>
                      </a:pPr>
                      <a:r>
                        <a:rPr lang="en-US" sz="1000" b="1" dirty="0">
                          <a:solidFill>
                            <a:srgbClr val="000000"/>
                          </a:solidFill>
                          <a:latin typeface="Arial"/>
                          <a:ea typeface="Times New Roman"/>
                          <a:cs typeface="Times New Roman"/>
                        </a:rPr>
                        <a:t>Measures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34134">
                <a:tc>
                  <a:txBody>
                    <a:bodyPr/>
                    <a:lstStyle/>
                    <a:p>
                      <a:pPr marL="0" marR="0">
                        <a:spcBef>
                          <a:spcPts val="300"/>
                        </a:spcBef>
                        <a:spcAft>
                          <a:spcPts val="300"/>
                        </a:spcAft>
                      </a:pPr>
                      <a:r>
                        <a:rPr lang="en-US" sz="1000" dirty="0">
                          <a:solidFill>
                            <a:srgbClr val="000000"/>
                          </a:solidFill>
                          <a:latin typeface="Arial"/>
                          <a:ea typeface="Times New Roman"/>
                          <a:cs typeface="Calibri"/>
                        </a:rPr>
                        <a:t>A high-quality, stable solution</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Bug convergence and zero bug bounce achieved</a:t>
                      </a:r>
                    </a:p>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No unresolved bugs in the issue-tracking database</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134">
                <a:tc>
                  <a:txBody>
                    <a:bodyPr/>
                    <a:lstStyle/>
                    <a:p>
                      <a:pPr marL="0" marR="0">
                        <a:spcBef>
                          <a:spcPts val="300"/>
                        </a:spcBef>
                        <a:spcAft>
                          <a:spcPts val="300"/>
                        </a:spcAft>
                      </a:pPr>
                      <a:r>
                        <a:rPr lang="en-US" sz="1000" dirty="0">
                          <a:solidFill>
                            <a:srgbClr val="000000"/>
                          </a:solidFill>
                          <a:latin typeface="Arial"/>
                          <a:ea typeface="Times New Roman"/>
                          <a:cs typeface="Calibri"/>
                        </a:rPr>
                        <a:t>All issues found by testing and through pilot feedback are resolved</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The number of unresolved bugs in the issue-tracking database</a:t>
                      </a:r>
                    </a:p>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Signoff on the Release Readiness Milestone</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768">
                <a:tc>
                  <a:txBody>
                    <a:bodyPr/>
                    <a:lstStyle/>
                    <a:p>
                      <a:pPr marL="0" marR="0">
                        <a:spcBef>
                          <a:spcPts val="300"/>
                        </a:spcBef>
                        <a:spcAft>
                          <a:spcPts val="300"/>
                        </a:spcAft>
                      </a:pPr>
                      <a:r>
                        <a:rPr lang="en-US" sz="1000" dirty="0">
                          <a:solidFill>
                            <a:srgbClr val="000000"/>
                          </a:solidFill>
                          <a:latin typeface="Arial"/>
                          <a:ea typeface="Times New Roman"/>
                          <a:cs typeface="Calibri"/>
                        </a:rPr>
                        <a:t>A high-quality solution that meets the customer’s expectations and specifications as defined in the functional specification</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Times New Roman"/>
                        </a:rPr>
                        <a:t>Signoff on the Release Readiness Milestone</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632260" y="8148619"/>
            <a:ext cx="5523043" cy="245885"/>
          </a:xfrm>
          <a:prstGeom prst="rect">
            <a:avLst/>
          </a:prstGeom>
          <a:noFill/>
        </p:spPr>
        <p:txBody>
          <a:bodyPr wrap="square" lIns="90955" tIns="45478" rIns="90955" bIns="45478" rtlCol="0">
            <a:spAutoFit/>
          </a:bodyPr>
          <a:lstStyle/>
          <a:p>
            <a:r>
              <a:rPr lang="en-US" sz="1000" i="1" dirty="0">
                <a:latin typeface="+mn-lt"/>
              </a:rPr>
              <a:t>Source: “3.4 Stabilize SMF” </a:t>
            </a:r>
            <a:r>
              <a:rPr lang="en-US" sz="1000" i="1" dirty="0">
                <a:latin typeface="+mn-lt"/>
                <a:hlinkClick r:id="rId3"/>
              </a:rPr>
              <a:t>http://technet.microsoft.com/en-us/library/cc543323.aspx</a:t>
            </a:r>
            <a:endParaRPr lang="en-US" sz="1000" i="1" dirty="0">
              <a:latin typeface="+mn-lt"/>
            </a:endParaRPr>
          </a:p>
        </p:txBody>
      </p:sp>
      <p:sp>
        <p:nvSpPr>
          <p:cNvPr id="9" name="Slide Image Placeholder 8"/>
          <p:cNvSpPr>
            <a:spLocks noGrp="1" noRot="1" noChangeAspect="1"/>
          </p:cNvSpPr>
          <p:nvPr>
            <p:ph type="sldImg"/>
          </p:nvPr>
        </p:nvSpPr>
        <p:spPr/>
      </p:sp>
    </p:spTree>
    <p:extLst>
      <p:ext uri="{BB962C8B-B14F-4D97-AF65-F5344CB8AC3E}">
        <p14:creationId xmlns:p14="http://schemas.microsoft.com/office/powerpoint/2010/main" val="21812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32</a:t>
            </a:fld>
            <a:endParaRPr lang="en-US" dirty="0"/>
          </a:p>
        </p:txBody>
      </p:sp>
      <p:pic>
        <p:nvPicPr>
          <p:cNvPr id="1027" name="Picture 3"/>
          <p:cNvPicPr>
            <a:picLocks noChangeAspect="1" noChangeArrowheads="1"/>
          </p:cNvPicPr>
          <p:nvPr/>
        </p:nvPicPr>
        <p:blipFill>
          <a:blip r:embed="rId3"/>
          <a:srcRect/>
          <a:stretch>
            <a:fillRect/>
          </a:stretch>
        </p:blipFill>
        <p:spPr bwMode="auto">
          <a:xfrm>
            <a:off x="748024" y="4876488"/>
            <a:ext cx="5385767" cy="1878642"/>
          </a:xfrm>
          <a:prstGeom prst="rect">
            <a:avLst/>
          </a:prstGeom>
          <a:noFill/>
          <a:ln w="9525">
            <a:noFill/>
            <a:miter lim="800000"/>
            <a:headEnd/>
            <a:tailEnd/>
          </a:ln>
          <a:effectLst/>
        </p:spPr>
      </p:pic>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1427447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33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78559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F7BDCA-338E-49B3-83A6-F98B58631B20}" type="slidenum">
              <a:rPr lang="en-US" smtClean="0"/>
              <a:pPr/>
              <a:t>34</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3870865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35</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2981626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36</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85608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37</a:t>
            </a:fld>
            <a:endParaRPr lang="en-US" dirty="0"/>
          </a:p>
        </p:txBody>
      </p:sp>
      <p:graphicFrame>
        <p:nvGraphicFramePr>
          <p:cNvPr id="6" name="Table 5"/>
          <p:cNvGraphicFramePr>
            <a:graphicFrameLocks noGrp="1"/>
          </p:cNvGraphicFramePr>
          <p:nvPr/>
        </p:nvGraphicFramePr>
        <p:xfrm>
          <a:off x="952710" y="6170121"/>
          <a:ext cx="4900994" cy="1445825"/>
        </p:xfrm>
        <a:graphic>
          <a:graphicData uri="http://schemas.openxmlformats.org/drawingml/2006/table">
            <a:tbl>
              <a:tblPr/>
              <a:tblGrid>
                <a:gridCol w="1807152"/>
                <a:gridCol w="3093842"/>
              </a:tblGrid>
              <a:tr h="152192">
                <a:tc>
                  <a:txBody>
                    <a:bodyPr/>
                    <a:lstStyle/>
                    <a:p>
                      <a:pPr marL="0" marR="0">
                        <a:spcBef>
                          <a:spcPts val="300"/>
                        </a:spcBef>
                        <a:spcAft>
                          <a:spcPts val="300"/>
                        </a:spcAft>
                      </a:pPr>
                      <a:r>
                        <a:rPr lang="en-US" sz="1000" b="1" dirty="0">
                          <a:solidFill>
                            <a:srgbClr val="000000"/>
                          </a:solidFill>
                          <a:latin typeface="Arial"/>
                          <a:ea typeface="Times New Roman"/>
                          <a:cs typeface="Times New Roman"/>
                        </a:rPr>
                        <a:t>Outcomes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300"/>
                        </a:spcBef>
                        <a:spcAft>
                          <a:spcPts val="300"/>
                        </a:spcAft>
                      </a:pPr>
                      <a:r>
                        <a:rPr lang="en-US" sz="1000" b="1" dirty="0">
                          <a:solidFill>
                            <a:srgbClr val="000000"/>
                          </a:solidFill>
                          <a:latin typeface="Arial"/>
                          <a:ea typeface="Times New Roman"/>
                          <a:cs typeface="Times New Roman"/>
                        </a:rPr>
                        <a:t>Measures</a:t>
                      </a: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04384">
                <a:tc>
                  <a:txBody>
                    <a:bodyPr/>
                    <a:lstStyle/>
                    <a:p>
                      <a:pPr marL="0" marR="0">
                        <a:spcBef>
                          <a:spcPts val="300"/>
                        </a:spcBef>
                        <a:spcAft>
                          <a:spcPts val="300"/>
                        </a:spcAft>
                      </a:pPr>
                      <a:r>
                        <a:rPr lang="en-US" sz="1000" dirty="0">
                          <a:solidFill>
                            <a:srgbClr val="000000"/>
                          </a:solidFill>
                          <a:latin typeface="Arial"/>
                          <a:ea typeface="Times New Roman"/>
                          <a:cs typeface="Calibri"/>
                        </a:rPr>
                        <a:t>Stable solution deployed to the production environment</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Calibri"/>
                        </a:rPr>
                        <a:t>Number of support issues opened post deployment</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115">
                <a:tc>
                  <a:txBody>
                    <a:bodyPr/>
                    <a:lstStyle/>
                    <a:p>
                      <a:pPr marL="0" marR="0">
                        <a:spcBef>
                          <a:spcPts val="300"/>
                        </a:spcBef>
                        <a:spcAft>
                          <a:spcPts val="300"/>
                        </a:spcAft>
                      </a:pPr>
                      <a:r>
                        <a:rPr lang="en-US" sz="1000" dirty="0">
                          <a:solidFill>
                            <a:srgbClr val="000000"/>
                          </a:solidFill>
                          <a:latin typeface="Arial"/>
                          <a:ea typeface="Times New Roman"/>
                          <a:cs typeface="Calibri"/>
                        </a:rPr>
                        <a:t>Customer is satisfied with and accepts the deployed solution</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Calibri"/>
                        </a:rPr>
                        <a:t>All sites are fully deployed </a:t>
                      </a:r>
                      <a:endParaRPr lang="en-US" sz="1000" dirty="0">
                        <a:solidFill>
                          <a:srgbClr val="000000"/>
                        </a:solidFill>
                        <a:latin typeface="Arial"/>
                        <a:ea typeface="Times New Roman"/>
                        <a:cs typeface="Times New Roman"/>
                      </a:endParaRPr>
                    </a:p>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Calibri"/>
                        </a:rPr>
                        <a:t>Signoff on the Deployment Complete Milestone</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4134">
                <a:tc>
                  <a:txBody>
                    <a:bodyPr/>
                    <a:lstStyle/>
                    <a:p>
                      <a:pPr marL="0" marR="0">
                        <a:spcBef>
                          <a:spcPts val="300"/>
                        </a:spcBef>
                        <a:spcAft>
                          <a:spcPts val="300"/>
                        </a:spcAft>
                      </a:pPr>
                      <a:r>
                        <a:rPr lang="en-US" sz="1000" dirty="0">
                          <a:solidFill>
                            <a:srgbClr val="000000"/>
                          </a:solidFill>
                          <a:latin typeface="Arial"/>
                          <a:ea typeface="Times New Roman"/>
                          <a:cs typeface="Calibri"/>
                        </a:rPr>
                        <a:t>Solution successfully transferred from the project team to the operations and support teams</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Calibri"/>
                        </a:rPr>
                        <a:t>No project team members still actively involved in the project</a:t>
                      </a:r>
                      <a:endParaRPr lang="en-US" sz="1000" dirty="0">
                        <a:solidFill>
                          <a:srgbClr val="000000"/>
                        </a:solidFill>
                        <a:latin typeface="Arial"/>
                        <a:ea typeface="Times New Roman"/>
                        <a:cs typeface="Times New Roman"/>
                      </a:endParaRPr>
                    </a:p>
                    <a:p>
                      <a:pPr marL="228600" marR="0" indent="-228600">
                        <a:lnSpc>
                          <a:spcPts val="1100"/>
                        </a:lnSpc>
                        <a:spcBef>
                          <a:spcPts val="300"/>
                        </a:spcBef>
                        <a:spcAft>
                          <a:spcPts val="300"/>
                        </a:spcAft>
                        <a:buFont typeface="Arial" pitchFamily="34" charset="0"/>
                        <a:buChar char="•"/>
                        <a:tabLst>
                          <a:tab pos="228600" algn="l"/>
                        </a:tabLst>
                      </a:pPr>
                      <a:r>
                        <a:rPr lang="en-US" sz="1000" dirty="0">
                          <a:solidFill>
                            <a:srgbClr val="000000"/>
                          </a:solidFill>
                          <a:latin typeface="Arial"/>
                          <a:ea typeface="Times New Roman"/>
                          <a:cs typeface="Calibri"/>
                        </a:rPr>
                        <a:t>Number of support escalations from operations and support teams</a:t>
                      </a:r>
                      <a:endParaRPr lang="en-US" sz="1000" dirty="0">
                        <a:solidFill>
                          <a:srgbClr val="000000"/>
                        </a:solidFill>
                        <a:latin typeface="Arial"/>
                        <a:ea typeface="Times New Roman"/>
                        <a:cs typeface="Times New Roman"/>
                      </a:endParaRPr>
                    </a:p>
                  </a:txBody>
                  <a:tcPr marL="60901" marR="609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632260" y="7768138"/>
            <a:ext cx="5523043" cy="245885"/>
          </a:xfrm>
          <a:prstGeom prst="rect">
            <a:avLst/>
          </a:prstGeom>
          <a:noFill/>
        </p:spPr>
        <p:txBody>
          <a:bodyPr wrap="square" lIns="90955" tIns="45478" rIns="90955" bIns="45478" rtlCol="0">
            <a:spAutoFit/>
          </a:bodyPr>
          <a:lstStyle/>
          <a:p>
            <a:r>
              <a:rPr lang="en-US" sz="1000" i="1" dirty="0">
                <a:latin typeface="+mn-lt"/>
              </a:rPr>
              <a:t>Source: “3.5 Deploy SMF” </a:t>
            </a:r>
            <a:r>
              <a:rPr lang="en-US" sz="1000" i="1" dirty="0">
                <a:latin typeface="+mn-lt"/>
                <a:hlinkClick r:id="rId3"/>
              </a:rPr>
              <a:t>http://technet.microsoft.com/en-us/library/cc465179.aspx</a:t>
            </a:r>
            <a:endParaRPr lang="en-US" sz="1000" i="1" dirty="0">
              <a:latin typeface="+mn-lt"/>
            </a:endParaRPr>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3363325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38</a:t>
            </a:fld>
            <a:endParaRPr lang="en-US" dirty="0"/>
          </a:p>
        </p:txBody>
      </p:sp>
      <p:pic>
        <p:nvPicPr>
          <p:cNvPr id="2051" name="Picture 3"/>
          <p:cNvPicPr>
            <a:picLocks noChangeAspect="1" noChangeArrowheads="1"/>
          </p:cNvPicPr>
          <p:nvPr/>
        </p:nvPicPr>
        <p:blipFill>
          <a:blip r:embed="rId3"/>
          <a:srcRect/>
          <a:stretch>
            <a:fillRect/>
          </a:stretch>
        </p:blipFill>
        <p:spPr bwMode="auto">
          <a:xfrm>
            <a:off x="748025" y="4919743"/>
            <a:ext cx="5460569" cy="1877378"/>
          </a:xfrm>
          <a:prstGeom prst="rect">
            <a:avLst/>
          </a:prstGeom>
          <a:noFill/>
          <a:ln w="9525">
            <a:noFill/>
            <a:miter lim="800000"/>
            <a:headEnd/>
            <a:tailEnd/>
          </a:ln>
          <a:effectLst/>
        </p:spPr>
      </p:pic>
      <p:sp>
        <p:nvSpPr>
          <p:cNvPr id="11" name="Slide Image Placeholder 10"/>
          <p:cNvSpPr>
            <a:spLocks noGrp="1" noRot="1" noChangeAspect="1"/>
          </p:cNvSpPr>
          <p:nvPr>
            <p:ph type="sldImg"/>
          </p:nvPr>
        </p:nvSpPr>
        <p:spPr/>
      </p:sp>
    </p:spTree>
    <p:extLst>
      <p:ext uri="{BB962C8B-B14F-4D97-AF65-F5344CB8AC3E}">
        <p14:creationId xmlns:p14="http://schemas.microsoft.com/office/powerpoint/2010/main" val="3161374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F7BDCA-338E-49B3-83A6-F98B58631B20}" type="slidenum">
              <a:rPr lang="en-US" smtClean="0"/>
              <a:pPr/>
              <a:t>39</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279573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4</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91947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40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620663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41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35779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42</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36340191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43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5199748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44</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5506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F7BDCA-338E-49B3-83A6-F98B58631B20}" type="slidenum">
              <a:rPr lang="en-US" smtClean="0"/>
              <a:pPr/>
              <a:t>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Autofit/>
          </a:bodyPr>
          <a:lstStyle/>
          <a:p>
            <a:endParaRPr lang="en-US" dirty="0"/>
          </a:p>
        </p:txBody>
      </p:sp>
    </p:spTree>
    <p:extLst>
      <p:ext uri="{BB962C8B-B14F-4D97-AF65-F5344CB8AC3E}">
        <p14:creationId xmlns:p14="http://schemas.microsoft.com/office/powerpoint/2010/main" val="1713536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74111" y="4415791"/>
            <a:ext cx="6333592" cy="4183380"/>
          </a:xfrm>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6</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42101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7</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746181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8182" y="4267719"/>
            <a:ext cx="5505450" cy="4331452"/>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20F7BDCA-338E-49B3-83A6-F98B58631B20}" type="slidenum">
              <a:rPr lang="en-US" smtClean="0"/>
              <a:pPr/>
              <a:t>8</a:t>
            </a:fld>
            <a:endParaRPr lang="en-US" dirty="0"/>
          </a:p>
        </p:txBody>
      </p:sp>
      <p:sp>
        <p:nvSpPr>
          <p:cNvPr id="7" name="Slide Image Placeholder 6"/>
          <p:cNvSpPr>
            <a:spLocks noGrp="1" noRot="1" noChangeAspect="1"/>
          </p:cNvSpPr>
          <p:nvPr>
            <p:ph type="sldImg"/>
          </p:nvPr>
        </p:nvSpPr>
        <p:spPr/>
      </p:sp>
      <p:pic>
        <p:nvPicPr>
          <p:cNvPr id="5" name="Picture 4" descr="PPT1E.png"/>
          <p:cNvPicPr>
            <a:picLocks noChangeAspect="1"/>
          </p:cNvPicPr>
          <p:nvPr/>
        </p:nvPicPr>
        <p:blipFill>
          <a:blip r:embed="rId3"/>
          <a:stretch>
            <a:fillRect/>
          </a:stretch>
        </p:blipFill>
        <p:spPr>
          <a:xfrm>
            <a:off x="726510" y="6128484"/>
            <a:ext cx="5594387" cy="1445825"/>
          </a:xfrm>
          <a:prstGeom prst="rect">
            <a:avLst/>
          </a:prstGeom>
        </p:spPr>
      </p:pic>
      <p:sp>
        <p:nvSpPr>
          <p:cNvPr id="6" name="TextBox 5"/>
          <p:cNvSpPr txBox="1"/>
          <p:nvPr/>
        </p:nvSpPr>
        <p:spPr>
          <a:xfrm>
            <a:off x="632260" y="8891982"/>
            <a:ext cx="5523043" cy="245885"/>
          </a:xfrm>
          <a:prstGeom prst="rect">
            <a:avLst/>
          </a:prstGeom>
          <a:noFill/>
        </p:spPr>
        <p:txBody>
          <a:bodyPr wrap="square" lIns="90955" tIns="45478" rIns="90955" bIns="45478" rtlCol="0">
            <a:spAutoFit/>
          </a:bodyPr>
          <a:lstStyle/>
          <a:p>
            <a:r>
              <a:rPr lang="en-US" sz="1000" i="1" dirty="0">
                <a:latin typeface="+mn-lt"/>
              </a:rPr>
              <a:t>Source: “3.0 Deliver Overview” </a:t>
            </a:r>
            <a:r>
              <a:rPr lang="en-US" sz="1000" i="1" dirty="0">
                <a:latin typeface="+mn-lt"/>
                <a:hlinkClick r:id="rId4"/>
              </a:rPr>
              <a:t>http://technet.microsoft.com/en-us/library/cc543226.aspx</a:t>
            </a:r>
            <a:endParaRPr lang="en-US" sz="1000" i="1" dirty="0">
              <a:latin typeface="+mn-lt"/>
            </a:endParaRPr>
          </a:p>
        </p:txBody>
      </p:sp>
    </p:spTree>
    <p:extLst>
      <p:ext uri="{BB962C8B-B14F-4D97-AF65-F5344CB8AC3E}">
        <p14:creationId xmlns:p14="http://schemas.microsoft.com/office/powerpoint/2010/main" val="132049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Autofit/>
          </a:bodyPr>
          <a:lstStyle/>
          <a:p>
            <a:endParaRPr lang="en-US" dirty="0"/>
          </a:p>
        </p:txBody>
      </p:sp>
      <p:sp>
        <p:nvSpPr>
          <p:cNvPr id="5" name="Slide Number Placeholder 4"/>
          <p:cNvSpPr>
            <a:spLocks noGrp="1"/>
          </p:cNvSpPr>
          <p:nvPr>
            <p:ph type="sldNum" sz="quarter" idx="11"/>
          </p:nvPr>
        </p:nvSpPr>
        <p:spPr/>
        <p:txBody>
          <a:bodyPr/>
          <a:lstStyle/>
          <a:p>
            <a:fld id="{20F7BDCA-338E-49B3-83A6-F98B58631B20}" type="slidenum">
              <a:rPr lang="en-US" smtClean="0"/>
              <a:pPr/>
              <a:t>9</a:t>
            </a:fld>
            <a:endParaRPr lang="en-US" dirty="0"/>
          </a:p>
        </p:txBody>
      </p:sp>
      <p:pic>
        <p:nvPicPr>
          <p:cNvPr id="903169" name="Picture 1" descr="image2"/>
          <p:cNvPicPr>
            <a:picLocks noChangeAspect="1" noChangeArrowheads="1"/>
          </p:cNvPicPr>
          <p:nvPr/>
        </p:nvPicPr>
        <p:blipFill>
          <a:blip r:embed="rId3"/>
          <a:srcRect/>
          <a:stretch>
            <a:fillRect/>
          </a:stretch>
        </p:blipFill>
        <p:spPr bwMode="auto">
          <a:xfrm>
            <a:off x="872597" y="5865737"/>
            <a:ext cx="5136620" cy="1598017"/>
          </a:xfrm>
          <a:prstGeom prst="rect">
            <a:avLst/>
          </a:prstGeom>
          <a:noFill/>
          <a:ln w="9525">
            <a:noFill/>
            <a:miter lim="800000"/>
            <a:headEnd/>
            <a:tailEnd/>
          </a:ln>
        </p:spPr>
      </p:pic>
      <p:sp>
        <p:nvSpPr>
          <p:cNvPr id="6" name="TextBox 5"/>
          <p:cNvSpPr txBox="1"/>
          <p:nvPr/>
        </p:nvSpPr>
        <p:spPr>
          <a:xfrm>
            <a:off x="632260" y="7768138"/>
            <a:ext cx="5523043" cy="245885"/>
          </a:xfrm>
          <a:prstGeom prst="rect">
            <a:avLst/>
          </a:prstGeom>
          <a:noFill/>
        </p:spPr>
        <p:txBody>
          <a:bodyPr wrap="square" lIns="90955" tIns="45478" rIns="90955" bIns="45478" rtlCol="0">
            <a:spAutoFit/>
          </a:bodyPr>
          <a:lstStyle/>
          <a:p>
            <a:r>
              <a:rPr lang="en-US" sz="1000" i="1" dirty="0">
                <a:latin typeface="+mn-lt"/>
              </a:rPr>
              <a:t>Source: “3.0 Deliver Overview” </a:t>
            </a:r>
            <a:r>
              <a:rPr lang="en-US" sz="1000" i="1" dirty="0">
                <a:latin typeface="+mn-lt"/>
                <a:hlinkClick r:id="rId4"/>
              </a:rPr>
              <a:t>http://technet.microsoft.com/en-us/library/cc543226.aspx</a:t>
            </a:r>
            <a:endParaRPr lang="en-US" sz="1000" i="1" dirty="0">
              <a:latin typeface="+mn-lt"/>
            </a:endParaRPr>
          </a:p>
        </p:txBody>
      </p:sp>
      <p:sp>
        <p:nvSpPr>
          <p:cNvPr id="7" name="Rectangle 6"/>
          <p:cNvSpPr/>
          <p:nvPr/>
        </p:nvSpPr>
        <p:spPr>
          <a:xfrm>
            <a:off x="1706709" y="7501802"/>
            <a:ext cx="3440121" cy="245885"/>
          </a:xfrm>
          <a:prstGeom prst="rect">
            <a:avLst/>
          </a:prstGeom>
        </p:spPr>
        <p:txBody>
          <a:bodyPr lIns="90955" tIns="45478" rIns="90955" bIns="45478">
            <a:spAutoFit/>
          </a:bodyPr>
          <a:lstStyle/>
          <a:p>
            <a:pPr algn="ctr"/>
            <a:r>
              <a:rPr lang="en-US" sz="1000" b="1" dirty="0"/>
              <a:t>Figure 2. The Deliver Phase workflow</a:t>
            </a:r>
            <a:endParaRPr lang="en-US" sz="1000"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94071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190500" y="147638"/>
            <a:ext cx="8775700" cy="6527800"/>
          </a:xfrm>
          <a:prstGeom prst="rect">
            <a:avLst/>
          </a:prstGeom>
          <a:solidFill>
            <a:srgbClr val="E1D1E1"/>
          </a:solidFill>
          <a:ln w="9525">
            <a:noFill/>
            <a:miter lim="800000"/>
            <a:headEnd/>
            <a:tailEnd/>
          </a:ln>
          <a:effectLst/>
        </p:spPr>
        <p:txBody>
          <a:bodyPr wrap="none" anchor="ctr"/>
          <a:lstStyle/>
          <a:p>
            <a:endParaRPr lang="en-US" dirty="0"/>
          </a:p>
        </p:txBody>
      </p:sp>
      <p:sp>
        <p:nvSpPr>
          <p:cNvPr id="105475" name="Rectangle 3"/>
          <p:cNvSpPr>
            <a:spLocks noGrp="1" noChangeArrowheads="1"/>
          </p:cNvSpPr>
          <p:nvPr>
            <p:ph type="ctrTitle"/>
          </p:nvPr>
        </p:nvSpPr>
        <p:spPr>
          <a:xfrm>
            <a:off x="685800" y="2647950"/>
            <a:ext cx="7772400" cy="1571625"/>
          </a:xfrm>
        </p:spPr>
        <p:txBody>
          <a:bodyPr/>
          <a:lstStyle>
            <a:lvl1pPr marL="0" indent="0" algn="ctr">
              <a:buClr>
                <a:schemeClr val="hlink"/>
              </a:buClr>
              <a:defRPr sz="5400">
                <a:solidFill>
                  <a:schemeClr val="tx1"/>
                </a:solidFill>
                <a:effectLst/>
              </a:defRPr>
            </a:lvl1pPr>
          </a:lstStyle>
          <a:p>
            <a:r>
              <a:rPr lang="en-US" smtClean="0"/>
              <a:t>Click to edit Master title style</a:t>
            </a:r>
            <a:endParaRPr lang="en-US"/>
          </a:p>
        </p:txBody>
      </p:sp>
      <p:sp>
        <p:nvSpPr>
          <p:cNvPr id="105476" name="Rectangle 4"/>
          <p:cNvSpPr>
            <a:spLocks noChangeArrowheads="1"/>
          </p:cNvSpPr>
          <p:nvPr/>
        </p:nvSpPr>
        <p:spPr bwMode="auto">
          <a:xfrm>
            <a:off x="190500" y="147638"/>
            <a:ext cx="8775700" cy="6527800"/>
          </a:xfrm>
          <a:prstGeom prst="rect">
            <a:avLst/>
          </a:prstGeom>
          <a:solidFill>
            <a:srgbClr val="E1D1E1"/>
          </a:solidFill>
          <a:ln w="9525">
            <a:noFill/>
            <a:miter lim="800000"/>
            <a:headEnd/>
            <a:tailEnd/>
          </a:ln>
          <a:effectLst/>
        </p:spPr>
        <p:txBody>
          <a:bodyPr wrap="none" anchor="ctr"/>
          <a:lstStyle/>
          <a:p>
            <a:endParaRPr lang="en-US" dirty="0"/>
          </a:p>
        </p:txBody>
      </p:sp>
      <p:sp>
        <p:nvSpPr>
          <p:cNvPr id="5" name="Rectangle 4"/>
          <p:cNvSpPr>
            <a:spLocks noChangeArrowheads="1"/>
          </p:cNvSpPr>
          <p:nvPr/>
        </p:nvSpPr>
        <p:spPr bwMode="auto">
          <a:xfrm>
            <a:off x="190500" y="147638"/>
            <a:ext cx="8775700" cy="6527800"/>
          </a:xfrm>
          <a:prstGeom prst="rect">
            <a:avLst/>
          </a:prstGeom>
          <a:solidFill>
            <a:srgbClr val="E1D1E1"/>
          </a:solidFill>
          <a:ln w="9525">
            <a:noFill/>
            <a:miter lim="800000"/>
            <a:headEnd/>
            <a:tailEnd/>
          </a:ln>
          <a:effectLst/>
        </p:spPr>
        <p:txBody>
          <a:bodyPr wrap="none" anchor="ctr"/>
          <a:lstStyle/>
          <a:p>
            <a:pPr algn="l" rtl="0" fontAlgn="base">
              <a:spcBef>
                <a:spcPct val="0"/>
              </a:spcBef>
              <a:spcAft>
                <a:spcPct val="0"/>
              </a:spcAft>
            </a:pPr>
            <a:endParaRPr lang="en-US" sz="2400" kern="1200" dirty="0">
              <a:solidFill>
                <a:srgbClr val="000000"/>
              </a:solidFill>
              <a:latin typeface="Times New Roman"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B794C92-03E2-4E8C-A0F3-59B60B87529C}" type="datetimeFigureOut">
              <a:rPr lang="en-US" smtClean="0"/>
              <a:pPr>
                <a:defRPr/>
              </a:pPr>
              <a:t>10/4/2013</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313A5B72-2C81-4C6C-B368-DDB1348F1080}" type="slidenum">
              <a:rPr lang="en-US" smtClean="0"/>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120650"/>
            <a:ext cx="2128837" cy="3063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1450" y="120650"/>
            <a:ext cx="6234113" cy="3063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AEA8B36-87CE-4BFC-9D85-3AC3F2FFEA78}" type="datetimeFigureOut">
              <a:rPr lang="en-US" smtClean="0"/>
              <a:pPr>
                <a:defRPr/>
              </a:pPr>
              <a:t>10/4/2013</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C0648256-96C8-41A2-854E-B75852CD5D80}" type="slidenum">
              <a:rPr lang="en-US" smtClean="0"/>
              <a:pPr>
                <a:defRPr/>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50" y="120650"/>
            <a:ext cx="8515350" cy="5032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69988"/>
            <a:ext cx="4038600"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69988"/>
            <a:ext cx="4038600" cy="930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2252663"/>
            <a:ext cx="4038600" cy="93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6200" y="6629400"/>
            <a:ext cx="1905000" cy="228600"/>
          </a:xfrm>
        </p:spPr>
        <p:txBody>
          <a:bodyPr/>
          <a:lstStyle>
            <a:lvl1pPr>
              <a:defRPr/>
            </a:lvl1pPr>
          </a:lstStyle>
          <a:p>
            <a:pPr>
              <a:defRPr/>
            </a:pPr>
            <a:fld id="{53C78D3D-DE42-445A-9D2E-AAAF619E1B80}" type="datetimeFigureOut">
              <a:rPr lang="en-US" smtClean="0"/>
              <a:pPr>
                <a:defRPr/>
              </a:pPr>
              <a:t>10/4/2013</a:t>
            </a:fld>
            <a:endParaRPr lang="en-US" dirty="0"/>
          </a:p>
        </p:txBody>
      </p:sp>
      <p:sp>
        <p:nvSpPr>
          <p:cNvPr id="7" name="Slide Number Placeholder 6"/>
          <p:cNvSpPr>
            <a:spLocks noGrp="1"/>
          </p:cNvSpPr>
          <p:nvPr>
            <p:ph type="sldNum" sz="quarter" idx="11"/>
          </p:nvPr>
        </p:nvSpPr>
        <p:spPr>
          <a:xfrm>
            <a:off x="7058025" y="6638925"/>
            <a:ext cx="1905000" cy="152400"/>
          </a:xfrm>
        </p:spPr>
        <p:txBody>
          <a:bodyPr/>
          <a:lstStyle>
            <a:lvl1pPr>
              <a:defRPr/>
            </a:lvl1pPr>
          </a:lstStyle>
          <a:p>
            <a:pPr>
              <a:defRPr/>
            </a:pPr>
            <a:fld id="{72B16435-C910-4922-9C7B-34B87762F7F7}" type="slidenum">
              <a:rPr lang="en-US" smtClean="0"/>
              <a:pPr>
                <a:defRPr/>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ctivity">
    <p:spTree>
      <p:nvGrpSpPr>
        <p:cNvPr id="1" name=""/>
        <p:cNvGrpSpPr/>
        <p:nvPr/>
      </p:nvGrpSpPr>
      <p:grpSpPr>
        <a:xfrm>
          <a:off x="0" y="0"/>
          <a:ext cx="0" cy="0"/>
          <a:chOff x="0" y="0"/>
          <a:chExt cx="0" cy="0"/>
        </a:xfrm>
      </p:grpSpPr>
      <p:sp>
        <p:nvSpPr>
          <p:cNvPr id="6" name="Frame 5"/>
          <p:cNvSpPr/>
          <p:nvPr userDrawn="1"/>
        </p:nvSpPr>
        <p:spPr bwMode="auto">
          <a:xfrm>
            <a:off x="0" y="0"/>
            <a:ext cx="9144000" cy="6858000"/>
          </a:xfrm>
          <a:prstGeom prst="frame">
            <a:avLst>
              <a:gd name="adj1" fmla="val 1540"/>
            </a:avLst>
          </a:prstGeom>
          <a:solidFill>
            <a:srgbClr val="585884"/>
          </a:solidFill>
          <a:ln w="127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171450" y="120650"/>
            <a:ext cx="7296150" cy="503238"/>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8" name="Group 7"/>
          <p:cNvGrpSpPr/>
          <p:nvPr userDrawn="1"/>
        </p:nvGrpSpPr>
        <p:grpSpPr>
          <a:xfrm>
            <a:off x="7620000" y="152400"/>
            <a:ext cx="1371600" cy="647699"/>
            <a:chOff x="7620000" y="304800"/>
            <a:chExt cx="1371600" cy="495299"/>
          </a:xfrm>
        </p:grpSpPr>
        <p:sp>
          <p:nvSpPr>
            <p:cNvPr id="9" name="Rectangle 8"/>
            <p:cNvSpPr>
              <a:spLocks noChangeArrowheads="1"/>
            </p:cNvSpPr>
            <p:nvPr/>
          </p:nvSpPr>
          <p:spPr bwMode="auto">
            <a:xfrm>
              <a:off x="7620000" y="304800"/>
              <a:ext cx="1371600" cy="495299"/>
            </a:xfrm>
            <a:prstGeom prst="rect">
              <a:avLst/>
            </a:prstGeom>
            <a:solidFill>
              <a:srgbClr val="FF9900"/>
            </a:solidFill>
            <a:ln w="9525">
              <a:noFill/>
              <a:miter lim="800000"/>
              <a:headEnd/>
              <a:tailEnd/>
            </a:ln>
            <a:effectLst/>
          </p:spPr>
          <p:txBody>
            <a:bodyPr wrap="none" anchor="ctr"/>
            <a:lstStyle/>
            <a:p>
              <a:endParaRPr lang="en-US" dirty="0"/>
            </a:p>
          </p:txBody>
        </p:sp>
        <p:sp>
          <p:nvSpPr>
            <p:cNvPr id="10" name="Rectangle 4"/>
            <p:cNvSpPr>
              <a:spLocks noChangeArrowheads="1"/>
            </p:cNvSpPr>
            <p:nvPr/>
          </p:nvSpPr>
          <p:spPr bwMode="auto">
            <a:xfrm>
              <a:off x="7696200" y="367662"/>
              <a:ext cx="1219200" cy="365760"/>
            </a:xfrm>
            <a:prstGeom prst="rect">
              <a:avLst/>
            </a:prstGeom>
            <a:solidFill>
              <a:schemeClr val="bg1"/>
            </a:solidFill>
            <a:ln w="9525">
              <a:noFill/>
              <a:miter lim="800000"/>
              <a:headEnd/>
              <a:tailEnd/>
            </a:ln>
            <a:effectLst/>
          </p:spPr>
          <p:txBody>
            <a:bodyPr wrap="none" anchor="ctr"/>
            <a:lstStyle/>
            <a:p>
              <a:endParaRPr lang="en-US" dirty="0"/>
            </a:p>
          </p:txBody>
        </p:sp>
        <p:sp>
          <p:nvSpPr>
            <p:cNvPr id="11" name="Rectangle 3"/>
            <p:cNvSpPr txBox="1">
              <a:spLocks noChangeArrowheads="1"/>
            </p:cNvSpPr>
            <p:nvPr/>
          </p:nvSpPr>
          <p:spPr bwMode="auto">
            <a:xfrm>
              <a:off x="7646894" y="381000"/>
              <a:ext cx="1344706" cy="2984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3550" marR="0" lvl="0" indent="-463550" algn="ctr" defTabSz="914400" rtl="0" eaLnBrk="0" fontAlgn="base" latinLnBrk="0" hangingPunct="0">
                <a:lnSpc>
                  <a:spcPct val="90000"/>
                </a:lnSpc>
                <a:spcBef>
                  <a:spcPct val="30000"/>
                </a:spcBef>
                <a:spcAft>
                  <a:spcPct val="0"/>
                </a:spcAft>
                <a:buClr>
                  <a:schemeClr val="folHlink"/>
                </a:buClr>
                <a:buSzPct val="85000"/>
                <a:buFont typeface="Wingdings" pitchFamily="2" charset="2"/>
                <a:buNone/>
                <a:tabLst/>
                <a:defRPr/>
              </a:pPr>
              <a:r>
                <a:rPr kumimoji="0" lang="en-US" sz="3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Activity</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15B159-E01E-4C04-B1FC-976B23D1246B}" type="datetimeFigureOut">
              <a:rPr lang="en-US" smtClean="0"/>
              <a:pPr>
                <a:defRPr/>
              </a:pPr>
              <a:t>10/4/2013</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894DDE88-B3BF-409E-AE24-3D0F5DA36658}" type="slidenum">
              <a:rPr lang="en-US" smtClean="0"/>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277E34C-F5C8-4993-B9C3-A494671262C1}" type="datetimeFigureOut">
              <a:rPr lang="en-US" smtClean="0"/>
              <a:pPr>
                <a:defRPr/>
              </a:pPr>
              <a:t>10/4/2013</a:t>
            </a:fld>
            <a:endParaRPr lang="en-US" dirty="0"/>
          </a:p>
        </p:txBody>
      </p:sp>
      <p:sp>
        <p:nvSpPr>
          <p:cNvPr id="5" name="Slide Number Placeholder 4"/>
          <p:cNvSpPr>
            <a:spLocks noGrp="1"/>
          </p:cNvSpPr>
          <p:nvPr>
            <p:ph type="sldNum" sz="quarter" idx="11"/>
          </p:nvPr>
        </p:nvSpPr>
        <p:spPr/>
        <p:txBody>
          <a:bodyPr/>
          <a:lstStyle>
            <a:lvl1pPr>
              <a:defRPr/>
            </a:lvl1pPr>
          </a:lstStyle>
          <a:p>
            <a:pPr>
              <a:defRPr/>
            </a:pPr>
            <a:fld id="{A1977CF0-8698-4C4C-84E8-E010C4E615AE}" type="slidenum">
              <a:rPr lang="en-US" smtClean="0"/>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69988"/>
            <a:ext cx="4038600" cy="2014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69988"/>
            <a:ext cx="4038600" cy="2014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DA25D44-5A9F-4A99-AAC4-379FBE35BA0E}" type="datetimeFigureOut">
              <a:rPr lang="en-US" smtClean="0"/>
              <a:pPr>
                <a:defRPr/>
              </a:pPr>
              <a:t>10/4/2013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2077B7D2-8252-4BB5-956E-82FB83F2DDF1}" type="slidenum">
              <a:rPr lang="en-US" smtClean="0"/>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4C8DF0E-B91C-4946-94EF-72AC9846971F}" type="datetimeFigureOut">
              <a:rPr lang="en-US" smtClean="0"/>
              <a:pPr>
                <a:defRPr/>
              </a:pPr>
              <a:t>10/4/2013</a:t>
            </a:fld>
            <a:endParaRPr lang="en-US" dirty="0"/>
          </a:p>
        </p:txBody>
      </p:sp>
      <p:sp>
        <p:nvSpPr>
          <p:cNvPr id="8" name="Slide Number Placeholder 7"/>
          <p:cNvSpPr>
            <a:spLocks noGrp="1"/>
          </p:cNvSpPr>
          <p:nvPr>
            <p:ph type="sldNum" sz="quarter" idx="11"/>
          </p:nvPr>
        </p:nvSpPr>
        <p:spPr/>
        <p:txBody>
          <a:bodyPr/>
          <a:lstStyle>
            <a:lvl1pPr>
              <a:defRPr/>
            </a:lvl1pPr>
          </a:lstStyle>
          <a:p>
            <a:pPr>
              <a:defRPr/>
            </a:pPr>
            <a:fld id="{007D3FF8-C1BF-4270-986E-BB3BD9D32FBC}" type="slidenum">
              <a:rPr lang="en-US" smtClean="0"/>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961B13D-522B-47B9-B013-0D840B4D3B5B}" type="datetimeFigureOut">
              <a:rPr lang="en-US" smtClean="0"/>
              <a:pPr>
                <a:defRPr/>
              </a:pPr>
              <a:t>10/4/2013</a:t>
            </a:fld>
            <a:endParaRPr lang="en-US" dirty="0"/>
          </a:p>
        </p:txBody>
      </p:sp>
      <p:sp>
        <p:nvSpPr>
          <p:cNvPr id="4" name="Slide Number Placeholder 3"/>
          <p:cNvSpPr>
            <a:spLocks noGrp="1"/>
          </p:cNvSpPr>
          <p:nvPr>
            <p:ph type="sldNum" sz="quarter" idx="11"/>
          </p:nvPr>
        </p:nvSpPr>
        <p:spPr/>
        <p:txBody>
          <a:bodyPr/>
          <a:lstStyle>
            <a:lvl1pPr>
              <a:defRPr/>
            </a:lvl1pPr>
          </a:lstStyle>
          <a:p>
            <a:pPr>
              <a:defRPr/>
            </a:pPr>
            <a:fld id="{9B6B535E-7F8E-4D11-A967-05BBDA9ECE8A}" type="slidenum">
              <a:rPr lang="en-US" smtClean="0"/>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16B422E-F5A9-4265-8CC3-C62554273B2A}" type="datetimeFigureOut">
              <a:rPr lang="en-US" smtClean="0"/>
              <a:pPr>
                <a:defRPr/>
              </a:pPr>
              <a:t>10/4/2013</a:t>
            </a:fld>
            <a:endParaRPr lang="en-US" dirty="0"/>
          </a:p>
        </p:txBody>
      </p:sp>
      <p:sp>
        <p:nvSpPr>
          <p:cNvPr id="3" name="Slide Number Placeholder 2"/>
          <p:cNvSpPr>
            <a:spLocks noGrp="1"/>
          </p:cNvSpPr>
          <p:nvPr>
            <p:ph type="sldNum" sz="quarter" idx="11"/>
          </p:nvPr>
        </p:nvSpPr>
        <p:spPr/>
        <p:txBody>
          <a:bodyPr/>
          <a:lstStyle>
            <a:lvl1pPr>
              <a:defRPr/>
            </a:lvl1pPr>
          </a:lstStyle>
          <a:p>
            <a:pPr>
              <a:defRPr/>
            </a:pPr>
            <a:fld id="{BF5E0966-C535-42E9-B6C0-4CF04EAC4A2B}" type="slidenum">
              <a:rPr lang="en-US" smtClean="0"/>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619EAE0-3889-434C-837E-9385D213CCC6}" type="datetimeFigureOut">
              <a:rPr lang="en-US" smtClean="0"/>
              <a:pPr>
                <a:defRPr/>
              </a:pPr>
              <a:t>10/4/2013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3D1FE2A-C1A9-420F-A6A3-76991A11A574}" type="slidenum">
              <a:rPr lang="en-US" smtClean="0"/>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B25F66E6-CA9C-4A5A-A504-534530D698FD}" type="datetimeFigureOut">
              <a:rPr lang="en-US" smtClean="0"/>
              <a:pPr>
                <a:defRPr/>
              </a:pPr>
              <a:t>10/4/2013</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0359AFA7-809E-4869-828C-ED9CEE38300A}" type="slidenum">
              <a:rPr lang="en-US" smtClean="0"/>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176213" y="801688"/>
            <a:ext cx="8801100" cy="5822950"/>
          </a:xfrm>
          <a:prstGeom prst="rect">
            <a:avLst/>
          </a:prstGeom>
          <a:solidFill>
            <a:srgbClr val="FFFFFF"/>
          </a:solidFill>
          <a:ln w="12700">
            <a:noFill/>
            <a:miter lim="800000"/>
            <a:headEnd/>
            <a:tailEnd/>
          </a:ln>
          <a:effectLst>
            <a:outerShdw dist="63500" dir="16200000" algn="ctr" rotWithShape="0">
              <a:srgbClr val="FF9900"/>
            </a:outerShdw>
          </a:effectLst>
        </p:spPr>
        <p:txBody>
          <a:bodyPr wrap="none" anchor="ctr"/>
          <a:lstStyle/>
          <a:p>
            <a:endParaRPr lang="en-US" dirty="0"/>
          </a:p>
        </p:txBody>
      </p:sp>
      <p:sp>
        <p:nvSpPr>
          <p:cNvPr id="104451" name="Rectangle 3"/>
          <p:cNvSpPr>
            <a:spLocks noGrp="1" noChangeArrowheads="1"/>
          </p:cNvSpPr>
          <p:nvPr>
            <p:ph type="title"/>
          </p:nvPr>
        </p:nvSpPr>
        <p:spPr bwMode="auto">
          <a:xfrm>
            <a:off x="171450" y="120650"/>
            <a:ext cx="8515350" cy="5032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4452" name="Rectangle 4"/>
          <p:cNvSpPr>
            <a:spLocks noGrp="1" noChangeArrowheads="1"/>
          </p:cNvSpPr>
          <p:nvPr>
            <p:ph type="body" idx="1"/>
          </p:nvPr>
        </p:nvSpPr>
        <p:spPr bwMode="auto">
          <a:xfrm>
            <a:off x="457200" y="1169988"/>
            <a:ext cx="8229600" cy="20145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453" name="Rectangle 5"/>
          <p:cNvSpPr>
            <a:spLocks noGrp="1" noChangeArrowheads="1"/>
          </p:cNvSpPr>
          <p:nvPr>
            <p:ph type="dt" sz="half" idx="2"/>
          </p:nvPr>
        </p:nvSpPr>
        <p:spPr bwMode="auto">
          <a:xfrm>
            <a:off x="76200" y="6629400"/>
            <a:ext cx="19050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0" hangingPunct="0">
              <a:defRPr sz="1200" b="1" i="1">
                <a:solidFill>
                  <a:srgbClr val="FFFFFF"/>
                </a:solidFill>
                <a:latin typeface="Arial" charset="0"/>
              </a:defRPr>
            </a:lvl1pPr>
          </a:lstStyle>
          <a:p>
            <a:pPr>
              <a:defRPr/>
            </a:pPr>
            <a:fld id="{53C78D3D-DE42-445A-9D2E-AAAF619E1B80}" type="datetimeFigureOut">
              <a:rPr lang="en-US" smtClean="0"/>
              <a:pPr>
                <a:defRPr/>
              </a:pPr>
              <a:t>10/4/2013</a:t>
            </a:fld>
            <a:endParaRPr lang="en-US" dirty="0"/>
          </a:p>
        </p:txBody>
      </p:sp>
      <p:sp>
        <p:nvSpPr>
          <p:cNvPr id="104454" name="Rectangle 6"/>
          <p:cNvSpPr>
            <a:spLocks noGrp="1" noChangeArrowheads="1"/>
          </p:cNvSpPr>
          <p:nvPr>
            <p:ph type="sldNum" sz="quarter" idx="4"/>
          </p:nvPr>
        </p:nvSpPr>
        <p:spPr bwMode="auto">
          <a:xfrm>
            <a:off x="7058025" y="6638925"/>
            <a:ext cx="1905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2B16435-C910-4922-9C7B-34B87762F7F7}" type="slidenum">
              <a:rPr lang="en-US" smtClean="0"/>
              <a:pPr>
                <a:defRPr/>
              </a:pPr>
              <a:t>‹Nº›</a:t>
            </a:fld>
            <a:endParaRPr lang="en-US" dirty="0"/>
          </a:p>
        </p:txBody>
      </p:sp>
      <p:sp>
        <p:nvSpPr>
          <p:cNvPr id="7" name="Rectangle 2"/>
          <p:cNvSpPr>
            <a:spLocks noChangeArrowheads="1"/>
          </p:cNvSpPr>
          <p:nvPr/>
        </p:nvSpPr>
        <p:spPr bwMode="auto">
          <a:xfrm>
            <a:off x="176213" y="801688"/>
            <a:ext cx="8801100" cy="5822950"/>
          </a:xfrm>
          <a:prstGeom prst="rect">
            <a:avLst/>
          </a:prstGeom>
          <a:solidFill>
            <a:srgbClr val="FFFFFF"/>
          </a:solidFill>
          <a:ln w="12700">
            <a:noFill/>
            <a:miter lim="800000"/>
            <a:headEnd/>
            <a:tailEnd/>
          </a:ln>
          <a:effectLst>
            <a:outerShdw dist="63500" dir="16200000" algn="ctr" rotWithShape="0">
              <a:srgbClr val="FF9900"/>
            </a:outerShdw>
          </a:effectLst>
        </p:spPr>
        <p:txBody>
          <a:bodyPr wrap="none" anchor="ctr"/>
          <a:lstStyle/>
          <a:p>
            <a:pPr algn="l" rtl="0" fontAlgn="base">
              <a:spcBef>
                <a:spcPct val="0"/>
              </a:spcBef>
              <a:spcAft>
                <a:spcPct val="0"/>
              </a:spcAft>
            </a:pPr>
            <a:endParaRPr lang="en-US" sz="2400" kern="1200" dirty="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0" r:id="rId13"/>
  </p:sldLayoutIdLst>
  <p:txStyles>
    <p:titleStyle>
      <a:lvl1pPr marL="4635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mj-lt"/>
          <a:ea typeface="+mj-ea"/>
          <a:cs typeface="+mj-cs"/>
        </a:defRPr>
      </a:lvl1pPr>
      <a:lvl2pPr marL="4635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2pPr>
      <a:lvl3pPr marL="4635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3pPr>
      <a:lvl4pPr marL="4635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4pPr>
      <a:lvl5pPr marL="4635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5pPr>
      <a:lvl6pPr marL="9207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6pPr>
      <a:lvl7pPr marL="13779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7pPr>
      <a:lvl8pPr marL="18351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8pPr>
      <a:lvl9pPr marL="2292350" indent="-463550" algn="l" rtl="0" eaLnBrk="1" fontAlgn="base" hangingPunct="1">
        <a:lnSpc>
          <a:spcPct val="90000"/>
        </a:lnSpc>
        <a:spcBef>
          <a:spcPct val="30000"/>
        </a:spcBef>
        <a:spcAft>
          <a:spcPct val="0"/>
        </a:spcAft>
        <a:buClr>
          <a:schemeClr val="folHlink"/>
        </a:buClr>
        <a:buSzPct val="85000"/>
        <a:buFont typeface="Wingdings" pitchFamily="2" charset="2"/>
        <a:defRPr sz="3000" b="1">
          <a:solidFill>
            <a:schemeClr val="tx2"/>
          </a:solidFill>
          <a:effectLst>
            <a:outerShdw blurRad="38100" dist="38100" dir="2700000" algn="tl">
              <a:srgbClr val="000000"/>
            </a:outerShdw>
          </a:effectLst>
          <a:latin typeface="Arial Narrow" pitchFamily="34" charset="0"/>
        </a:defRPr>
      </a:lvl9pPr>
    </p:titleStyle>
    <p:bodyStyle>
      <a:lvl1pPr marL="342900" indent="-342900" algn="l" rtl="0" eaLnBrk="1" fontAlgn="base" hangingPunct="1">
        <a:lnSpc>
          <a:spcPct val="90000"/>
        </a:lnSpc>
        <a:spcBef>
          <a:spcPct val="30000"/>
        </a:spcBef>
        <a:spcAft>
          <a:spcPct val="0"/>
        </a:spcAft>
        <a:buClr>
          <a:schemeClr val="tx1"/>
        </a:buClr>
        <a:buSzPct val="75000"/>
        <a:buFont typeface="Wingdings" pitchFamily="2" charset="2"/>
        <a:buChar char="n"/>
        <a:defRPr sz="2800">
          <a:solidFill>
            <a:schemeClr val="tx1"/>
          </a:solidFill>
          <a:latin typeface="+mn-lt"/>
          <a:ea typeface="+mn-ea"/>
          <a:cs typeface="+mn-cs"/>
        </a:defRPr>
      </a:lvl1pPr>
      <a:lvl2pPr marL="682625" indent="-338138" algn="l" rtl="0" eaLnBrk="1" fontAlgn="base" hangingPunct="1">
        <a:lnSpc>
          <a:spcPct val="90000"/>
        </a:lnSpc>
        <a:spcBef>
          <a:spcPct val="30000"/>
        </a:spcBef>
        <a:spcAft>
          <a:spcPct val="0"/>
        </a:spcAft>
        <a:buClr>
          <a:schemeClr val="tx1"/>
        </a:buClr>
        <a:buSzPct val="75000"/>
        <a:buFont typeface="Wingdings" pitchFamily="2" charset="2"/>
        <a:buChar char="u"/>
        <a:defRPr sz="2400">
          <a:solidFill>
            <a:schemeClr val="tx1"/>
          </a:solidFill>
          <a:latin typeface="+mn-lt"/>
        </a:defRPr>
      </a:lvl2pPr>
      <a:lvl3pPr marL="1023938" indent="-339725"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3pPr>
      <a:lvl4pPr marL="1374775" indent="-349250"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4pPr>
      <a:lvl5pPr marL="1716088" indent="-339725"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5pPr>
      <a:lvl6pPr marL="2173288" indent="-339725"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6pPr>
      <a:lvl7pPr marL="2630488" indent="-339725"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7pPr>
      <a:lvl8pPr marL="3087688" indent="-339725"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8pPr>
      <a:lvl9pPr marL="3544888" indent="-339725" algn="l" rtl="0" eaLnBrk="1" fontAlgn="base" hangingPunct="1">
        <a:lnSpc>
          <a:spcPct val="90000"/>
        </a:lnSpc>
        <a:spcBef>
          <a:spcPct val="30000"/>
        </a:spcBef>
        <a:spcAft>
          <a:spcPct val="0"/>
        </a:spcAft>
        <a:buClr>
          <a:schemeClr val="tx1"/>
        </a:buClr>
        <a:buSzPct val="75000"/>
        <a:buFont typeface="Wingdings" pitchFamily="2" charset="2"/>
        <a:buChar char="v"/>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1981200"/>
            <a:ext cx="8458200" cy="2720975"/>
          </a:xfrm>
          <a:noFill/>
        </p:spPr>
        <p:txBody>
          <a:bodyPr lIns="90488" tIns="44450" rIns="90488" bIns="44450"/>
          <a:lstStyle/>
          <a:p>
            <a:pPr>
              <a:lnSpc>
                <a:spcPct val="95000"/>
              </a:lnSpc>
            </a:pPr>
            <a:r>
              <a:rPr lang="en-US" sz="6000" dirty="0" smtClean="0">
                <a:latin typeface="Times New Roman" pitchFamily="18" charset="0"/>
              </a:rPr>
              <a:t>Microsoft Operations Framework 4.0</a:t>
            </a:r>
            <a:br>
              <a:rPr lang="en-US" sz="6000" dirty="0" smtClean="0">
                <a:latin typeface="Times New Roman" pitchFamily="18" charset="0"/>
              </a:rPr>
            </a:br>
            <a:r>
              <a:rPr lang="en-US" sz="6000" dirty="0" smtClean="0">
                <a:latin typeface="Times New Roman" pitchFamily="18" charset="0"/>
              </a:rPr>
              <a:t>Foundations</a:t>
            </a:r>
          </a:p>
        </p:txBody>
      </p:sp>
    </p:spTree>
    <p:extLst>
      <p:ext uri="{BB962C8B-B14F-4D97-AF65-F5344CB8AC3E}">
        <p14:creationId xmlns:p14="http://schemas.microsoft.com/office/powerpoint/2010/main" val="58329046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609600" y="2443497"/>
            <a:ext cx="7772400" cy="1435778"/>
          </a:xfrm>
        </p:spPr>
        <p:txBody>
          <a:bodyPr/>
          <a:lstStyle/>
          <a:p>
            <a:r>
              <a:rPr lang="en-US" sz="4900" dirty="0" err="1" smtClean="0"/>
              <a:t>Lección</a:t>
            </a:r>
            <a:r>
              <a:rPr lang="en-US" sz="4900" dirty="0" smtClean="0"/>
              <a:t> 2:</a:t>
            </a:r>
            <a:br>
              <a:rPr lang="en-US" sz="4900" dirty="0" smtClean="0"/>
            </a:br>
            <a:r>
              <a:rPr lang="es-BO" sz="4800" dirty="0"/>
              <a:t>SMF Conceptualización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dirty="0" err="1" smtClean="0"/>
              <a:t>Resumen</a:t>
            </a:r>
            <a:r>
              <a:rPr lang="en-US" dirty="0" smtClean="0"/>
              <a:t> SMF </a:t>
            </a:r>
            <a:r>
              <a:rPr lang="en-US" dirty="0" err="1" smtClean="0"/>
              <a:t>Conceptualización</a:t>
            </a:r>
            <a:endParaRPr lang="en-US" dirty="0" smtClean="0"/>
          </a:p>
        </p:txBody>
      </p:sp>
      <p:sp>
        <p:nvSpPr>
          <p:cNvPr id="5" name="Content Placeholder 4"/>
          <p:cNvSpPr>
            <a:spLocks noGrp="1"/>
          </p:cNvSpPr>
          <p:nvPr>
            <p:ph idx="1"/>
          </p:nvPr>
        </p:nvSpPr>
        <p:spPr>
          <a:xfrm>
            <a:off x="457200" y="1169988"/>
            <a:ext cx="8229600" cy="5521512"/>
          </a:xfrm>
        </p:spPr>
        <p:txBody>
          <a:bodyPr/>
          <a:lstStyle/>
          <a:p>
            <a:pPr>
              <a:buNone/>
            </a:pPr>
            <a:r>
              <a:rPr lang="en-US" b="1" dirty="0" err="1" smtClean="0"/>
              <a:t>Metas</a:t>
            </a:r>
            <a:endParaRPr lang="en-US" b="1" dirty="0" smtClean="0"/>
          </a:p>
          <a:p>
            <a:r>
              <a:rPr lang="es-ES" dirty="0"/>
              <a:t>C</a:t>
            </a:r>
            <a:r>
              <a:rPr lang="es-ES" dirty="0" smtClean="0"/>
              <a:t>onformar </a:t>
            </a:r>
            <a:r>
              <a:rPr lang="es-ES" dirty="0"/>
              <a:t>el Equipo </a:t>
            </a:r>
            <a:r>
              <a:rPr lang="es-ES" dirty="0" smtClean="0"/>
              <a:t/>
            </a:r>
            <a:br>
              <a:rPr lang="es-ES" dirty="0" smtClean="0"/>
            </a:br>
            <a:r>
              <a:rPr lang="es-ES" dirty="0" smtClean="0"/>
              <a:t>Responsable </a:t>
            </a:r>
            <a:r>
              <a:rPr lang="es-ES" dirty="0"/>
              <a:t>del </a:t>
            </a:r>
            <a:r>
              <a:rPr lang="es-ES" dirty="0" smtClean="0"/>
              <a:t/>
            </a:r>
            <a:br>
              <a:rPr lang="es-ES" dirty="0" smtClean="0"/>
            </a:br>
            <a:r>
              <a:rPr lang="es-ES" dirty="0" smtClean="0"/>
              <a:t>Proyecto</a:t>
            </a:r>
          </a:p>
          <a:p>
            <a:r>
              <a:rPr lang="es-ES" dirty="0" smtClean="0"/>
              <a:t>Elaborar </a:t>
            </a:r>
            <a:r>
              <a:rPr lang="es-ES" dirty="0"/>
              <a:t>y entregar </a:t>
            </a:r>
            <a:r>
              <a:rPr lang="es-ES" dirty="0" smtClean="0"/>
              <a:t/>
            </a:r>
            <a:br>
              <a:rPr lang="es-ES" dirty="0" smtClean="0"/>
            </a:br>
            <a:r>
              <a:rPr lang="es-ES" dirty="0" smtClean="0"/>
              <a:t>un </a:t>
            </a:r>
            <a:r>
              <a:rPr lang="es-ES" dirty="0"/>
              <a:t>documento de </a:t>
            </a:r>
            <a:r>
              <a:rPr lang="es-ES" dirty="0" smtClean="0"/>
              <a:t/>
            </a:r>
            <a:br>
              <a:rPr lang="es-ES" dirty="0" smtClean="0"/>
            </a:br>
            <a:r>
              <a:rPr lang="es-ES" dirty="0" smtClean="0"/>
              <a:t>Conceptualización </a:t>
            </a:r>
            <a:br>
              <a:rPr lang="es-ES" dirty="0" smtClean="0"/>
            </a:br>
            <a:r>
              <a:rPr lang="es-ES" dirty="0" smtClean="0"/>
              <a:t>(</a:t>
            </a:r>
            <a:r>
              <a:rPr lang="es-ES" dirty="0"/>
              <a:t>Acta de Proyecto</a:t>
            </a:r>
            <a:r>
              <a:rPr lang="es-ES" dirty="0" smtClean="0"/>
              <a:t>)/</a:t>
            </a:r>
            <a:br>
              <a:rPr lang="es-ES" dirty="0" smtClean="0"/>
            </a:br>
            <a:r>
              <a:rPr lang="es-ES" dirty="0" smtClean="0"/>
              <a:t>Alcance </a:t>
            </a:r>
            <a:r>
              <a:rPr lang="es-ES" dirty="0"/>
              <a:t>que comunique </a:t>
            </a:r>
            <a:r>
              <a:rPr lang="es-ES" dirty="0" smtClean="0"/>
              <a:t/>
            </a:r>
            <a:br>
              <a:rPr lang="es-ES" dirty="0" smtClean="0"/>
            </a:br>
            <a:r>
              <a:rPr lang="es-ES" dirty="0" smtClean="0"/>
              <a:t>de </a:t>
            </a:r>
            <a:r>
              <a:rPr lang="es-ES" dirty="0"/>
              <a:t>forma clara la Visión y el </a:t>
            </a:r>
            <a:r>
              <a:rPr lang="es-ES" dirty="0" smtClean="0"/>
              <a:t/>
            </a:r>
            <a:br>
              <a:rPr lang="es-ES" dirty="0" smtClean="0"/>
            </a:br>
            <a:r>
              <a:rPr lang="es-ES" dirty="0" smtClean="0"/>
              <a:t>Alcance </a:t>
            </a:r>
            <a:r>
              <a:rPr lang="es-ES" dirty="0"/>
              <a:t>del </a:t>
            </a:r>
            <a:r>
              <a:rPr lang="es-ES" dirty="0" smtClean="0"/>
              <a:t>Proyecto</a:t>
            </a:r>
          </a:p>
          <a:p>
            <a:r>
              <a:rPr lang="es-BO" dirty="0" smtClean="0"/>
              <a:t>Preparar </a:t>
            </a:r>
            <a:r>
              <a:rPr lang="es-BO" dirty="0"/>
              <a:t>una evaluación de riesgo con respecto al mismo Proyecto</a:t>
            </a:r>
            <a:endParaRPr lang="en-US" dirty="0"/>
          </a:p>
        </p:txBody>
      </p:sp>
      <p:pic>
        <p:nvPicPr>
          <p:cNvPr id="109571" name="Picture 2" descr="http://sharepoint/sites/SAT/SATWorkspace/MOF/MOF%20Graphics/for%20docs/logo%20finals/MOF-DELIVER1.gif"/>
          <p:cNvPicPr>
            <a:picLocks noChangeAspect="1" noChangeArrowheads="1"/>
          </p:cNvPicPr>
          <p:nvPr/>
        </p:nvPicPr>
        <p:blipFill>
          <a:blip r:embed="rId3" cstate="print"/>
          <a:srcRect/>
          <a:stretch>
            <a:fillRect/>
          </a:stretch>
        </p:blipFill>
        <p:spPr bwMode="auto">
          <a:xfrm>
            <a:off x="3352800" y="1524000"/>
            <a:ext cx="5857875"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Enfoque</a:t>
            </a:r>
            <a:r>
              <a:rPr lang="en-US" dirty="0" smtClean="0"/>
              <a:t> SMF </a:t>
            </a:r>
            <a:r>
              <a:rPr lang="en-US" dirty="0" err="1" smtClean="0"/>
              <a:t>Conceptualización</a:t>
            </a:r>
            <a:endParaRPr lang="en-US" dirty="0"/>
          </a:p>
        </p:txBody>
      </p:sp>
      <p:sp>
        <p:nvSpPr>
          <p:cNvPr id="3" name="Content Placeholder 2"/>
          <p:cNvSpPr>
            <a:spLocks noGrp="1"/>
          </p:cNvSpPr>
          <p:nvPr>
            <p:ph idx="1"/>
          </p:nvPr>
        </p:nvSpPr>
        <p:spPr>
          <a:xfrm>
            <a:off x="457200" y="1169988"/>
            <a:ext cx="8229600" cy="3453253"/>
          </a:xfrm>
        </p:spPr>
        <p:txBody>
          <a:bodyPr/>
          <a:lstStyle/>
          <a:p>
            <a:r>
              <a:rPr lang="es-BO" dirty="0" smtClean="0"/>
              <a:t>Unificar </a:t>
            </a:r>
            <a:r>
              <a:rPr lang="es-BO" dirty="0"/>
              <a:t>un Equipo mediante una Visión común </a:t>
            </a:r>
            <a:endParaRPr lang="es-BO" dirty="0" smtClean="0"/>
          </a:p>
          <a:p>
            <a:r>
              <a:rPr lang="es-BO" dirty="0"/>
              <a:t> </a:t>
            </a:r>
            <a:r>
              <a:rPr lang="es-BO" dirty="0" smtClean="0"/>
              <a:t>Identificar </a:t>
            </a:r>
            <a:r>
              <a:rPr lang="es-BO" dirty="0"/>
              <a:t>y </a:t>
            </a:r>
            <a:r>
              <a:rPr lang="es-BO" dirty="0" smtClean="0"/>
              <a:t>analizar </a:t>
            </a:r>
            <a:r>
              <a:rPr lang="es-BO" dirty="0"/>
              <a:t>las necesidades y requerimientos de la Organización, para de esa forma comenzar a Planear una Solución. </a:t>
            </a:r>
            <a:endParaRPr lang="en-US" dirty="0" smtClean="0"/>
          </a:p>
          <a:p>
            <a:r>
              <a:rPr lang="es-BO" dirty="0" smtClean="0"/>
              <a:t>Crear </a:t>
            </a:r>
            <a:r>
              <a:rPr lang="es-BO" dirty="0"/>
              <a:t>vistas de alto nivel de las metas y limitaciones del </a:t>
            </a:r>
            <a:r>
              <a:rPr lang="es-BO" dirty="0" smtClean="0"/>
              <a:t>Proyecto. </a:t>
            </a:r>
            <a:r>
              <a:rPr lang="es-ES" dirty="0"/>
              <a:t>En este proceso se establecen las bases para el proceso de planificación más formal que tendrá lugar durante la Fase de Planeación del Proyecto.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Resultados</a:t>
            </a:r>
            <a:r>
              <a:rPr lang="en-US" dirty="0" smtClean="0"/>
              <a:t> de la SMF </a:t>
            </a:r>
            <a:r>
              <a:rPr lang="en-US" dirty="0" err="1" smtClean="0"/>
              <a:t>Conceptualización</a:t>
            </a:r>
            <a:endParaRPr lang="en-US" dirty="0"/>
          </a:p>
        </p:txBody>
      </p:sp>
      <p:sp>
        <p:nvSpPr>
          <p:cNvPr id="3" name="Content Placeholder 2"/>
          <p:cNvSpPr>
            <a:spLocks noGrp="1"/>
          </p:cNvSpPr>
          <p:nvPr>
            <p:ph idx="1"/>
          </p:nvPr>
        </p:nvSpPr>
        <p:spPr>
          <a:xfrm>
            <a:off x="457200" y="1169988"/>
            <a:ext cx="8229600" cy="2548390"/>
          </a:xfrm>
        </p:spPr>
        <p:txBody>
          <a:bodyPr/>
          <a:lstStyle/>
          <a:p>
            <a:r>
              <a:rPr lang="es-BO" dirty="0"/>
              <a:t>La Visión y Alcance del Proyecto están documentadas y son entendidos por parte de los miembros del Equipo y por parte de los Clientes</a:t>
            </a:r>
            <a:r>
              <a:rPr lang="es-BO" dirty="0" smtClean="0"/>
              <a:t>.</a:t>
            </a:r>
          </a:p>
          <a:p>
            <a:r>
              <a:rPr lang="es-ES" dirty="0"/>
              <a:t>Los Riesgos del Proyecto, están documentados y son entendidos por parte de los miembros del Equipo y por parte de los Clientes.</a:t>
            </a:r>
            <a:endParaRPr lang="en-US" dirty="0"/>
          </a:p>
        </p:txBody>
      </p:sp>
      <p:pic>
        <p:nvPicPr>
          <p:cNvPr id="10" name="Picture 1"/>
          <p:cNvPicPr>
            <a:picLocks noChangeAspect="1" noChangeArrowheads="1"/>
          </p:cNvPicPr>
          <p:nvPr/>
        </p:nvPicPr>
        <p:blipFill>
          <a:blip r:embed="rId3"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pPr eaLnBrk="1" hangingPunct="1"/>
            <a:r>
              <a:rPr lang="en-US" dirty="0" err="1" smtClean="0"/>
              <a:t>Diagrama</a:t>
            </a:r>
            <a:r>
              <a:rPr lang="en-US" dirty="0" smtClean="0"/>
              <a:t> de </a:t>
            </a:r>
            <a:r>
              <a:rPr lang="en-US" dirty="0" err="1" smtClean="0"/>
              <a:t>Flujo</a:t>
            </a:r>
            <a:r>
              <a:rPr lang="en-US" dirty="0" smtClean="0"/>
              <a:t> de SMF </a:t>
            </a:r>
            <a:r>
              <a:rPr lang="en-US" dirty="0" err="1" smtClean="0"/>
              <a:t>Conceptualización</a:t>
            </a:r>
            <a:endParaRPr lang="en-US" dirty="0" smtClean="0"/>
          </a:p>
        </p:txBody>
      </p:sp>
      <p:sp>
        <p:nvSpPr>
          <p:cNvPr id="112643" name="Content Placeholder 2"/>
          <p:cNvSpPr>
            <a:spLocks noGrp="1"/>
          </p:cNvSpPr>
          <p:nvPr>
            <p:ph idx="1"/>
          </p:nvPr>
        </p:nvSpPr>
        <p:spPr>
          <a:xfrm>
            <a:off x="425548" y="1011687"/>
            <a:ext cx="8229600" cy="424732"/>
          </a:xfrm>
        </p:spPr>
        <p:txBody>
          <a:bodyPr/>
          <a:lstStyle/>
          <a:p>
            <a:pPr eaLnBrk="1" hangingPunct="1"/>
            <a:r>
              <a:rPr lang="en-US" sz="2400" dirty="0" smtClean="0"/>
              <a:t>El </a:t>
            </a:r>
            <a:r>
              <a:rPr lang="en-US" sz="2400" dirty="0" err="1" smtClean="0"/>
              <a:t>Diagrama</a:t>
            </a:r>
            <a:r>
              <a:rPr lang="en-US" sz="2400" dirty="0" smtClean="0"/>
              <a:t> de </a:t>
            </a:r>
            <a:r>
              <a:rPr lang="en-US" sz="2400" dirty="0" err="1" smtClean="0"/>
              <a:t>Flujo</a:t>
            </a:r>
            <a:r>
              <a:rPr lang="en-US" sz="2400" dirty="0" smtClean="0"/>
              <a:t> del SMF </a:t>
            </a:r>
            <a:r>
              <a:rPr lang="en-US" sz="2400" dirty="0" err="1" smtClean="0"/>
              <a:t>Conceptualización</a:t>
            </a:r>
            <a:r>
              <a:rPr lang="en-US" sz="2400" dirty="0" smtClean="0"/>
              <a:t> </a:t>
            </a:r>
            <a:r>
              <a:rPr lang="en-US" sz="2400" dirty="0" err="1" smtClean="0"/>
              <a:t>es</a:t>
            </a:r>
            <a:r>
              <a:rPr lang="en-US" sz="2400" dirty="0" smtClean="0"/>
              <a:t> el </a:t>
            </a:r>
            <a:r>
              <a:rPr lang="en-US" sz="2400" dirty="0" err="1" smtClean="0"/>
              <a:t>siguiente</a:t>
            </a:r>
            <a:r>
              <a:rPr lang="en-US" sz="2400" dirty="0" smtClean="0"/>
              <a:t>:</a:t>
            </a:r>
          </a:p>
        </p:txBody>
      </p:sp>
      <p:pic>
        <p:nvPicPr>
          <p:cNvPr id="4" name="Picture 2" descr="http://sharepoint/sites/SAT/SATWorkspace/MOF/MOF%20Graphics/for%20docs/logo%20finals/MOF-DELIVER1.gif"/>
          <p:cNvPicPr>
            <a:picLocks noChangeAspect="1" noChangeArrowheads="1"/>
          </p:cNvPicPr>
          <p:nvPr/>
        </p:nvPicPr>
        <p:blipFill>
          <a:blip r:embed="rId3" cstate="print"/>
          <a:srcRect/>
          <a:stretch>
            <a:fillRect/>
          </a:stretch>
        </p:blipFill>
        <p:spPr bwMode="auto">
          <a:xfrm>
            <a:off x="6629400" y="4916201"/>
            <a:ext cx="1828800" cy="1332199"/>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1871711219"/>
              </p:ext>
            </p:extLst>
          </p:nvPr>
        </p:nvGraphicFramePr>
        <p:xfrm>
          <a:off x="630702" y="1657351"/>
          <a:ext cx="8077200" cy="238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ontent Placeholder 2"/>
          <p:cNvSpPr txBox="1">
            <a:spLocks/>
          </p:cNvSpPr>
          <p:nvPr/>
        </p:nvSpPr>
        <p:spPr bwMode="auto">
          <a:xfrm>
            <a:off x="486508" y="4048271"/>
            <a:ext cx="8229600" cy="214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lvl="0" indent="-342900">
              <a:lnSpc>
                <a:spcPct val="90000"/>
              </a:lnSpc>
              <a:spcBef>
                <a:spcPct val="30000"/>
              </a:spcBef>
              <a:buClr>
                <a:schemeClr val="tx1"/>
              </a:buClr>
              <a:buSzPct val="75000"/>
              <a:buFont typeface="Wingdings" pitchFamily="2" charset="2"/>
              <a:buChar char="n"/>
              <a:defRPr/>
            </a:pPr>
            <a:r>
              <a:rPr lang="es-BO" sz="2400" kern="0" dirty="0" smtClean="0">
                <a:latin typeface="+mn-lt"/>
              </a:rPr>
              <a:t>El </a:t>
            </a:r>
            <a:r>
              <a:rPr lang="es-BO" sz="2400" kern="0" dirty="0">
                <a:latin typeface="+mn-lt"/>
              </a:rPr>
              <a:t>Visto Bueno también indica que el Equipo, los Clientes y los Interesados están de acuerdo en que el Equipo Responsable del Proyecto ha cumplido con los requerimientos para dar por terminado el Evento Clave de Documento Conceptualización </a:t>
            </a:r>
            <a:r>
              <a:rPr lang="es-BO" sz="2400" kern="0" dirty="0" smtClean="0">
                <a:latin typeface="+mn-lt"/>
              </a:rPr>
              <a:t/>
            </a:r>
            <a:br>
              <a:rPr lang="es-BO" sz="2400" kern="0" dirty="0" smtClean="0">
                <a:latin typeface="+mn-lt"/>
              </a:rPr>
            </a:br>
            <a:r>
              <a:rPr lang="es-BO" sz="2400" kern="0" dirty="0" smtClean="0">
                <a:latin typeface="+mn-lt"/>
              </a:rPr>
              <a:t>(</a:t>
            </a:r>
            <a:r>
              <a:rPr lang="es-BO" sz="2400" kern="0" dirty="0">
                <a:latin typeface="+mn-lt"/>
              </a:rPr>
              <a:t>Acta de Proyecto)/Alcance Aprobado, y de que el </a:t>
            </a:r>
            <a:r>
              <a:rPr lang="es-BO" sz="2400" kern="0" dirty="0" smtClean="0">
                <a:latin typeface="+mn-lt"/>
              </a:rPr>
              <a:t/>
            </a:r>
            <a:br>
              <a:rPr lang="es-BO" sz="2400" kern="0" dirty="0" smtClean="0">
                <a:latin typeface="+mn-lt"/>
              </a:rPr>
            </a:br>
            <a:r>
              <a:rPr lang="es-BO" sz="2400" kern="0" dirty="0" smtClean="0">
                <a:latin typeface="+mn-lt"/>
              </a:rPr>
              <a:t>Proyecto </a:t>
            </a:r>
            <a:r>
              <a:rPr lang="es-BO" sz="2400" kern="0" dirty="0">
                <a:latin typeface="+mn-lt"/>
              </a:rPr>
              <a:t>está listo para pasar a la Fase de Planeación</a:t>
            </a:r>
            <a:endParaRPr kumimoji="0" lang="en-US" sz="24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89396"/>
            <a:ext cx="8515350" cy="923330"/>
          </a:xfrm>
        </p:spPr>
        <p:txBody>
          <a:bodyPr/>
          <a:lstStyle/>
          <a:p>
            <a:r>
              <a:rPr lang="es-BO" dirty="0"/>
              <a:t>El documento de Conceptualización (Acta de Proyecto)/Alcance</a:t>
            </a:r>
            <a:endParaRPr lang="en-US" dirty="0"/>
          </a:p>
        </p:txBody>
      </p:sp>
      <p:sp>
        <p:nvSpPr>
          <p:cNvPr id="3" name="Content Placeholder 2"/>
          <p:cNvSpPr>
            <a:spLocks noGrp="1"/>
          </p:cNvSpPr>
          <p:nvPr>
            <p:ph idx="1"/>
          </p:nvPr>
        </p:nvSpPr>
        <p:spPr>
          <a:xfrm>
            <a:off x="457200" y="990600"/>
            <a:ext cx="8229600" cy="5650778"/>
          </a:xfrm>
        </p:spPr>
        <p:txBody>
          <a:bodyPr/>
          <a:lstStyle/>
          <a:p>
            <a:r>
              <a:rPr lang="es-BO" sz="2400" dirty="0"/>
              <a:t>S</a:t>
            </a:r>
            <a:r>
              <a:rPr lang="es-BO" sz="2400" dirty="0" smtClean="0"/>
              <a:t>e </a:t>
            </a:r>
            <a:r>
              <a:rPr lang="es-BO" sz="2400" dirty="0"/>
              <a:t>escribe en un nivel estratégico de </a:t>
            </a:r>
            <a:r>
              <a:rPr lang="es-BO" sz="2400" dirty="0" smtClean="0"/>
              <a:t>detalle</a:t>
            </a:r>
          </a:p>
          <a:p>
            <a:r>
              <a:rPr lang="es-BO" sz="2400" dirty="0" smtClean="0"/>
              <a:t>El </a:t>
            </a:r>
            <a:r>
              <a:rPr lang="es-BO" sz="2400" dirty="0"/>
              <a:t>Equipo Responsable del Proyecto lo utiliza durante la Planeación, como una guía para el desarrollo de las especificaciones técnicas y para los Planes de Administración del propio Proyecto, ambos documentos se elaboran a mayor detalle. </a:t>
            </a:r>
            <a:endParaRPr lang="es-BO" sz="2400" dirty="0" smtClean="0"/>
          </a:p>
          <a:p>
            <a:r>
              <a:rPr lang="en-US" sz="2400" dirty="0" smtClean="0"/>
              <a:t>D</a:t>
            </a:r>
            <a:r>
              <a:rPr lang="es-ES" sz="2400" dirty="0"/>
              <a:t> escribe </a:t>
            </a:r>
            <a:r>
              <a:rPr lang="es-ES" sz="2400" dirty="0" err="1"/>
              <a:t>explicitamente</a:t>
            </a:r>
            <a:r>
              <a:rPr lang="es-ES" sz="2400" dirty="0"/>
              <a:t> las metas del Proyecto, las prioridades y limitaciones y establece las expectativas del Cliente.</a:t>
            </a:r>
            <a:endParaRPr lang="en-US" sz="2400" dirty="0" smtClean="0"/>
          </a:p>
          <a:p>
            <a:r>
              <a:rPr lang="es-ES" sz="2400" dirty="0"/>
              <a:t>La Visión del Proyecto y el Alcance del Proyecto son dos conceptos diferentes </a:t>
            </a:r>
            <a:r>
              <a:rPr lang="en-US" sz="2400" dirty="0" smtClean="0"/>
              <a:t>:</a:t>
            </a:r>
          </a:p>
          <a:p>
            <a:pPr lvl="1"/>
            <a:r>
              <a:rPr lang="es-ES" sz="2000" dirty="0" smtClean="0"/>
              <a:t>La </a:t>
            </a:r>
            <a:r>
              <a:rPr lang="es-ES" sz="2000" dirty="0"/>
              <a:t>Visión del Proyecto es una vista sin límites de la Solución.</a:t>
            </a:r>
            <a:endParaRPr lang="en-US" sz="2000" dirty="0" smtClean="0"/>
          </a:p>
          <a:p>
            <a:pPr lvl="1"/>
            <a:r>
              <a:rPr lang="es-ES" sz="2000" dirty="0" smtClean="0"/>
              <a:t>El </a:t>
            </a:r>
            <a:r>
              <a:rPr lang="es-ES" sz="2000" dirty="0"/>
              <a:t>Alcance del Proyecto, identifica las partes de la Visión del Proyecto que un Equipo puede alcanzar considerando las limitaciones que se </a:t>
            </a:r>
            <a:r>
              <a:rPr lang="es-ES" sz="2000" dirty="0" smtClean="0"/>
              <a:t>tengan.</a:t>
            </a:r>
            <a:endParaRPr lang="en-US" sz="2000" dirty="0" smtClean="0"/>
          </a:p>
          <a:p>
            <a:r>
              <a:rPr lang="es-ES" sz="2400" dirty="0" smtClean="0"/>
              <a:t>El </a:t>
            </a:r>
            <a:r>
              <a:rPr lang="es-ES" sz="2400" dirty="0"/>
              <a:t>documento de Conceptualización (Acta de Proyecto)/Alcance, hace una definición de ambos conceptos para el Proyecto.</a:t>
            </a:r>
            <a:endParaRPr lang="es-BO" sz="2400" dirty="0"/>
          </a:p>
          <a:p>
            <a:endParaRPr lang="en-US" sz="2400" dirty="0" smtClean="0"/>
          </a:p>
        </p:txBody>
      </p:sp>
      <p:pic>
        <p:nvPicPr>
          <p:cNvPr id="10" name="Picture 1"/>
          <p:cNvPicPr>
            <a:picLocks noChangeAspect="1" noChangeArrowheads="1"/>
          </p:cNvPicPr>
          <p:nvPr/>
        </p:nvPicPr>
        <p:blipFill>
          <a:blip r:embed="rId3"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685800" y="2284172"/>
            <a:ext cx="7772400" cy="1449628"/>
          </a:xfrm>
        </p:spPr>
        <p:txBody>
          <a:bodyPr/>
          <a:lstStyle/>
          <a:p>
            <a:r>
              <a:rPr lang="en-US" sz="4900" dirty="0" err="1" smtClean="0"/>
              <a:t>Lección</a:t>
            </a:r>
            <a:r>
              <a:rPr lang="en-US" sz="4900" dirty="0" smtClean="0"/>
              <a:t> 3:</a:t>
            </a:r>
            <a:br>
              <a:rPr lang="en-US" sz="4900" dirty="0" smtClean="0"/>
            </a:br>
            <a:r>
              <a:rPr lang="en-US" sz="4900" dirty="0"/>
              <a:t>SMF </a:t>
            </a:r>
            <a:r>
              <a:rPr lang="en-US" sz="4900" dirty="0" err="1"/>
              <a:t>Planeación</a:t>
            </a:r>
            <a:r>
              <a:rPr lang="en-US" sz="4900" dirty="0"/>
              <a:t> de </a:t>
            </a:r>
            <a:r>
              <a:rPr lang="en-US" sz="4900" dirty="0" err="1" smtClean="0"/>
              <a:t>Proyectos</a:t>
            </a:r>
            <a:endParaRPr lang="en-US" sz="45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dirty="0" err="1" smtClean="0"/>
              <a:t>Resumen</a:t>
            </a:r>
            <a:r>
              <a:rPr lang="en-US" dirty="0" smtClean="0"/>
              <a:t> de SMF </a:t>
            </a:r>
            <a:r>
              <a:rPr lang="en-US" dirty="0" err="1" smtClean="0"/>
              <a:t>Planeación</a:t>
            </a:r>
            <a:r>
              <a:rPr lang="en-US" dirty="0" smtClean="0"/>
              <a:t> de </a:t>
            </a:r>
            <a:r>
              <a:rPr lang="en-US" dirty="0" err="1" smtClean="0"/>
              <a:t>Proyectos</a:t>
            </a:r>
            <a:endParaRPr lang="en-US" dirty="0" smtClean="0"/>
          </a:p>
        </p:txBody>
      </p:sp>
      <p:sp>
        <p:nvSpPr>
          <p:cNvPr id="5" name="Content Placeholder 4"/>
          <p:cNvSpPr>
            <a:spLocks noGrp="1"/>
          </p:cNvSpPr>
          <p:nvPr>
            <p:ph idx="1"/>
          </p:nvPr>
        </p:nvSpPr>
        <p:spPr>
          <a:xfrm>
            <a:off x="457200" y="1169988"/>
            <a:ext cx="8229600" cy="4524315"/>
          </a:xfrm>
        </p:spPr>
        <p:txBody>
          <a:bodyPr/>
          <a:lstStyle/>
          <a:p>
            <a:pPr>
              <a:buNone/>
            </a:pPr>
            <a:r>
              <a:rPr lang="en-US" b="1" dirty="0" err="1" smtClean="0"/>
              <a:t>Metas</a:t>
            </a:r>
            <a:endParaRPr lang="en-US" b="1" dirty="0" smtClean="0"/>
          </a:p>
          <a:p>
            <a:r>
              <a:rPr lang="es-BO" dirty="0" smtClean="0"/>
              <a:t>Entregar </a:t>
            </a:r>
            <a:r>
              <a:rPr lang="es-BO" dirty="0"/>
              <a:t>un Plan con un alcance </a:t>
            </a:r>
            <a:r>
              <a:rPr lang="es-BO" dirty="0" smtClean="0"/>
              <a:t/>
            </a:r>
            <a:br>
              <a:rPr lang="es-BO" dirty="0" smtClean="0"/>
            </a:br>
            <a:r>
              <a:rPr lang="es-BO" dirty="0" smtClean="0"/>
              <a:t>perfectamente </a:t>
            </a:r>
            <a:r>
              <a:rPr lang="es-BO" dirty="0"/>
              <a:t>definido para </a:t>
            </a:r>
            <a:r>
              <a:rPr lang="es-BO" dirty="0" smtClean="0"/>
              <a:t/>
            </a:r>
            <a:br>
              <a:rPr lang="es-BO" dirty="0" smtClean="0"/>
            </a:br>
            <a:r>
              <a:rPr lang="es-BO" dirty="0" smtClean="0"/>
              <a:t>Realizar </a:t>
            </a:r>
            <a:r>
              <a:rPr lang="es-BO" dirty="0"/>
              <a:t>y Entregar una </a:t>
            </a:r>
            <a:r>
              <a:rPr lang="es-BO" dirty="0" smtClean="0"/>
              <a:t/>
            </a:r>
            <a:br>
              <a:rPr lang="es-BO" dirty="0" smtClean="0"/>
            </a:br>
            <a:r>
              <a:rPr lang="es-BO" dirty="0" err="1" smtClean="0"/>
              <a:t>olución</a:t>
            </a:r>
            <a:r>
              <a:rPr lang="es-BO" dirty="0" smtClean="0"/>
              <a:t> </a:t>
            </a:r>
            <a:r>
              <a:rPr lang="es-BO" dirty="0"/>
              <a:t>de un Servicio de </a:t>
            </a:r>
            <a:r>
              <a:rPr lang="es-BO" dirty="0" err="1" smtClean="0"/>
              <a:t>TICs</a:t>
            </a:r>
            <a:endParaRPr lang="es-BO" dirty="0" smtClean="0"/>
          </a:p>
          <a:p>
            <a:r>
              <a:rPr lang="en-US" dirty="0" err="1" smtClean="0"/>
              <a:t>Representado</a:t>
            </a:r>
            <a:r>
              <a:rPr lang="en-US" dirty="0" smtClean="0"/>
              <a:t> </a:t>
            </a:r>
            <a:r>
              <a:rPr lang="en-US" dirty="0" err="1" smtClean="0"/>
              <a:t>por</a:t>
            </a:r>
            <a:r>
              <a:rPr lang="en-US" dirty="0" smtClean="0"/>
              <a:t>: </a:t>
            </a:r>
          </a:p>
          <a:p>
            <a:pPr lvl="1"/>
            <a:r>
              <a:rPr lang="es-ES" dirty="0"/>
              <a:t>Plan Maestro del </a:t>
            </a:r>
            <a:r>
              <a:rPr lang="es-ES" dirty="0" smtClean="0"/>
              <a:t>Proyecto</a:t>
            </a:r>
          </a:p>
          <a:p>
            <a:pPr lvl="1"/>
            <a:r>
              <a:rPr lang="es-ES" dirty="0" smtClean="0"/>
              <a:t>Un Programa </a:t>
            </a:r>
            <a:r>
              <a:rPr lang="es-ES" dirty="0"/>
              <a:t>Maestro de Actividades </a:t>
            </a:r>
            <a:endParaRPr lang="es-ES" dirty="0" smtClean="0"/>
          </a:p>
          <a:p>
            <a:pPr lvl="1"/>
            <a:r>
              <a:rPr lang="es-ES" dirty="0" smtClean="0"/>
              <a:t>Una </a:t>
            </a:r>
            <a:r>
              <a:rPr lang="es-ES" dirty="0"/>
              <a:t>Especificación Funcional. </a:t>
            </a:r>
            <a:r>
              <a:rPr lang="en-US" dirty="0" smtClean="0"/>
              <a:t> </a:t>
            </a:r>
          </a:p>
          <a:p>
            <a:r>
              <a:rPr lang="es-BO" dirty="0"/>
              <a:t>Visto Bueno a la </a:t>
            </a:r>
            <a:r>
              <a:rPr lang="es-BO" dirty="0" smtClean="0"/>
              <a:t>MR </a:t>
            </a:r>
            <a:r>
              <a:rPr lang="es-BO" dirty="0"/>
              <a:t>de Plan de Proyecto </a:t>
            </a:r>
            <a:r>
              <a:rPr lang="es-BO" dirty="0" smtClean="0"/>
              <a:t>Aprobado.</a:t>
            </a:r>
            <a:endParaRPr lang="en-US" dirty="0"/>
          </a:p>
        </p:txBody>
      </p:sp>
      <p:pic>
        <p:nvPicPr>
          <p:cNvPr id="114691" name="Picture 4" descr="http://sharepoint/sites/SAT/SATWorkspace/MOF/MOF%20Graphics/for%20docs/logo%20finals/MOF-DELIVER2.gif"/>
          <p:cNvPicPr>
            <a:picLocks noChangeAspect="1" noChangeArrowheads="1"/>
          </p:cNvPicPr>
          <p:nvPr/>
        </p:nvPicPr>
        <p:blipFill>
          <a:blip r:embed="rId3" cstate="print"/>
          <a:srcRect/>
          <a:stretch>
            <a:fillRect/>
          </a:stretch>
        </p:blipFill>
        <p:spPr bwMode="auto">
          <a:xfrm>
            <a:off x="4749903" y="1828800"/>
            <a:ext cx="4394097"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dirty="0" err="1" smtClean="0"/>
              <a:t>Enfoque</a:t>
            </a:r>
            <a:r>
              <a:rPr lang="en-US" dirty="0" smtClean="0"/>
              <a:t> de la </a:t>
            </a:r>
            <a:r>
              <a:rPr lang="en-US" dirty="0" err="1" smtClean="0"/>
              <a:t>Fase</a:t>
            </a:r>
            <a:r>
              <a:rPr lang="en-US" dirty="0" smtClean="0"/>
              <a:t> de </a:t>
            </a:r>
            <a:r>
              <a:rPr lang="en-US" dirty="0" err="1" smtClean="0"/>
              <a:t>Entrega</a:t>
            </a:r>
            <a:endParaRPr lang="en-US" dirty="0" smtClean="0"/>
          </a:p>
        </p:txBody>
      </p:sp>
      <p:sp>
        <p:nvSpPr>
          <p:cNvPr id="116739" name="Content Placeholder 2"/>
          <p:cNvSpPr>
            <a:spLocks noGrp="1"/>
          </p:cNvSpPr>
          <p:nvPr>
            <p:ph idx="1"/>
          </p:nvPr>
        </p:nvSpPr>
        <p:spPr>
          <a:xfrm>
            <a:off x="457200" y="1169988"/>
            <a:ext cx="8229600" cy="4339650"/>
          </a:xfrm>
        </p:spPr>
        <p:txBody>
          <a:bodyPr/>
          <a:lstStyle/>
          <a:p>
            <a:pPr eaLnBrk="1" hangingPunct="1"/>
            <a:r>
              <a:rPr lang="en-US" dirty="0" smtClean="0"/>
              <a:t>Complete the bulk of their planning work:</a:t>
            </a:r>
          </a:p>
          <a:p>
            <a:pPr lvl="1"/>
            <a:r>
              <a:rPr lang="es-ES" dirty="0" smtClean="0"/>
              <a:t>Elaborar </a:t>
            </a:r>
            <a:r>
              <a:rPr lang="es-ES" dirty="0"/>
              <a:t>una Especificación Funcional y un diseño de </a:t>
            </a:r>
            <a:r>
              <a:rPr lang="es-ES" dirty="0" smtClean="0"/>
              <a:t>Solución</a:t>
            </a:r>
          </a:p>
          <a:p>
            <a:pPr lvl="1"/>
            <a:r>
              <a:rPr lang="es-ES" dirty="0" smtClean="0"/>
              <a:t>Preparar </a:t>
            </a:r>
            <a:r>
              <a:rPr lang="es-ES" dirty="0"/>
              <a:t>los Planes de trabajo, los costos estimados (presupuesto) y los Programas de Actividades</a:t>
            </a:r>
            <a:endParaRPr lang="en-US" dirty="0" smtClean="0"/>
          </a:p>
          <a:p>
            <a:endParaRPr lang="en-US" i="1" dirty="0" smtClean="0"/>
          </a:p>
          <a:p>
            <a:r>
              <a:rPr lang="es-BO" i="1" dirty="0"/>
              <a:t>La Planeación del Proyecto </a:t>
            </a:r>
            <a:r>
              <a:rPr lang="es-BO" i="1" dirty="0" smtClean="0"/>
              <a:t>termina </a:t>
            </a:r>
            <a:r>
              <a:rPr lang="es-BO" i="1" dirty="0"/>
              <a:t>una vez que el Equipo de Proyecto cumple con los requisitos para la aprobación de la Revisión Gerencial Plan de Proyecto </a:t>
            </a:r>
            <a:r>
              <a:rPr lang="es-BO" i="1" dirty="0" smtClean="0"/>
              <a:t/>
            </a:r>
            <a:br>
              <a:rPr lang="es-BO" i="1" dirty="0" smtClean="0"/>
            </a:br>
            <a:r>
              <a:rPr lang="es-BO" i="1" dirty="0" smtClean="0"/>
              <a:t>Aprobado</a:t>
            </a:r>
            <a:endParaRPr lang="en-US" i="1" dirty="0" smtClean="0"/>
          </a:p>
          <a:p>
            <a:pPr lvl="1" eaLnBrk="1" hangingPunct="1">
              <a:buNone/>
            </a:pPr>
            <a:endParaRPr lang="en-US" dirty="0" smtClean="0"/>
          </a:p>
        </p:txBody>
      </p:sp>
      <p:pic>
        <p:nvPicPr>
          <p:cNvPr id="6" name="Picture 4" descr="http://sharepoint/sites/SAT/SATWorkspace/MOF/MOF%20Graphics/for%20docs/logo%20finals/MOF-DELIVER2.gif"/>
          <p:cNvPicPr>
            <a:picLocks noChangeAspect="1" noChangeArrowheads="1"/>
          </p:cNvPicPr>
          <p:nvPr/>
        </p:nvPicPr>
        <p:blipFill>
          <a:blip r:embed="rId3" cstate="print"/>
          <a:srcRect/>
          <a:stretch>
            <a:fillRect/>
          </a:stretch>
        </p:blipFill>
        <p:spPr bwMode="auto">
          <a:xfrm>
            <a:off x="6585308" y="4419600"/>
            <a:ext cx="2406292"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dirty="0" err="1" smtClean="0"/>
              <a:t>Resultados</a:t>
            </a:r>
            <a:r>
              <a:rPr lang="en-US" dirty="0" smtClean="0"/>
              <a:t> de la SMF </a:t>
            </a:r>
            <a:r>
              <a:rPr lang="en-US" dirty="0" err="1" smtClean="0"/>
              <a:t>Planeación</a:t>
            </a:r>
            <a:r>
              <a:rPr lang="en-US" dirty="0" smtClean="0"/>
              <a:t> de </a:t>
            </a:r>
            <a:r>
              <a:rPr lang="en-US" dirty="0" err="1" smtClean="0"/>
              <a:t>Proyecto</a:t>
            </a:r>
            <a:endParaRPr lang="en-US" dirty="0" smtClean="0"/>
          </a:p>
        </p:txBody>
      </p:sp>
      <p:sp>
        <p:nvSpPr>
          <p:cNvPr id="115715" name="Content Placeholder 2"/>
          <p:cNvSpPr>
            <a:spLocks noGrp="1"/>
          </p:cNvSpPr>
          <p:nvPr>
            <p:ph idx="1"/>
          </p:nvPr>
        </p:nvSpPr>
        <p:spPr>
          <a:xfrm>
            <a:off x="457200" y="1169988"/>
            <a:ext cx="8229600" cy="3822585"/>
          </a:xfrm>
        </p:spPr>
        <p:txBody>
          <a:bodyPr/>
          <a:lstStyle/>
          <a:p>
            <a:r>
              <a:rPr lang="es-BO" dirty="0"/>
              <a:t>El Diseño y las características de la Solución, están claramente documentados en la Especificación Funcional</a:t>
            </a:r>
          </a:p>
          <a:p>
            <a:r>
              <a:rPr lang="es-BO" dirty="0"/>
              <a:t>El Diseño y las características de la Solución se mapean claramente a los requisitos de la Organización, de los usuarios, del área de Operación y del Sistema</a:t>
            </a:r>
          </a:p>
          <a:p>
            <a:r>
              <a:rPr lang="es-BO" dirty="0"/>
              <a:t>El Plan de Proyecto describe claramente las tareas cuya responsabilidad es del Equipo de Proyecto y el Programa de Actividades para llevar a cabo dichas tareas</a:t>
            </a:r>
          </a:p>
          <a:p>
            <a:pPr lvl="2" eaLnBrk="1" hangingPunct="1">
              <a:buFont typeface="Arial" charset="0"/>
              <a:buNone/>
            </a:pPr>
            <a:endParaRPr lang="en-US" dirty="0" smtClean="0"/>
          </a:p>
        </p:txBody>
      </p:sp>
      <p:pic>
        <p:nvPicPr>
          <p:cNvPr id="9" name="Picture 4" descr="http://sharepoint/sites/SAT/SATWorkspace/MOF/MOF%20Graphics/for%20docs/logo%20finals/MOF-DELIVER2.gif"/>
          <p:cNvPicPr>
            <a:picLocks noChangeAspect="1" noChangeArrowheads="1"/>
          </p:cNvPicPr>
          <p:nvPr/>
        </p:nvPicPr>
        <p:blipFill>
          <a:blip r:embed="rId3" cstate="print"/>
          <a:srcRect/>
          <a:stretch>
            <a:fillRect/>
          </a:stretch>
        </p:blipFill>
        <p:spPr bwMode="auto">
          <a:xfrm>
            <a:off x="6585308" y="4419600"/>
            <a:ext cx="2406292" cy="1752600"/>
          </a:xfrm>
          <a:prstGeom prst="rect">
            <a:avLst/>
          </a:prstGeom>
          <a:noFill/>
          <a:ln w="9525">
            <a:noFill/>
            <a:miter lim="800000"/>
            <a:headEnd/>
            <a:tailEnd/>
          </a:ln>
        </p:spPr>
      </p:pic>
      <p:pic>
        <p:nvPicPr>
          <p:cNvPr id="10" name="Picture 1"/>
          <p:cNvPicPr>
            <a:picLocks noChangeAspect="1" noChangeArrowheads="1"/>
          </p:cNvPicPr>
          <p:nvPr/>
        </p:nvPicPr>
        <p:blipFill>
          <a:blip r:embed="rId4"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800005" y="3395882"/>
            <a:ext cx="5553295" cy="704850"/>
          </a:xfrm>
          <a:prstGeom prst="rect">
            <a:avLst/>
          </a:prstGeom>
        </p:spPr>
      </p:pic>
      <p:sp>
        <p:nvSpPr>
          <p:cNvPr id="14338" name="Rectangle 2"/>
          <p:cNvSpPr>
            <a:spLocks noGrp="1" noChangeArrowheads="1"/>
          </p:cNvSpPr>
          <p:nvPr>
            <p:ph type="title"/>
          </p:nvPr>
        </p:nvSpPr>
        <p:spPr/>
        <p:txBody>
          <a:bodyPr lIns="90488" tIns="44450" rIns="90488" bIns="44450"/>
          <a:lstStyle/>
          <a:p>
            <a:pPr>
              <a:defRPr/>
            </a:pPr>
            <a:endParaRPr lang="en-US" dirty="0" smtClean="0"/>
          </a:p>
        </p:txBody>
      </p:sp>
      <p:sp>
        <p:nvSpPr>
          <p:cNvPr id="7171" name="Date Placeholder 3"/>
          <p:cNvSpPr>
            <a:spLocks noGrp="1"/>
          </p:cNvSpPr>
          <p:nvPr>
            <p:ph type="dt" sz="quarter" idx="10"/>
          </p:nvPr>
        </p:nvSpPr>
        <p:spPr>
          <a:noFill/>
        </p:spPr>
        <p:txBody>
          <a:bodyPr/>
          <a:lstStyle/>
          <a:p>
            <a:r>
              <a:rPr lang="en-US" dirty="0"/>
              <a:t>Module 0</a:t>
            </a:r>
          </a:p>
        </p:txBody>
      </p:sp>
      <p:sp>
        <p:nvSpPr>
          <p:cNvPr id="39" name="Rectangle 15"/>
          <p:cNvSpPr>
            <a:spLocks noChangeArrowheads="1"/>
          </p:cNvSpPr>
          <p:nvPr/>
        </p:nvSpPr>
        <p:spPr bwMode="auto">
          <a:xfrm>
            <a:off x="1790700" y="3390900"/>
            <a:ext cx="5562600" cy="685800"/>
          </a:xfrm>
          <a:prstGeom prst="rect">
            <a:avLst/>
          </a:prstGeom>
          <a:noFill/>
          <a:ln w="12700">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sp>
        <p:nvSpPr>
          <p:cNvPr id="40" name="Rectangle 16"/>
          <p:cNvSpPr>
            <a:spLocks noChangeArrowheads="1"/>
          </p:cNvSpPr>
          <p:nvPr/>
        </p:nvSpPr>
        <p:spPr bwMode="auto">
          <a:xfrm>
            <a:off x="1790700" y="2019300"/>
            <a:ext cx="5562600" cy="685800"/>
          </a:xfrm>
          <a:prstGeom prst="rect">
            <a:avLst/>
          </a:prstGeom>
          <a:noFill/>
          <a:ln w="12700">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sp>
        <p:nvSpPr>
          <p:cNvPr id="41" name="Rectangle 17"/>
          <p:cNvSpPr>
            <a:spLocks noChangeArrowheads="1"/>
          </p:cNvSpPr>
          <p:nvPr/>
        </p:nvSpPr>
        <p:spPr bwMode="auto">
          <a:xfrm>
            <a:off x="1790700" y="4076700"/>
            <a:ext cx="5562600" cy="685800"/>
          </a:xfrm>
          <a:prstGeom prst="rect">
            <a:avLst/>
          </a:prstGeom>
          <a:noFill/>
          <a:ln w="12700">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sp>
        <p:nvSpPr>
          <p:cNvPr id="42" name="Rectangle 18"/>
          <p:cNvSpPr>
            <a:spLocks noChangeArrowheads="1"/>
          </p:cNvSpPr>
          <p:nvPr/>
        </p:nvSpPr>
        <p:spPr bwMode="auto">
          <a:xfrm>
            <a:off x="2019300" y="4240768"/>
            <a:ext cx="5334000" cy="369332"/>
          </a:xfrm>
          <a:prstGeom prst="rect">
            <a:avLst/>
          </a:prstGeom>
          <a:noFill/>
          <a:ln w="9525">
            <a:noFill/>
            <a:miter lim="800000"/>
            <a:headEnd/>
            <a:tailEnd/>
          </a:ln>
        </p:spPr>
        <p:txBody>
          <a:bodyPr lIns="0" tIns="0" rIns="0" bIns="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2400" b="1" dirty="0" err="1" smtClean="0">
                <a:solidFill>
                  <a:srgbClr val="000000"/>
                </a:solidFill>
              </a:rPr>
              <a:t>Módulo</a:t>
            </a:r>
            <a:r>
              <a:rPr lang="en-US" sz="2400" b="1" dirty="0" smtClean="0">
                <a:solidFill>
                  <a:srgbClr val="000000"/>
                </a:solidFill>
              </a:rPr>
              <a:t> 5: La </a:t>
            </a:r>
            <a:r>
              <a:rPr lang="en-US" sz="2400" b="1" dirty="0" err="1" smtClean="0">
                <a:solidFill>
                  <a:srgbClr val="000000"/>
                </a:solidFill>
              </a:rPr>
              <a:t>Fase</a:t>
            </a:r>
            <a:r>
              <a:rPr lang="en-US" sz="2400" b="1" dirty="0" smtClean="0">
                <a:solidFill>
                  <a:srgbClr val="000000"/>
                </a:solidFill>
              </a:rPr>
              <a:t> de </a:t>
            </a:r>
            <a:r>
              <a:rPr lang="en-US" sz="2400" b="1" dirty="0" err="1" smtClean="0">
                <a:solidFill>
                  <a:srgbClr val="000000"/>
                </a:solidFill>
              </a:rPr>
              <a:t>Operación</a:t>
            </a:r>
            <a:endParaRPr lang="en-US" sz="2400" b="1" dirty="0">
              <a:solidFill>
                <a:srgbClr val="000000"/>
              </a:solidFill>
            </a:endParaRPr>
          </a:p>
        </p:txBody>
      </p:sp>
      <p:sp>
        <p:nvSpPr>
          <p:cNvPr id="43" name="Rectangle 19"/>
          <p:cNvSpPr>
            <a:spLocks noChangeArrowheads="1"/>
          </p:cNvSpPr>
          <p:nvPr/>
        </p:nvSpPr>
        <p:spPr bwMode="auto">
          <a:xfrm>
            <a:off x="1790700" y="1333500"/>
            <a:ext cx="5562600" cy="685800"/>
          </a:xfrm>
          <a:prstGeom prst="rect">
            <a:avLst/>
          </a:prstGeom>
          <a:noFill/>
          <a:ln w="12700">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sp>
        <p:nvSpPr>
          <p:cNvPr id="44" name="Rectangle 20"/>
          <p:cNvSpPr>
            <a:spLocks noChangeArrowheads="1"/>
          </p:cNvSpPr>
          <p:nvPr/>
        </p:nvSpPr>
        <p:spPr bwMode="auto">
          <a:xfrm>
            <a:off x="2019300" y="2828925"/>
            <a:ext cx="4834657" cy="369332"/>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2400" b="1" dirty="0" err="1" smtClean="0">
                <a:solidFill>
                  <a:srgbClr val="000000"/>
                </a:solidFill>
              </a:rPr>
              <a:t>Módulo</a:t>
            </a:r>
            <a:r>
              <a:rPr lang="en-US" sz="2400" b="1" dirty="0" smtClean="0">
                <a:solidFill>
                  <a:srgbClr val="000000"/>
                </a:solidFill>
              </a:rPr>
              <a:t> 3: La </a:t>
            </a:r>
            <a:r>
              <a:rPr lang="en-US" sz="2400" b="1" dirty="0" err="1" smtClean="0">
                <a:solidFill>
                  <a:srgbClr val="000000"/>
                </a:solidFill>
              </a:rPr>
              <a:t>Fase</a:t>
            </a:r>
            <a:r>
              <a:rPr lang="en-US" sz="2400" b="1" dirty="0" smtClean="0">
                <a:solidFill>
                  <a:srgbClr val="000000"/>
                </a:solidFill>
              </a:rPr>
              <a:t> de </a:t>
            </a:r>
            <a:r>
              <a:rPr lang="en-US" sz="2400" b="1" dirty="0" err="1" smtClean="0">
                <a:solidFill>
                  <a:srgbClr val="000000"/>
                </a:solidFill>
              </a:rPr>
              <a:t>Planeación</a:t>
            </a:r>
            <a:endParaRPr lang="en-US" sz="2400" b="1" dirty="0">
              <a:solidFill>
                <a:srgbClr val="000000"/>
              </a:solidFill>
            </a:endParaRPr>
          </a:p>
        </p:txBody>
      </p:sp>
      <p:sp>
        <p:nvSpPr>
          <p:cNvPr id="45" name="Rectangle 21"/>
          <p:cNvSpPr>
            <a:spLocks noChangeArrowheads="1"/>
          </p:cNvSpPr>
          <p:nvPr/>
        </p:nvSpPr>
        <p:spPr bwMode="auto">
          <a:xfrm>
            <a:off x="1790700" y="2705100"/>
            <a:ext cx="5562600" cy="685800"/>
          </a:xfrm>
          <a:prstGeom prst="rect">
            <a:avLst/>
          </a:prstGeom>
          <a:noFill/>
          <a:ln w="12700">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sp>
        <p:nvSpPr>
          <p:cNvPr id="46" name="Rectangle 22"/>
          <p:cNvSpPr>
            <a:spLocks noChangeArrowheads="1"/>
          </p:cNvSpPr>
          <p:nvPr/>
        </p:nvSpPr>
        <p:spPr bwMode="auto">
          <a:xfrm>
            <a:off x="2019300" y="3519488"/>
            <a:ext cx="4906963" cy="369332"/>
          </a:xfrm>
          <a:prstGeom prst="rect">
            <a:avLst/>
          </a:prstGeom>
          <a:noFill/>
          <a:ln w="9525">
            <a:noFill/>
            <a:miter lim="800000"/>
            <a:headEnd/>
            <a:tailEnd/>
          </a:ln>
        </p:spPr>
        <p:txBody>
          <a:bodyPr lIns="0" tIns="0" rIns="0" bIns="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2400" b="1" dirty="0" err="1" smtClean="0">
                <a:solidFill>
                  <a:schemeClr val="bg1"/>
                </a:solidFill>
              </a:rPr>
              <a:t>Módulo</a:t>
            </a:r>
            <a:r>
              <a:rPr lang="en-US" sz="2400" b="1" dirty="0" smtClean="0">
                <a:solidFill>
                  <a:schemeClr val="bg1"/>
                </a:solidFill>
              </a:rPr>
              <a:t> 4: La </a:t>
            </a:r>
            <a:r>
              <a:rPr lang="en-US" sz="2400" b="1" dirty="0" err="1" smtClean="0">
                <a:solidFill>
                  <a:schemeClr val="bg1"/>
                </a:solidFill>
              </a:rPr>
              <a:t>Fase</a:t>
            </a:r>
            <a:r>
              <a:rPr lang="en-US" sz="2400" b="1" dirty="0" smtClean="0">
                <a:solidFill>
                  <a:schemeClr val="bg1"/>
                </a:solidFill>
              </a:rPr>
              <a:t> de </a:t>
            </a:r>
            <a:r>
              <a:rPr lang="en-US" sz="2400" b="1" dirty="0" err="1" smtClean="0">
                <a:solidFill>
                  <a:schemeClr val="bg1"/>
                </a:solidFill>
              </a:rPr>
              <a:t>Entrega</a:t>
            </a:r>
            <a:endParaRPr lang="en-US" sz="2400" b="1" dirty="0">
              <a:solidFill>
                <a:schemeClr val="bg1"/>
              </a:solidFill>
            </a:endParaRPr>
          </a:p>
        </p:txBody>
      </p:sp>
      <p:sp>
        <p:nvSpPr>
          <p:cNvPr id="47" name="Rectangle 23"/>
          <p:cNvSpPr>
            <a:spLocks noChangeArrowheads="1"/>
          </p:cNvSpPr>
          <p:nvPr/>
        </p:nvSpPr>
        <p:spPr bwMode="auto">
          <a:xfrm>
            <a:off x="2019300" y="4930775"/>
            <a:ext cx="4425892" cy="369332"/>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2400" b="1" dirty="0" err="1" smtClean="0">
                <a:solidFill>
                  <a:srgbClr val="000000"/>
                </a:solidFill>
              </a:rPr>
              <a:t>Módulo</a:t>
            </a:r>
            <a:r>
              <a:rPr lang="en-US" sz="2400" b="1" dirty="0" smtClean="0">
                <a:solidFill>
                  <a:srgbClr val="000000"/>
                </a:solidFill>
              </a:rPr>
              <a:t> 6: </a:t>
            </a:r>
            <a:r>
              <a:rPr lang="en-US" sz="2400" b="1" dirty="0" err="1" smtClean="0">
                <a:solidFill>
                  <a:srgbClr val="000000"/>
                </a:solidFill>
              </a:rPr>
              <a:t>Resumen</a:t>
            </a:r>
            <a:r>
              <a:rPr lang="en-US" sz="2400" b="1" dirty="0" smtClean="0">
                <a:solidFill>
                  <a:srgbClr val="000000"/>
                </a:solidFill>
              </a:rPr>
              <a:t> del </a:t>
            </a:r>
            <a:r>
              <a:rPr lang="en-US" sz="2400" b="1" dirty="0" err="1" smtClean="0">
                <a:solidFill>
                  <a:srgbClr val="000000"/>
                </a:solidFill>
              </a:rPr>
              <a:t>Curso</a:t>
            </a:r>
            <a:endParaRPr lang="en-US" sz="2400" b="1" dirty="0">
              <a:solidFill>
                <a:srgbClr val="000000"/>
              </a:solidFill>
            </a:endParaRPr>
          </a:p>
        </p:txBody>
      </p:sp>
      <p:sp>
        <p:nvSpPr>
          <p:cNvPr id="48" name="Rectangle 24"/>
          <p:cNvSpPr>
            <a:spLocks noChangeArrowheads="1"/>
          </p:cNvSpPr>
          <p:nvPr/>
        </p:nvSpPr>
        <p:spPr bwMode="auto">
          <a:xfrm>
            <a:off x="1790700" y="4762500"/>
            <a:ext cx="5562600" cy="762000"/>
          </a:xfrm>
          <a:prstGeom prst="rect">
            <a:avLst/>
          </a:prstGeom>
          <a:noFill/>
          <a:ln w="12700">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p>
        </p:txBody>
      </p:sp>
      <p:sp>
        <p:nvSpPr>
          <p:cNvPr id="49" name="Rectangle 25"/>
          <p:cNvSpPr>
            <a:spLocks noChangeArrowheads="1"/>
          </p:cNvSpPr>
          <p:nvPr/>
        </p:nvSpPr>
        <p:spPr bwMode="auto">
          <a:xfrm>
            <a:off x="2009775" y="1454150"/>
            <a:ext cx="4894802" cy="369332"/>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2400" b="1" dirty="0" err="1" smtClean="0"/>
              <a:t>Módulo</a:t>
            </a:r>
            <a:r>
              <a:rPr lang="en-US" sz="2400" b="1" dirty="0" smtClean="0"/>
              <a:t> 1: </a:t>
            </a:r>
            <a:r>
              <a:rPr lang="en-US" sz="2400" b="1" dirty="0" err="1" smtClean="0"/>
              <a:t>Visión</a:t>
            </a:r>
            <a:r>
              <a:rPr lang="en-US" sz="2400" b="1" dirty="0" smtClean="0"/>
              <a:t> General de MOF</a:t>
            </a:r>
            <a:endParaRPr lang="en-US" sz="2400" b="1" dirty="0"/>
          </a:p>
        </p:txBody>
      </p:sp>
      <p:sp>
        <p:nvSpPr>
          <p:cNvPr id="50" name="Rectangle 26"/>
          <p:cNvSpPr>
            <a:spLocks noChangeArrowheads="1"/>
          </p:cNvSpPr>
          <p:nvPr/>
        </p:nvSpPr>
        <p:spPr bwMode="auto">
          <a:xfrm>
            <a:off x="2009775" y="2139950"/>
            <a:ext cx="4406656" cy="369332"/>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r>
              <a:rPr lang="en-US" sz="2400" b="1" dirty="0" err="1" smtClean="0">
                <a:solidFill>
                  <a:srgbClr val="000000"/>
                </a:solidFill>
              </a:rPr>
              <a:t>Módulo</a:t>
            </a:r>
            <a:r>
              <a:rPr lang="en-US" sz="2400" b="1" dirty="0" smtClean="0">
                <a:solidFill>
                  <a:srgbClr val="000000"/>
                </a:solidFill>
              </a:rPr>
              <a:t> 2: La </a:t>
            </a:r>
            <a:r>
              <a:rPr lang="en-US" sz="2400" b="1" dirty="0" err="1" smtClean="0">
                <a:solidFill>
                  <a:srgbClr val="000000"/>
                </a:solidFill>
              </a:rPr>
              <a:t>Capa</a:t>
            </a:r>
            <a:r>
              <a:rPr lang="en-US" sz="2400" b="1" dirty="0" smtClean="0">
                <a:solidFill>
                  <a:srgbClr val="000000"/>
                </a:solidFill>
              </a:rPr>
              <a:t> de </a:t>
            </a:r>
            <a:r>
              <a:rPr lang="en-US" sz="2400" b="1" dirty="0" err="1" smtClean="0">
                <a:solidFill>
                  <a:srgbClr val="000000"/>
                </a:solidFill>
              </a:rPr>
              <a:t>Gestión</a:t>
            </a:r>
            <a:endParaRPr lang="en-US" sz="2400" b="1" dirty="0">
              <a:solidFill>
                <a:srgbClr val="000000"/>
              </a:solidFill>
            </a:endParaRPr>
          </a:p>
        </p:txBody>
      </p:sp>
    </p:spTree>
    <p:extLst>
      <p:ext uri="{BB962C8B-B14F-4D97-AF65-F5344CB8AC3E}">
        <p14:creationId xmlns:p14="http://schemas.microsoft.com/office/powerpoint/2010/main" val="229181085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dirty="0" err="1" smtClean="0"/>
              <a:t>Diagrama</a:t>
            </a:r>
            <a:r>
              <a:rPr lang="en-US" dirty="0" smtClean="0"/>
              <a:t> de </a:t>
            </a:r>
            <a:r>
              <a:rPr lang="en-US" dirty="0" err="1" smtClean="0"/>
              <a:t>Flujo</a:t>
            </a:r>
            <a:r>
              <a:rPr lang="en-US" dirty="0" smtClean="0"/>
              <a:t> de SMF </a:t>
            </a:r>
            <a:r>
              <a:rPr lang="en-US" dirty="0" err="1" smtClean="0"/>
              <a:t>Planeación</a:t>
            </a:r>
            <a:r>
              <a:rPr lang="en-US" dirty="0" smtClean="0"/>
              <a:t> de </a:t>
            </a:r>
            <a:r>
              <a:rPr lang="en-US" dirty="0" err="1" smtClean="0"/>
              <a:t>Proyecto</a:t>
            </a:r>
            <a:endParaRPr lang="en-US" dirty="0" smtClean="0"/>
          </a:p>
        </p:txBody>
      </p:sp>
      <p:sp>
        <p:nvSpPr>
          <p:cNvPr id="3" name="Content Placeholder 2"/>
          <p:cNvSpPr>
            <a:spLocks noGrp="1"/>
          </p:cNvSpPr>
          <p:nvPr>
            <p:ph idx="1"/>
          </p:nvPr>
        </p:nvSpPr>
        <p:spPr>
          <a:xfrm>
            <a:off x="381000" y="1017588"/>
            <a:ext cx="8229600" cy="658812"/>
          </a:xfrm>
        </p:spPr>
        <p:txBody>
          <a:bodyPr rtlCol="0">
            <a:noAutofit/>
          </a:bodyPr>
          <a:lstStyle/>
          <a:p>
            <a:pPr fontAlgn="auto">
              <a:spcAft>
                <a:spcPts val="0"/>
              </a:spcAft>
              <a:defRPr/>
            </a:pPr>
            <a:r>
              <a:rPr lang="en-US" dirty="0" smtClean="0"/>
              <a:t>El </a:t>
            </a:r>
            <a:r>
              <a:rPr lang="en-US" dirty="0" err="1" smtClean="0"/>
              <a:t>Diagrama</a:t>
            </a:r>
            <a:r>
              <a:rPr lang="en-US" dirty="0" smtClean="0"/>
              <a:t> de </a:t>
            </a:r>
            <a:r>
              <a:rPr lang="en-US" dirty="0" err="1" smtClean="0"/>
              <a:t>Flujo</a:t>
            </a:r>
            <a:r>
              <a:rPr lang="en-US" dirty="0" smtClean="0"/>
              <a:t> </a:t>
            </a:r>
            <a:r>
              <a:rPr lang="en-US" dirty="0" err="1" smtClean="0"/>
              <a:t>incluye</a:t>
            </a:r>
            <a:r>
              <a:rPr lang="en-US" dirty="0" smtClean="0"/>
              <a:t> los </a:t>
            </a:r>
            <a:r>
              <a:rPr lang="en-US" dirty="0" err="1" smtClean="0"/>
              <a:t>siguientes</a:t>
            </a:r>
            <a:r>
              <a:rPr lang="en-US" dirty="0" smtClean="0"/>
              <a:t> </a:t>
            </a:r>
            <a:r>
              <a:rPr lang="en-US" dirty="0" err="1" smtClean="0"/>
              <a:t>pasos</a:t>
            </a:r>
            <a:r>
              <a:rPr lang="en-US" dirty="0" smtClean="0"/>
              <a:t>:</a:t>
            </a:r>
          </a:p>
        </p:txBody>
      </p:sp>
      <p:sp>
        <p:nvSpPr>
          <p:cNvPr id="5" name="Content Placeholder 2"/>
          <p:cNvSpPr txBox="1">
            <a:spLocks/>
          </p:cNvSpPr>
          <p:nvPr/>
        </p:nvSpPr>
        <p:spPr bwMode="auto">
          <a:xfrm>
            <a:off x="381000" y="5376863"/>
            <a:ext cx="6477000" cy="871537"/>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p>
            <a:pPr marL="342900" lvl="0" indent="-342900" fontAlgn="auto">
              <a:lnSpc>
                <a:spcPct val="90000"/>
              </a:lnSpc>
              <a:spcBef>
                <a:spcPct val="30000"/>
              </a:spcBef>
              <a:spcAft>
                <a:spcPts val="0"/>
              </a:spcAft>
              <a:buClr>
                <a:schemeClr val="tx1"/>
              </a:buClr>
              <a:buSzPct val="75000"/>
              <a:buFont typeface="Wingdings" pitchFamily="2" charset="2"/>
              <a:buChar char="n"/>
              <a:defRPr/>
            </a:pPr>
            <a:r>
              <a:rPr lang="es-BO" sz="2800" kern="0" dirty="0" smtClean="0">
                <a:latin typeface="+mn-lt"/>
              </a:rPr>
              <a:t>La </a:t>
            </a:r>
            <a:r>
              <a:rPr lang="es-BO" sz="2800" kern="0" dirty="0">
                <a:latin typeface="+mn-lt"/>
              </a:rPr>
              <a:t>aprobación de la Revisión Gerencial Plan de Proyecto </a:t>
            </a:r>
            <a:r>
              <a:rPr lang="es-BO" sz="2800" kern="0" dirty="0" smtClean="0">
                <a:latin typeface="+mn-lt"/>
              </a:rPr>
              <a:t>Aprobado permite al equipo seguir con el desarrollo. </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Diagram 5"/>
          <p:cNvGraphicFramePr/>
          <p:nvPr>
            <p:extLst>
              <p:ext uri="{D42A27DB-BD31-4B8C-83A1-F6EECF244321}">
                <p14:modId xmlns:p14="http://schemas.microsoft.com/office/powerpoint/2010/main" val="1749071499"/>
              </p:ext>
            </p:extLst>
          </p:nvPr>
        </p:nvGraphicFramePr>
        <p:xfrm>
          <a:off x="609600" y="13970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4" descr="http://sharepoint/sites/SAT/SATWorkspace/MOF/MOF%20Graphics/for%20docs/logo%20finals/MOF-DELIVER2.gif"/>
          <p:cNvPicPr>
            <a:picLocks noChangeAspect="1" noChangeArrowheads="1"/>
          </p:cNvPicPr>
          <p:nvPr/>
        </p:nvPicPr>
        <p:blipFill>
          <a:blip r:embed="rId8" cstate="print"/>
          <a:srcRect/>
          <a:stretch>
            <a:fillRect/>
          </a:stretch>
        </p:blipFill>
        <p:spPr bwMode="auto">
          <a:xfrm>
            <a:off x="6585308" y="4419600"/>
            <a:ext cx="2406292" cy="1752600"/>
          </a:xfrm>
          <a:prstGeom prst="rect">
            <a:avLst/>
          </a:prstGeom>
          <a:noFill/>
          <a:ln w="9525">
            <a:noFill/>
            <a:miter lim="800000"/>
            <a:headEnd/>
            <a:tailEnd/>
          </a:ln>
        </p:spPr>
      </p:pic>
      <p:pic>
        <p:nvPicPr>
          <p:cNvPr id="14" name="Picture 1"/>
          <p:cNvPicPr>
            <a:picLocks noChangeAspect="1" noChangeArrowheads="1"/>
          </p:cNvPicPr>
          <p:nvPr/>
        </p:nvPicPr>
        <p:blipFill>
          <a:blip r:embed="rId9"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Documentos</a:t>
            </a:r>
            <a:r>
              <a:rPr lang="en-US" dirty="0" smtClean="0"/>
              <a:t> clave de la </a:t>
            </a:r>
            <a:r>
              <a:rPr lang="en-US" dirty="0" err="1" smtClean="0"/>
              <a:t>Planeación</a:t>
            </a:r>
            <a:r>
              <a:rPr lang="en-US" dirty="0" smtClean="0"/>
              <a:t> de </a:t>
            </a:r>
            <a:r>
              <a:rPr lang="en-US" dirty="0" err="1" smtClean="0"/>
              <a:t>Proyecto</a:t>
            </a:r>
            <a:endParaRPr lang="en-US" dirty="0"/>
          </a:p>
        </p:txBody>
      </p:sp>
      <p:sp>
        <p:nvSpPr>
          <p:cNvPr id="3" name="Content Placeholder 2"/>
          <p:cNvSpPr>
            <a:spLocks noGrp="1"/>
          </p:cNvSpPr>
          <p:nvPr>
            <p:ph idx="1"/>
          </p:nvPr>
        </p:nvSpPr>
        <p:spPr>
          <a:xfrm>
            <a:off x="381000" y="762000"/>
            <a:ext cx="8229600" cy="6223242"/>
          </a:xfrm>
        </p:spPr>
        <p:txBody>
          <a:bodyPr/>
          <a:lstStyle/>
          <a:p>
            <a:r>
              <a:rPr lang="en-US" sz="2400" dirty="0" err="1" smtClean="0"/>
              <a:t>Especificación</a:t>
            </a:r>
            <a:r>
              <a:rPr lang="en-US" sz="2400" dirty="0" smtClean="0"/>
              <a:t> </a:t>
            </a:r>
            <a:r>
              <a:rPr lang="en-US" sz="2400" dirty="0" err="1" smtClean="0"/>
              <a:t>Funcional</a:t>
            </a:r>
            <a:r>
              <a:rPr lang="en-US" sz="2400" dirty="0" smtClean="0"/>
              <a:t>:</a:t>
            </a:r>
          </a:p>
          <a:p>
            <a:pPr lvl="1"/>
            <a:r>
              <a:rPr lang="es-BO" sz="2000" dirty="0"/>
              <a:t>Esta es una descripción detallada, desde la perspectiva de los usuarios y de los clientes, de como debería de ser la Solución y de como debería de ser su funcionamiento. La especificación Funcional sirve a muchos propósitos, incluyendo:</a:t>
            </a:r>
          </a:p>
          <a:p>
            <a:pPr lvl="2"/>
            <a:r>
              <a:rPr lang="es-BO" sz="1600" dirty="0" smtClean="0"/>
              <a:t>Las </a:t>
            </a:r>
            <a:r>
              <a:rPr lang="es-BO" sz="1600" dirty="0"/>
              <a:t>Instrucciones, de que Realizar, para los Desarrolladores.</a:t>
            </a:r>
          </a:p>
          <a:p>
            <a:pPr lvl="2"/>
            <a:r>
              <a:rPr lang="es-BO" sz="1600" dirty="0"/>
              <a:t>Tener una base para estimar la cantidad de trabajo a realizar.</a:t>
            </a:r>
          </a:p>
          <a:p>
            <a:pPr lvl="2"/>
            <a:r>
              <a:rPr lang="es-BO" sz="1600" dirty="0"/>
              <a:t>Un acuerdo con el Cliente con relación a que es exactamente lo que se va a Realizar.</a:t>
            </a:r>
          </a:p>
          <a:p>
            <a:pPr lvl="2"/>
            <a:r>
              <a:rPr lang="es-BO" sz="1600" dirty="0"/>
              <a:t>Como un punto para sincronizar al Equipo, en su conjunto.</a:t>
            </a:r>
            <a:endParaRPr lang="en-US" sz="1600" dirty="0" smtClean="0"/>
          </a:p>
          <a:p>
            <a:r>
              <a:rPr lang="en-US" sz="2400" dirty="0" smtClean="0"/>
              <a:t>Plan Maestro de </a:t>
            </a:r>
            <a:r>
              <a:rPr lang="en-US" sz="2400" dirty="0" err="1" smtClean="0"/>
              <a:t>Proyecto</a:t>
            </a:r>
            <a:r>
              <a:rPr lang="en-US" sz="2400" dirty="0" smtClean="0"/>
              <a:t>:</a:t>
            </a:r>
          </a:p>
          <a:p>
            <a:pPr lvl="1"/>
            <a:r>
              <a:rPr lang="en-US" sz="2000" dirty="0" err="1" smtClean="0"/>
              <a:t>Es</a:t>
            </a:r>
            <a:r>
              <a:rPr lang="en-US" sz="2000" dirty="0" smtClean="0"/>
              <a:t> </a:t>
            </a:r>
            <a:r>
              <a:rPr lang="es-BO" sz="2000" dirty="0" smtClean="0"/>
              <a:t> la recopilación de los Planes de Proyecto individuales; no es un Plan Independiente en si mismo. Planes de Proyecto como plan de</a:t>
            </a:r>
            <a:r>
              <a:rPr lang="es-BO" sz="2000" dirty="0"/>
              <a:t>: disponibilidad, respaldo y recuperación, presupuesto, capacidad, comunicaciones, implementación, desarrollo, </a:t>
            </a:r>
            <a:r>
              <a:rPr lang="es-BO" sz="2000" dirty="0" smtClean="0"/>
              <a:t>soporte </a:t>
            </a:r>
            <a:r>
              <a:rPr lang="es-BO" sz="2000" dirty="0"/>
              <a:t>a usuarios, migración, monitoreo, operación, rendimiento, Plan Piloto, adquisiciones y servicios, seguridad, soporte, pruebas, capacitación.</a:t>
            </a:r>
            <a:endParaRPr lang="en-US" sz="2000" dirty="0" smtClean="0"/>
          </a:p>
          <a:p>
            <a:r>
              <a:rPr lang="en-US" sz="2400" dirty="0" smtClean="0"/>
              <a:t>Plan Maestro de </a:t>
            </a:r>
            <a:r>
              <a:rPr lang="en-US" sz="2400" dirty="0" err="1" smtClean="0"/>
              <a:t>Actividades</a:t>
            </a:r>
            <a:r>
              <a:rPr lang="en-US" sz="2400" dirty="0" smtClean="0"/>
              <a:t>:</a:t>
            </a:r>
          </a:p>
          <a:p>
            <a:pPr lvl="1"/>
            <a:r>
              <a:rPr lang="es-ES" sz="2000" dirty="0"/>
              <a:t>I</a:t>
            </a:r>
            <a:r>
              <a:rPr lang="es-ES" sz="2000" dirty="0" smtClean="0"/>
              <a:t>ncluye </a:t>
            </a:r>
            <a:r>
              <a:rPr lang="es-ES" sz="2000" dirty="0"/>
              <a:t>todos los Programas de Actividades detallados e incluye la fecha de liberación de la Solución</a:t>
            </a:r>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Conclusión</a:t>
            </a:r>
            <a:endParaRPr lang="en-US" dirty="0"/>
          </a:p>
        </p:txBody>
      </p:sp>
      <p:pic>
        <p:nvPicPr>
          <p:cNvPr id="5" name="Picture 2" descr="http://sharepoint/sites/SAT/SATWorkspace/MOF/MOF%20Graphics/for%20docs/logo%20finals/MOF-DELIVER.gif"/>
          <p:cNvPicPr>
            <a:picLocks noChangeAspect="1" noChangeArrowheads="1"/>
          </p:cNvPicPr>
          <p:nvPr/>
        </p:nvPicPr>
        <p:blipFill>
          <a:blip r:embed="rId3" cstate="print"/>
          <a:srcRect/>
          <a:stretch>
            <a:fillRect/>
          </a:stretch>
        </p:blipFill>
        <p:spPr bwMode="auto">
          <a:xfrm>
            <a:off x="6400800" y="1309518"/>
            <a:ext cx="2177419" cy="1586082"/>
          </a:xfrm>
          <a:prstGeom prst="rect">
            <a:avLst/>
          </a:prstGeom>
          <a:noFill/>
          <a:ln w="9525">
            <a:noFill/>
            <a:miter lim="800000"/>
            <a:headEnd/>
            <a:tailEnd/>
          </a:ln>
        </p:spPr>
      </p:pic>
      <p:pic>
        <p:nvPicPr>
          <p:cNvPr id="6" name="Picture 2" descr="C:\Program Files\Microsoft Office\MEDIA\OFFICE12\Bullets\BD21298_.gif"/>
          <p:cNvPicPr>
            <a:picLocks noChangeAspect="1" noChangeArrowheads="1"/>
          </p:cNvPicPr>
          <p:nvPr/>
        </p:nvPicPr>
        <p:blipFill>
          <a:blip r:embed="rId4" cstate="print"/>
          <a:srcRect/>
          <a:stretch>
            <a:fillRect/>
          </a:stretch>
        </p:blipFill>
        <p:spPr bwMode="auto">
          <a:xfrm rot="10800000">
            <a:off x="8569035" y="2209800"/>
            <a:ext cx="228600" cy="228600"/>
          </a:xfrm>
          <a:prstGeom prst="rect">
            <a:avLst/>
          </a:prstGeom>
          <a:noFill/>
        </p:spPr>
      </p:pic>
      <p:sp>
        <p:nvSpPr>
          <p:cNvPr id="8" name="Content Placeholder 2"/>
          <p:cNvSpPr>
            <a:spLocks noGrp="1"/>
          </p:cNvSpPr>
          <p:nvPr>
            <p:ph idx="1"/>
          </p:nvPr>
        </p:nvSpPr>
        <p:spPr>
          <a:xfrm>
            <a:off x="228600" y="4154978"/>
            <a:ext cx="4495800" cy="2446824"/>
          </a:xfrm>
        </p:spPr>
        <p:txBody>
          <a:bodyPr/>
          <a:lstStyle/>
          <a:p>
            <a:r>
              <a:rPr lang="en-US" sz="1700" dirty="0" err="1" smtClean="0"/>
              <a:t>Entradas</a:t>
            </a:r>
            <a:r>
              <a:rPr lang="en-US" sz="1700" dirty="0" smtClean="0"/>
              <a:t>:</a:t>
            </a:r>
          </a:p>
          <a:p>
            <a:pPr lvl="1"/>
            <a:r>
              <a:rPr lang="es-BO" sz="1700" dirty="0"/>
              <a:t>Especificación Funcional</a:t>
            </a:r>
          </a:p>
          <a:p>
            <a:pPr lvl="1"/>
            <a:r>
              <a:rPr lang="es-BO" sz="1700" dirty="0"/>
              <a:t>Plan Maestro de Proyecto</a:t>
            </a:r>
          </a:p>
          <a:p>
            <a:pPr lvl="1"/>
            <a:r>
              <a:rPr lang="es-BO" sz="1700" dirty="0"/>
              <a:t>Programa Maestro de Actividades</a:t>
            </a:r>
            <a:endParaRPr lang="en-US" sz="1700" dirty="0" smtClean="0"/>
          </a:p>
          <a:p>
            <a:r>
              <a:rPr lang="en-US" sz="1700" dirty="0" err="1" smtClean="0"/>
              <a:t>Salidas</a:t>
            </a:r>
            <a:r>
              <a:rPr lang="en-US" sz="1700" dirty="0" smtClean="0"/>
              <a:t>:</a:t>
            </a:r>
          </a:p>
          <a:p>
            <a:pPr lvl="1"/>
            <a:r>
              <a:rPr lang="es-BO" sz="1700" dirty="0"/>
              <a:t>Documento de Reporte de Revisión del Evento Clave</a:t>
            </a:r>
          </a:p>
          <a:p>
            <a:pPr lvl="1"/>
            <a:r>
              <a:rPr lang="es-BO" sz="1700" dirty="0"/>
              <a:t>Solicitud de Cambio</a:t>
            </a:r>
            <a:endParaRPr lang="en-US" sz="1700" dirty="0"/>
          </a:p>
        </p:txBody>
      </p:sp>
      <p:pic>
        <p:nvPicPr>
          <p:cNvPr id="7" name="Picture 2" descr="Image7"/>
          <p:cNvPicPr>
            <a:picLocks noChangeAspect="1" noChangeArrowheads="1"/>
          </p:cNvPicPr>
          <p:nvPr/>
        </p:nvPicPr>
        <p:blipFill>
          <a:blip r:embed="rId5" cstate="print"/>
          <a:srcRect/>
          <a:stretch>
            <a:fillRect/>
          </a:stretch>
        </p:blipFill>
        <p:spPr bwMode="auto">
          <a:xfrm>
            <a:off x="4419600" y="3657600"/>
            <a:ext cx="4648200" cy="3071132"/>
          </a:xfrm>
          <a:prstGeom prst="rect">
            <a:avLst/>
          </a:prstGeom>
          <a:noFill/>
          <a:ln w="9525">
            <a:noFill/>
            <a:miter lim="800000"/>
            <a:headEnd/>
            <a:tailEnd/>
          </a:ln>
        </p:spPr>
      </p:pic>
      <p:sp>
        <p:nvSpPr>
          <p:cNvPr id="9" name="Content Placeholder 2"/>
          <p:cNvSpPr txBox="1">
            <a:spLocks/>
          </p:cNvSpPr>
          <p:nvPr/>
        </p:nvSpPr>
        <p:spPr bwMode="auto">
          <a:xfrm>
            <a:off x="228600" y="838200"/>
            <a:ext cx="8229600" cy="31531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lvl="0" indent="-342900">
              <a:lnSpc>
                <a:spcPct val="90000"/>
              </a:lnSpc>
              <a:spcBef>
                <a:spcPct val="30000"/>
              </a:spcBef>
              <a:buClr>
                <a:schemeClr val="tx1"/>
              </a:buClr>
              <a:buSzPct val="75000"/>
              <a:buFont typeface="Wingdings" pitchFamily="2" charset="2"/>
              <a:buChar char="n"/>
              <a:defRPr/>
            </a:pPr>
            <a:r>
              <a:rPr lang="es-BO" sz="1700" dirty="0">
                <a:latin typeface="+mn-lt"/>
              </a:rPr>
              <a:t>El SMF de Planeación de Proyectos se encarga de como Planear un Proyecto de un Servicio de </a:t>
            </a:r>
            <a:r>
              <a:rPr lang="es-BO" sz="1700" dirty="0" err="1">
                <a:latin typeface="+mn-lt"/>
              </a:rPr>
              <a:t>TICs</a:t>
            </a:r>
            <a:r>
              <a:rPr lang="es-BO" sz="1700" dirty="0">
                <a:latin typeface="+mn-lt"/>
              </a:rPr>
              <a:t>, e incluye como elaborar una Especificación Funcional y un diseño de Solución, así como la preparación de los Planes de trabajo, los costos estimados (presupuesto) y </a:t>
            </a:r>
            <a:r>
              <a:rPr lang="es-BO" sz="1700" dirty="0" smtClean="0">
                <a:latin typeface="+mn-lt"/>
              </a:rPr>
              <a:t/>
            </a:r>
            <a:br>
              <a:rPr lang="es-BO" sz="1700" dirty="0" smtClean="0">
                <a:latin typeface="+mn-lt"/>
              </a:rPr>
            </a:br>
            <a:r>
              <a:rPr lang="es-BO" sz="1700" dirty="0" smtClean="0">
                <a:latin typeface="+mn-lt"/>
              </a:rPr>
              <a:t>los </a:t>
            </a:r>
            <a:r>
              <a:rPr lang="es-BO" sz="1700" dirty="0">
                <a:latin typeface="+mn-lt"/>
              </a:rPr>
              <a:t>Programas de Actividades.</a:t>
            </a:r>
          </a:p>
          <a:p>
            <a:pPr marL="800100" lvl="1" indent="-342900">
              <a:lnSpc>
                <a:spcPct val="90000"/>
              </a:lnSpc>
              <a:spcBef>
                <a:spcPct val="30000"/>
              </a:spcBef>
              <a:buClr>
                <a:schemeClr val="tx1"/>
              </a:buClr>
              <a:buSzPct val="75000"/>
              <a:buFont typeface="Wingdings" pitchFamily="2" charset="2"/>
              <a:buChar char="n"/>
              <a:defRPr/>
            </a:pPr>
            <a:r>
              <a:rPr lang="es-BO" sz="1700" dirty="0">
                <a:latin typeface="+mn-lt"/>
              </a:rPr>
              <a:t>Este SMF se encarga de las siguientes actividades de la Planeación </a:t>
            </a:r>
            <a:r>
              <a:rPr lang="es-BO" sz="1700" dirty="0" smtClean="0">
                <a:latin typeface="+mn-lt"/>
              </a:rPr>
              <a:t/>
            </a:r>
            <a:br>
              <a:rPr lang="es-BO" sz="1700" dirty="0" smtClean="0">
                <a:latin typeface="+mn-lt"/>
              </a:rPr>
            </a:br>
            <a:r>
              <a:rPr lang="es-BO" sz="1700" dirty="0" smtClean="0">
                <a:latin typeface="+mn-lt"/>
              </a:rPr>
              <a:t>de </a:t>
            </a:r>
            <a:r>
              <a:rPr lang="es-BO" sz="1700" dirty="0">
                <a:latin typeface="+mn-lt"/>
              </a:rPr>
              <a:t>Proyectos, de Servicios de </a:t>
            </a:r>
            <a:r>
              <a:rPr lang="es-BO" sz="1700" dirty="0" err="1">
                <a:latin typeface="+mn-lt"/>
              </a:rPr>
              <a:t>TICs</a:t>
            </a:r>
            <a:r>
              <a:rPr lang="es-BO" sz="1700" dirty="0">
                <a:latin typeface="+mn-lt"/>
              </a:rPr>
              <a:t>:</a:t>
            </a:r>
          </a:p>
          <a:p>
            <a:pPr marL="800100" lvl="1" indent="-342900">
              <a:lnSpc>
                <a:spcPct val="90000"/>
              </a:lnSpc>
              <a:spcBef>
                <a:spcPct val="30000"/>
              </a:spcBef>
              <a:buClr>
                <a:schemeClr val="tx1"/>
              </a:buClr>
              <a:buSzPct val="75000"/>
              <a:buFont typeface="Wingdings" pitchFamily="2" charset="2"/>
              <a:buChar char="n"/>
              <a:defRPr/>
            </a:pPr>
            <a:r>
              <a:rPr lang="es-BO" sz="1700" dirty="0">
                <a:latin typeface="+mn-lt"/>
              </a:rPr>
              <a:t>Evaluar Productos y Tecnologías.</a:t>
            </a:r>
          </a:p>
          <a:p>
            <a:pPr marL="800100" lvl="1" indent="-342900">
              <a:lnSpc>
                <a:spcPct val="90000"/>
              </a:lnSpc>
              <a:spcBef>
                <a:spcPct val="30000"/>
              </a:spcBef>
              <a:buClr>
                <a:schemeClr val="tx1"/>
              </a:buClr>
              <a:buSzPct val="75000"/>
              <a:buFont typeface="Wingdings" pitchFamily="2" charset="2"/>
              <a:buChar char="n"/>
              <a:defRPr/>
            </a:pPr>
            <a:r>
              <a:rPr lang="es-BO" sz="1700" dirty="0">
                <a:latin typeface="+mn-lt"/>
              </a:rPr>
              <a:t>Elaborar la Especificación Funcional.</a:t>
            </a:r>
          </a:p>
          <a:p>
            <a:pPr marL="800100" lvl="1" indent="-342900">
              <a:lnSpc>
                <a:spcPct val="90000"/>
              </a:lnSpc>
              <a:spcBef>
                <a:spcPct val="30000"/>
              </a:spcBef>
              <a:buClr>
                <a:schemeClr val="tx1"/>
              </a:buClr>
              <a:buSzPct val="75000"/>
              <a:buFont typeface="Wingdings" pitchFamily="2" charset="2"/>
              <a:buChar char="n"/>
              <a:defRPr/>
            </a:pPr>
            <a:r>
              <a:rPr lang="es-BO" sz="1700" dirty="0">
                <a:latin typeface="+mn-lt"/>
              </a:rPr>
              <a:t>Elaborar el paquete del Plan Maestro del Proyecto.</a:t>
            </a:r>
          </a:p>
          <a:p>
            <a:pPr marL="800100" lvl="1" indent="-342900">
              <a:lnSpc>
                <a:spcPct val="90000"/>
              </a:lnSpc>
              <a:spcBef>
                <a:spcPct val="30000"/>
              </a:spcBef>
              <a:buClr>
                <a:schemeClr val="tx1"/>
              </a:buClr>
              <a:buSzPct val="75000"/>
              <a:buFont typeface="Wingdings" pitchFamily="2" charset="2"/>
              <a:buChar char="n"/>
              <a:defRPr/>
            </a:pPr>
            <a:r>
              <a:rPr lang="es-BO" sz="1700" dirty="0">
                <a:latin typeface="+mn-lt"/>
              </a:rPr>
              <a:t>Elaborar el Programa Maestro de Actividades.</a:t>
            </a:r>
          </a:p>
          <a:p>
            <a:pPr marL="800100" lvl="1" indent="-342900">
              <a:lnSpc>
                <a:spcPct val="90000"/>
              </a:lnSpc>
              <a:spcBef>
                <a:spcPct val="30000"/>
              </a:spcBef>
              <a:buClr>
                <a:schemeClr val="tx1"/>
              </a:buClr>
              <a:buSzPct val="75000"/>
              <a:buFont typeface="Wingdings" pitchFamily="2" charset="2"/>
              <a:buChar char="n"/>
              <a:defRPr/>
            </a:pPr>
            <a:r>
              <a:rPr lang="es-BO" sz="1700" dirty="0">
                <a:latin typeface="+mn-lt"/>
              </a:rPr>
              <a:t>Revisar el Evento Clave de Plan de Proyecto Aprobado.</a:t>
            </a:r>
            <a:endParaRPr lang="en-US" sz="170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609600" y="2367297"/>
            <a:ext cx="7772400" cy="1435778"/>
          </a:xfrm>
        </p:spPr>
        <p:txBody>
          <a:bodyPr/>
          <a:lstStyle/>
          <a:p>
            <a:r>
              <a:rPr lang="en-US" sz="4900" dirty="0" err="1" smtClean="0"/>
              <a:t>Lección</a:t>
            </a:r>
            <a:r>
              <a:rPr lang="en-US" sz="4900" dirty="0" smtClean="0"/>
              <a:t> 4:</a:t>
            </a:r>
            <a:br>
              <a:rPr lang="en-US" sz="4900" dirty="0" smtClean="0"/>
            </a:br>
            <a:r>
              <a:rPr lang="es-BO" sz="4800" dirty="0"/>
              <a:t>SMF </a:t>
            </a:r>
            <a:r>
              <a:rPr lang="es-BO" sz="4800" dirty="0" smtClean="0"/>
              <a:t>Realización</a:t>
            </a:r>
            <a:endParaRPr lang="en-US" sz="45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171450" y="118353"/>
            <a:ext cx="8515350" cy="507831"/>
          </a:xfrm>
        </p:spPr>
        <p:txBody>
          <a:bodyPr/>
          <a:lstStyle/>
          <a:p>
            <a:r>
              <a:rPr lang="en-US" dirty="0" err="1" smtClean="0"/>
              <a:t>Resumen</a:t>
            </a:r>
            <a:r>
              <a:rPr lang="en-US" dirty="0" smtClean="0"/>
              <a:t> </a:t>
            </a:r>
            <a:r>
              <a:rPr lang="es-BO" dirty="0"/>
              <a:t>SMF </a:t>
            </a:r>
            <a:r>
              <a:rPr lang="es-BO" dirty="0" smtClean="0"/>
              <a:t>Realización</a:t>
            </a:r>
            <a:endParaRPr lang="en-US" dirty="0" smtClean="0"/>
          </a:p>
        </p:txBody>
      </p:sp>
      <p:sp>
        <p:nvSpPr>
          <p:cNvPr id="5" name="Content Placeholder 4"/>
          <p:cNvSpPr>
            <a:spLocks noGrp="1"/>
          </p:cNvSpPr>
          <p:nvPr>
            <p:ph idx="1"/>
          </p:nvPr>
        </p:nvSpPr>
        <p:spPr>
          <a:xfrm>
            <a:off x="457200" y="1169988"/>
            <a:ext cx="8229600" cy="5262979"/>
          </a:xfrm>
        </p:spPr>
        <p:txBody>
          <a:bodyPr/>
          <a:lstStyle/>
          <a:p>
            <a:pPr>
              <a:buNone/>
            </a:pPr>
            <a:r>
              <a:rPr lang="en-US" b="1" dirty="0" err="1" smtClean="0"/>
              <a:t>Metas</a:t>
            </a:r>
            <a:endParaRPr lang="en-US" b="1" dirty="0" smtClean="0"/>
          </a:p>
          <a:p>
            <a:r>
              <a:rPr lang="es-BO" dirty="0" smtClean="0"/>
              <a:t>Desarrollar </a:t>
            </a:r>
            <a:r>
              <a:rPr lang="es-BO" dirty="0"/>
              <a:t>los entregables de la </a:t>
            </a:r>
            <a:r>
              <a:rPr lang="es-BO" dirty="0" smtClean="0"/>
              <a:t/>
            </a:r>
            <a:br>
              <a:rPr lang="es-BO" dirty="0" smtClean="0"/>
            </a:br>
            <a:r>
              <a:rPr lang="es-BO" dirty="0" smtClean="0"/>
              <a:t>Solución </a:t>
            </a:r>
            <a:r>
              <a:rPr lang="es-BO" dirty="0"/>
              <a:t>para cumplir con las </a:t>
            </a:r>
            <a:r>
              <a:rPr lang="es-BO" dirty="0" smtClean="0"/>
              <a:t/>
            </a:r>
            <a:br>
              <a:rPr lang="es-BO" dirty="0" smtClean="0"/>
            </a:br>
            <a:r>
              <a:rPr lang="es-BO" dirty="0" smtClean="0"/>
              <a:t>especificaciones </a:t>
            </a:r>
            <a:r>
              <a:rPr lang="es-BO" dirty="0"/>
              <a:t>de los </a:t>
            </a:r>
            <a:r>
              <a:rPr lang="es-BO" dirty="0" smtClean="0"/>
              <a:t/>
            </a:r>
            <a:br>
              <a:rPr lang="es-BO" dirty="0" smtClean="0"/>
            </a:br>
            <a:r>
              <a:rPr lang="es-BO" dirty="0" smtClean="0"/>
              <a:t>Clientes</a:t>
            </a:r>
            <a:endParaRPr lang="en-US" dirty="0" smtClean="0"/>
          </a:p>
          <a:p>
            <a:r>
              <a:rPr lang="es-BO" dirty="0" smtClean="0"/>
              <a:t>Elaborar </a:t>
            </a:r>
            <a:r>
              <a:rPr lang="es-BO" dirty="0"/>
              <a:t>la </a:t>
            </a:r>
            <a:r>
              <a:rPr lang="es-BO" dirty="0" smtClean="0"/>
              <a:t/>
            </a:r>
            <a:br>
              <a:rPr lang="es-BO" dirty="0" smtClean="0"/>
            </a:br>
            <a:r>
              <a:rPr lang="es-BO" dirty="0" smtClean="0"/>
              <a:t>documentación </a:t>
            </a:r>
            <a:r>
              <a:rPr lang="es-BO" dirty="0"/>
              <a:t>de la </a:t>
            </a:r>
            <a:r>
              <a:rPr lang="es-BO" dirty="0" smtClean="0"/>
              <a:t/>
            </a:r>
            <a:br>
              <a:rPr lang="es-BO" dirty="0" smtClean="0"/>
            </a:br>
            <a:r>
              <a:rPr lang="es-BO" dirty="0" smtClean="0"/>
              <a:t>Solución</a:t>
            </a:r>
            <a:endParaRPr lang="en-US" dirty="0" smtClean="0"/>
          </a:p>
          <a:p>
            <a:r>
              <a:rPr lang="es-BO" dirty="0"/>
              <a:t>configurar los laboratorios de </a:t>
            </a:r>
            <a:r>
              <a:rPr lang="es-BO" dirty="0" smtClean="0"/>
              <a:t/>
            </a:r>
            <a:br>
              <a:rPr lang="es-BO" dirty="0" smtClean="0"/>
            </a:br>
            <a:r>
              <a:rPr lang="es-BO" dirty="0" smtClean="0"/>
              <a:t>pruebas </a:t>
            </a:r>
            <a:r>
              <a:rPr lang="es-BO" dirty="0"/>
              <a:t>y de desarrollo </a:t>
            </a:r>
            <a:endParaRPr lang="en-US" dirty="0" smtClean="0"/>
          </a:p>
          <a:p>
            <a:r>
              <a:rPr lang="es-BO" dirty="0" smtClean="0"/>
              <a:t>Preparar </a:t>
            </a:r>
            <a:r>
              <a:rPr lang="es-BO" dirty="0"/>
              <a:t>la Solución para llevar a cabo tanto el Piloto como la Implementación</a:t>
            </a:r>
            <a:r>
              <a:rPr lang="en-US" dirty="0" smtClean="0"/>
              <a:t> </a:t>
            </a:r>
            <a:endParaRPr lang="en-US" dirty="0" smtClean="0"/>
          </a:p>
        </p:txBody>
      </p:sp>
      <p:pic>
        <p:nvPicPr>
          <p:cNvPr id="120835" name="Picture 2" descr="http://sharepoint/sites/SAT/SATWorkspace/MOF/MOF%20Graphics/for%20docs/logo%20finals/MOF-DELIVER4.gif"/>
          <p:cNvPicPr>
            <a:picLocks noChangeAspect="1" noChangeArrowheads="1"/>
          </p:cNvPicPr>
          <p:nvPr/>
        </p:nvPicPr>
        <p:blipFill>
          <a:blip r:embed="rId3" cstate="print"/>
          <a:srcRect/>
          <a:stretch>
            <a:fillRect/>
          </a:stretch>
        </p:blipFill>
        <p:spPr bwMode="auto">
          <a:xfrm>
            <a:off x="4129087" y="1957758"/>
            <a:ext cx="5014913" cy="3652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pPr eaLnBrk="1" hangingPunct="1"/>
            <a:r>
              <a:rPr lang="en-US" dirty="0" err="1" smtClean="0"/>
              <a:t>Enfoque</a:t>
            </a:r>
            <a:r>
              <a:rPr lang="en-US" dirty="0" smtClean="0"/>
              <a:t> SMF </a:t>
            </a:r>
            <a:r>
              <a:rPr lang="en-US" dirty="0" err="1" smtClean="0"/>
              <a:t>Realización</a:t>
            </a:r>
            <a:endParaRPr lang="en-US" dirty="0" smtClean="0"/>
          </a:p>
        </p:txBody>
      </p:sp>
      <p:sp>
        <p:nvSpPr>
          <p:cNvPr id="122883" name="Content Placeholder 2"/>
          <p:cNvSpPr>
            <a:spLocks noGrp="1"/>
          </p:cNvSpPr>
          <p:nvPr>
            <p:ph idx="1"/>
          </p:nvPr>
        </p:nvSpPr>
        <p:spPr>
          <a:xfrm>
            <a:off x="457200" y="1169988"/>
            <a:ext cx="8229600" cy="3120854"/>
          </a:xfrm>
        </p:spPr>
        <p:txBody>
          <a:bodyPr/>
          <a:lstStyle/>
          <a:p>
            <a:r>
              <a:rPr lang="es-ES" dirty="0" smtClean="0"/>
              <a:t>Desarrollar </a:t>
            </a:r>
            <a:r>
              <a:rPr lang="es-ES" dirty="0"/>
              <a:t>componentes de Solución</a:t>
            </a:r>
            <a:r>
              <a:rPr lang="en-US" dirty="0" smtClean="0"/>
              <a:t>:</a:t>
            </a:r>
            <a:endParaRPr lang="en-US" dirty="0" smtClean="0"/>
          </a:p>
          <a:p>
            <a:pPr lvl="1"/>
            <a:r>
              <a:rPr lang="es-BO" dirty="0" smtClean="0"/>
              <a:t>El </a:t>
            </a:r>
            <a:r>
              <a:rPr lang="es-BO" dirty="0"/>
              <a:t>código para una aplicación desarrollada en la Organización</a:t>
            </a:r>
            <a:endParaRPr lang="en-US" dirty="0" smtClean="0"/>
          </a:p>
          <a:p>
            <a:pPr lvl="1"/>
            <a:r>
              <a:rPr lang="es-BO" dirty="0"/>
              <a:t>La documentación elaborada por los desarrolladores, así como la infraestructura en la que se apoyaron</a:t>
            </a:r>
            <a:endParaRPr lang="en-US" dirty="0" smtClean="0"/>
          </a:p>
          <a:p>
            <a:pPr eaLnBrk="1" hangingPunct="1">
              <a:lnSpc>
                <a:spcPct val="90000"/>
              </a:lnSpc>
            </a:pPr>
            <a:endParaRPr lang="en-US" i="1" dirty="0" smtClean="0"/>
          </a:p>
          <a:p>
            <a:r>
              <a:rPr lang="en-US" i="1" dirty="0" smtClean="0"/>
              <a:t>Al final de la </a:t>
            </a:r>
            <a:r>
              <a:rPr lang="en-US" i="1" dirty="0" err="1" smtClean="0"/>
              <a:t>fase</a:t>
            </a:r>
            <a:r>
              <a:rPr lang="en-US" i="1" dirty="0" smtClean="0"/>
              <a:t>, </a:t>
            </a:r>
            <a:r>
              <a:rPr lang="es-BO" i="1" dirty="0"/>
              <a:t>la Solución está lista para pasar por las pruebas externas y por la Estabilización</a:t>
            </a:r>
            <a:endParaRPr lang="en-US" i="1" dirty="0" smtClean="0"/>
          </a:p>
        </p:txBody>
      </p:sp>
      <p:pic>
        <p:nvPicPr>
          <p:cNvPr id="7" name="Picture 2" descr="http://sharepoint/sites/SAT/SATWorkspace/MOF/MOF%20Graphics/for%20docs/logo%20finals/MOF-DELIVER4.gif"/>
          <p:cNvPicPr>
            <a:picLocks noChangeAspect="1" noChangeArrowheads="1"/>
          </p:cNvPicPr>
          <p:nvPr/>
        </p:nvPicPr>
        <p:blipFill>
          <a:blip r:embed="rId3" cstate="print"/>
          <a:srcRect/>
          <a:stretch>
            <a:fillRect/>
          </a:stretch>
        </p:blipFill>
        <p:spPr bwMode="auto">
          <a:xfrm>
            <a:off x="7089019" y="4953000"/>
            <a:ext cx="1673981"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pPr eaLnBrk="1" hangingPunct="1"/>
            <a:r>
              <a:rPr lang="en-US" dirty="0" err="1" smtClean="0"/>
              <a:t>Resultados</a:t>
            </a:r>
            <a:r>
              <a:rPr lang="en-US" dirty="0" smtClean="0"/>
              <a:t> de la SMF </a:t>
            </a:r>
            <a:r>
              <a:rPr lang="en-US" dirty="0" err="1" smtClean="0"/>
              <a:t>Realización</a:t>
            </a:r>
            <a:endParaRPr lang="en-US" dirty="0" smtClean="0"/>
          </a:p>
        </p:txBody>
      </p:sp>
      <p:sp>
        <p:nvSpPr>
          <p:cNvPr id="121859" name="Content Placeholder 2"/>
          <p:cNvSpPr>
            <a:spLocks noGrp="1"/>
          </p:cNvSpPr>
          <p:nvPr>
            <p:ph idx="1"/>
          </p:nvPr>
        </p:nvSpPr>
        <p:spPr>
          <a:xfrm>
            <a:off x="457200" y="1169988"/>
            <a:ext cx="8229600" cy="2677656"/>
          </a:xfrm>
        </p:spPr>
        <p:txBody>
          <a:bodyPr/>
          <a:lstStyle/>
          <a:p>
            <a:r>
              <a:rPr lang="es-BO" dirty="0"/>
              <a:t>Una Solución entregada al Cliente y libre de defectos</a:t>
            </a:r>
          </a:p>
          <a:p>
            <a:r>
              <a:rPr lang="es-BO" dirty="0"/>
              <a:t>Una Solución que cumple con las especificaciones del Cliente, tal como se describe en la Especificación Funcional</a:t>
            </a:r>
          </a:p>
          <a:p>
            <a:r>
              <a:rPr lang="es-BO" dirty="0"/>
              <a:t>Una Solución entregada al Cliente dentro del tiempo indicado en el Programa de Actividades</a:t>
            </a:r>
            <a:endParaRPr lang="en-US" dirty="0" smtClean="0"/>
          </a:p>
        </p:txBody>
      </p:sp>
      <p:pic>
        <p:nvPicPr>
          <p:cNvPr id="9" name="Picture 2" descr="http://sharepoint/sites/SAT/SATWorkspace/MOF/MOF%20Graphics/for%20docs/logo%20finals/MOF-DELIVER4.gif"/>
          <p:cNvPicPr>
            <a:picLocks noChangeAspect="1" noChangeArrowheads="1"/>
          </p:cNvPicPr>
          <p:nvPr/>
        </p:nvPicPr>
        <p:blipFill>
          <a:blip r:embed="rId3" cstate="print"/>
          <a:srcRect/>
          <a:stretch>
            <a:fillRect/>
          </a:stretch>
        </p:blipFill>
        <p:spPr bwMode="auto">
          <a:xfrm>
            <a:off x="7089019" y="4953000"/>
            <a:ext cx="1673981" cy="1219200"/>
          </a:xfrm>
          <a:prstGeom prst="rect">
            <a:avLst/>
          </a:prstGeom>
          <a:noFill/>
          <a:ln w="9525">
            <a:noFill/>
            <a:miter lim="800000"/>
            <a:headEnd/>
            <a:tailEnd/>
          </a:ln>
        </p:spPr>
      </p:pic>
      <p:pic>
        <p:nvPicPr>
          <p:cNvPr id="8" name="Picture 1"/>
          <p:cNvPicPr>
            <a:picLocks noChangeAspect="1" noChangeArrowheads="1"/>
          </p:cNvPicPr>
          <p:nvPr/>
        </p:nvPicPr>
        <p:blipFill>
          <a:blip r:embed="rId4"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pPr eaLnBrk="1" hangingPunct="1"/>
            <a:r>
              <a:rPr lang="en-US" dirty="0" err="1" smtClean="0"/>
              <a:t>Diagrama</a:t>
            </a:r>
            <a:r>
              <a:rPr lang="en-US" dirty="0" smtClean="0"/>
              <a:t> de </a:t>
            </a:r>
            <a:r>
              <a:rPr lang="en-US" dirty="0" err="1" smtClean="0"/>
              <a:t>Flujo</a:t>
            </a:r>
            <a:r>
              <a:rPr lang="en-US" dirty="0" smtClean="0"/>
              <a:t> de la SMF </a:t>
            </a:r>
            <a:r>
              <a:rPr lang="en-US" dirty="0" err="1" smtClean="0"/>
              <a:t>Realización</a:t>
            </a:r>
            <a:endParaRPr lang="en-US" dirty="0" smtClean="0"/>
          </a:p>
        </p:txBody>
      </p:sp>
      <p:sp>
        <p:nvSpPr>
          <p:cNvPr id="3" name="Content Placeholder 2"/>
          <p:cNvSpPr>
            <a:spLocks noGrp="1"/>
          </p:cNvSpPr>
          <p:nvPr>
            <p:ph idx="1"/>
          </p:nvPr>
        </p:nvSpPr>
        <p:spPr>
          <a:xfrm>
            <a:off x="457200" y="1169988"/>
            <a:ext cx="8229600" cy="582612"/>
          </a:xfrm>
        </p:spPr>
        <p:txBody>
          <a:bodyPr rtlCol="0">
            <a:noAutofit/>
          </a:bodyPr>
          <a:lstStyle/>
          <a:p>
            <a:pPr fontAlgn="auto">
              <a:spcAft>
                <a:spcPts val="0"/>
              </a:spcAft>
              <a:defRPr/>
            </a:pPr>
            <a:r>
              <a:rPr lang="en-US" dirty="0" smtClean="0"/>
              <a:t>El </a:t>
            </a:r>
            <a:r>
              <a:rPr lang="en-US" dirty="0" err="1" smtClean="0"/>
              <a:t>flujo</a:t>
            </a:r>
            <a:r>
              <a:rPr lang="en-US" dirty="0" smtClean="0"/>
              <a:t> </a:t>
            </a:r>
            <a:r>
              <a:rPr lang="en-US" dirty="0" err="1" smtClean="0"/>
              <a:t>integra</a:t>
            </a:r>
            <a:r>
              <a:rPr lang="en-US" dirty="0" smtClean="0"/>
              <a:t> los </a:t>
            </a:r>
            <a:r>
              <a:rPr lang="en-US" dirty="0" err="1" smtClean="0"/>
              <a:t>siguientes</a:t>
            </a:r>
            <a:r>
              <a:rPr lang="en-US" dirty="0" smtClean="0"/>
              <a:t> </a:t>
            </a:r>
            <a:r>
              <a:rPr lang="en-US" dirty="0" err="1" smtClean="0"/>
              <a:t>procesos</a:t>
            </a:r>
            <a:r>
              <a:rPr lang="en-US" dirty="0" smtClean="0"/>
              <a:t>:</a:t>
            </a:r>
            <a:endParaRPr lang="en-US" dirty="0" smtClean="0"/>
          </a:p>
        </p:txBody>
      </p:sp>
      <p:sp>
        <p:nvSpPr>
          <p:cNvPr id="5" name="Content Placeholder 2"/>
          <p:cNvSpPr txBox="1">
            <a:spLocks/>
          </p:cNvSpPr>
          <p:nvPr/>
        </p:nvSpPr>
        <p:spPr bwMode="auto">
          <a:xfrm>
            <a:off x="533400" y="5072063"/>
            <a:ext cx="6477000" cy="1404937"/>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p>
            <a:pPr marL="342900" lvl="0" indent="-342900" fontAlgn="auto">
              <a:lnSpc>
                <a:spcPct val="90000"/>
              </a:lnSpc>
              <a:spcBef>
                <a:spcPct val="30000"/>
              </a:spcBef>
              <a:spcAft>
                <a:spcPts val="0"/>
              </a:spcAft>
              <a:buClr>
                <a:schemeClr val="tx1"/>
              </a:buClr>
              <a:buSzPct val="75000"/>
              <a:buFont typeface="Wingdings" pitchFamily="2" charset="2"/>
              <a:buChar char="n"/>
              <a:defRPr/>
            </a:pPr>
            <a:r>
              <a:rPr lang="es-BO" sz="2800" kern="0" dirty="0">
                <a:latin typeface="+mn-lt"/>
              </a:rPr>
              <a:t>Después de Revisar y aprobar el Evento Clave de Alcance Completado, el Equipo de Proyecto está listo para seguir con la Estabilización de la Solución</a:t>
            </a:r>
            <a:endParaRPr kumimoji="0" lang="en-US" sz="2400" b="0" i="0" u="none" strike="noStrike" kern="0" cap="none" spc="0" normalizeH="0" baseline="0" noProof="0" dirty="0">
              <a:ln>
                <a:noFill/>
              </a:ln>
              <a:solidFill>
                <a:schemeClr val="tx1"/>
              </a:solidFill>
              <a:effectLst/>
              <a:uLnTx/>
              <a:uFillTx/>
              <a:latin typeface="+mn-lt"/>
            </a:endParaRPr>
          </a:p>
        </p:txBody>
      </p:sp>
      <p:graphicFrame>
        <p:nvGraphicFramePr>
          <p:cNvPr id="6" name="Diagram 5"/>
          <p:cNvGraphicFramePr/>
          <p:nvPr>
            <p:extLst>
              <p:ext uri="{D42A27DB-BD31-4B8C-83A1-F6EECF244321}">
                <p14:modId xmlns:p14="http://schemas.microsoft.com/office/powerpoint/2010/main" val="1060919154"/>
              </p:ext>
            </p:extLst>
          </p:nvPr>
        </p:nvGraphicFramePr>
        <p:xfrm>
          <a:off x="914400" y="1752600"/>
          <a:ext cx="70866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2" descr="http://sharepoint/sites/SAT/SATWorkspace/MOF/MOF%20Graphics/for%20docs/logo%20finals/MOF-DELIVER4.gif"/>
          <p:cNvPicPr>
            <a:picLocks noChangeAspect="1" noChangeArrowheads="1"/>
          </p:cNvPicPr>
          <p:nvPr/>
        </p:nvPicPr>
        <p:blipFill>
          <a:blip r:embed="rId8" cstate="print"/>
          <a:srcRect/>
          <a:stretch>
            <a:fillRect/>
          </a:stretch>
        </p:blipFill>
        <p:spPr bwMode="auto">
          <a:xfrm>
            <a:off x="7089019" y="4953000"/>
            <a:ext cx="1673981" cy="1219200"/>
          </a:xfrm>
          <a:prstGeom prst="rect">
            <a:avLst/>
          </a:prstGeom>
          <a:noFill/>
          <a:ln w="9525">
            <a:noFill/>
            <a:miter lim="800000"/>
            <a:headEnd/>
            <a:tailEnd/>
          </a:ln>
        </p:spPr>
      </p:pic>
      <p:pic>
        <p:nvPicPr>
          <p:cNvPr id="14" name="Picture 1"/>
          <p:cNvPicPr>
            <a:picLocks noChangeAspect="1" noChangeArrowheads="1"/>
          </p:cNvPicPr>
          <p:nvPr/>
        </p:nvPicPr>
        <p:blipFill>
          <a:blip r:embed="rId9"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762000" y="2436572"/>
            <a:ext cx="7772400" cy="1449628"/>
          </a:xfrm>
        </p:spPr>
        <p:txBody>
          <a:bodyPr/>
          <a:lstStyle/>
          <a:p>
            <a:pPr eaLnBrk="1" hangingPunct="1"/>
            <a:r>
              <a:rPr lang="en-US" sz="4900" dirty="0" err="1" smtClean="0"/>
              <a:t>Lección</a:t>
            </a:r>
            <a:r>
              <a:rPr lang="en-US" sz="4900" dirty="0" smtClean="0"/>
              <a:t> 5:</a:t>
            </a:r>
            <a:br>
              <a:rPr lang="en-US" sz="4900" dirty="0" smtClean="0"/>
            </a:br>
            <a:r>
              <a:rPr lang="en-US" sz="4900" dirty="0" smtClean="0"/>
              <a:t>SMF </a:t>
            </a:r>
            <a:r>
              <a:rPr lang="en-US" sz="4900" dirty="0" err="1" smtClean="0"/>
              <a:t>Estabilización</a:t>
            </a:r>
            <a:endParaRPr lang="en-US" sz="4500"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dirty="0" err="1" smtClean="0"/>
              <a:t>Resumen</a:t>
            </a:r>
            <a:r>
              <a:rPr lang="en-US" dirty="0" smtClean="0"/>
              <a:t> SMF </a:t>
            </a:r>
            <a:r>
              <a:rPr lang="en-US" dirty="0" err="1" smtClean="0"/>
              <a:t>Estabilización</a:t>
            </a:r>
            <a:endParaRPr lang="en-US" dirty="0" smtClean="0"/>
          </a:p>
        </p:txBody>
      </p:sp>
      <p:sp>
        <p:nvSpPr>
          <p:cNvPr id="5" name="Content Placeholder 4"/>
          <p:cNvSpPr>
            <a:spLocks noGrp="1"/>
          </p:cNvSpPr>
          <p:nvPr>
            <p:ph idx="1"/>
          </p:nvPr>
        </p:nvSpPr>
        <p:spPr>
          <a:xfrm>
            <a:off x="304800" y="762000"/>
            <a:ext cx="8839200" cy="4555093"/>
          </a:xfrm>
        </p:spPr>
        <p:txBody>
          <a:bodyPr/>
          <a:lstStyle/>
          <a:p>
            <a:pPr>
              <a:lnSpc>
                <a:spcPts val="2900"/>
              </a:lnSpc>
              <a:spcBef>
                <a:spcPts val="0"/>
              </a:spcBef>
              <a:buNone/>
            </a:pPr>
            <a:r>
              <a:rPr lang="en-US" b="1" dirty="0" err="1" smtClean="0"/>
              <a:t>Metas</a:t>
            </a:r>
            <a:endParaRPr lang="en-US" b="1" dirty="0" smtClean="0"/>
          </a:p>
          <a:p>
            <a:pPr>
              <a:lnSpc>
                <a:spcPts val="2900"/>
              </a:lnSpc>
              <a:spcBef>
                <a:spcPts val="0"/>
              </a:spcBef>
            </a:pPr>
            <a:r>
              <a:rPr lang="es-BO" dirty="0"/>
              <a:t>Liberar una Solución para un </a:t>
            </a:r>
            <a:r>
              <a:rPr lang="es-BO" dirty="0" smtClean="0"/>
              <a:t/>
            </a:r>
            <a:br>
              <a:rPr lang="es-BO" dirty="0" smtClean="0"/>
            </a:br>
            <a:r>
              <a:rPr lang="es-BO" dirty="0" smtClean="0"/>
              <a:t>Servicio </a:t>
            </a:r>
            <a:r>
              <a:rPr lang="es-BO" dirty="0"/>
              <a:t>de </a:t>
            </a:r>
            <a:r>
              <a:rPr lang="es-BO" dirty="0" err="1"/>
              <a:t>TICs</a:t>
            </a:r>
            <a:r>
              <a:rPr lang="es-BO" dirty="0"/>
              <a:t> con la </a:t>
            </a:r>
            <a:r>
              <a:rPr lang="es-BO" dirty="0" smtClean="0"/>
              <a:t/>
            </a:r>
            <a:br>
              <a:rPr lang="es-BO" dirty="0" smtClean="0"/>
            </a:br>
            <a:r>
              <a:rPr lang="es-BO" dirty="0" smtClean="0"/>
              <a:t>mayor </a:t>
            </a:r>
            <a:r>
              <a:rPr lang="es-BO" dirty="0"/>
              <a:t>calidad posible</a:t>
            </a:r>
            <a:r>
              <a:rPr lang="es-BO" dirty="0" smtClean="0"/>
              <a:t>, en </a:t>
            </a:r>
            <a:br>
              <a:rPr lang="es-BO" dirty="0" smtClean="0"/>
            </a:br>
            <a:r>
              <a:rPr lang="es-BO" dirty="0" smtClean="0"/>
              <a:t>MR Listo </a:t>
            </a:r>
            <a:r>
              <a:rPr lang="es-BO" dirty="0"/>
              <a:t>para Liberación</a:t>
            </a:r>
            <a:endParaRPr lang="en-US" dirty="0" smtClean="0"/>
          </a:p>
          <a:p>
            <a:pPr lvl="1">
              <a:lnSpc>
                <a:spcPts val="2900"/>
              </a:lnSpc>
              <a:spcBef>
                <a:spcPts val="0"/>
              </a:spcBef>
            </a:pPr>
            <a:r>
              <a:rPr lang="es-MX" dirty="0" smtClean="0"/>
              <a:t>Al </a:t>
            </a:r>
            <a:r>
              <a:rPr lang="es-MX" dirty="0"/>
              <a:t>identificar los </a:t>
            </a:r>
            <a:r>
              <a:rPr lang="es-MX" dirty="0" err="1"/>
              <a:t>issues</a:t>
            </a:r>
            <a:r>
              <a:rPr lang="es-MX" dirty="0"/>
              <a:t> y </a:t>
            </a:r>
            <a:r>
              <a:rPr lang="es-MX" dirty="0" smtClean="0"/>
              <a:t/>
            </a:r>
            <a:br>
              <a:rPr lang="es-MX" dirty="0" smtClean="0"/>
            </a:br>
            <a:r>
              <a:rPr lang="es-MX" dirty="0" smtClean="0"/>
              <a:t>las </a:t>
            </a:r>
            <a:r>
              <a:rPr lang="es-MX" dirty="0"/>
              <a:t>fallas durante las </a:t>
            </a:r>
            <a:r>
              <a:rPr lang="es-MX" dirty="0" smtClean="0"/>
              <a:t/>
            </a:r>
            <a:br>
              <a:rPr lang="es-MX" dirty="0" smtClean="0"/>
            </a:br>
            <a:r>
              <a:rPr lang="es-MX" dirty="0" smtClean="0"/>
              <a:t>Pruebas </a:t>
            </a:r>
            <a:r>
              <a:rPr lang="es-MX" dirty="0"/>
              <a:t>y el Piloto de las </a:t>
            </a:r>
            <a:r>
              <a:rPr lang="es-MX" dirty="0" smtClean="0"/>
              <a:t/>
            </a:r>
            <a:br>
              <a:rPr lang="es-MX" dirty="0" smtClean="0"/>
            </a:br>
            <a:r>
              <a:rPr lang="es-MX" dirty="0" smtClean="0"/>
              <a:t>versiones </a:t>
            </a:r>
            <a:r>
              <a:rPr lang="es-MX" dirty="0"/>
              <a:t>candidatas a ser </a:t>
            </a:r>
            <a:r>
              <a:rPr lang="es-MX" dirty="0" smtClean="0"/>
              <a:t/>
            </a:r>
            <a:br>
              <a:rPr lang="es-MX" dirty="0" smtClean="0"/>
            </a:br>
            <a:r>
              <a:rPr lang="es-MX" dirty="0" smtClean="0"/>
              <a:t>Liberadas</a:t>
            </a:r>
            <a:endParaRPr lang="en-US" dirty="0" smtClean="0"/>
          </a:p>
          <a:p>
            <a:pPr lvl="1">
              <a:lnSpc>
                <a:spcPts val="2900"/>
              </a:lnSpc>
              <a:spcBef>
                <a:spcPts val="0"/>
              </a:spcBef>
            </a:pPr>
            <a:r>
              <a:rPr lang="es-MX" dirty="0"/>
              <a:t>Entonces, el Equipo prioriza y </a:t>
            </a:r>
            <a:r>
              <a:rPr lang="es-MX" dirty="0" smtClean="0"/>
              <a:t/>
            </a:r>
            <a:br>
              <a:rPr lang="es-MX" dirty="0" smtClean="0"/>
            </a:br>
            <a:r>
              <a:rPr lang="es-MX" dirty="0" smtClean="0"/>
              <a:t>resuelve </a:t>
            </a:r>
            <a:r>
              <a:rPr lang="es-MX" dirty="0"/>
              <a:t>todas las fallas </a:t>
            </a:r>
            <a:r>
              <a:rPr lang="es-MX" dirty="0" smtClean="0"/>
              <a:t>conocidas</a:t>
            </a:r>
            <a:endParaRPr lang="en-US" dirty="0" smtClean="0"/>
          </a:p>
        </p:txBody>
      </p:sp>
      <p:pic>
        <p:nvPicPr>
          <p:cNvPr id="126979" name="Picture 2" descr="http://sharepoint/sites/SAT/SATWorkspace/MOF/MOF%20Graphics/for%20docs/logo%20finals/MOF-DELIVER5.gif"/>
          <p:cNvPicPr>
            <a:picLocks noChangeAspect="1" noChangeArrowheads="1"/>
          </p:cNvPicPr>
          <p:nvPr/>
        </p:nvPicPr>
        <p:blipFill>
          <a:blip r:embed="rId3" cstate="print"/>
          <a:srcRect/>
          <a:stretch>
            <a:fillRect/>
          </a:stretch>
        </p:blipFill>
        <p:spPr bwMode="auto">
          <a:xfrm>
            <a:off x="4037746" y="1664675"/>
            <a:ext cx="5106254" cy="3719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0"/>
          <p:cNvSpPr>
            <a:spLocks noGrp="1" noChangeArrowheads="1"/>
          </p:cNvSpPr>
          <p:nvPr>
            <p:ph type="ctrTitle"/>
          </p:nvPr>
        </p:nvSpPr>
        <p:spPr>
          <a:xfrm>
            <a:off x="762000" y="2438400"/>
            <a:ext cx="7772400" cy="1588127"/>
          </a:xfrm>
        </p:spPr>
        <p:txBody>
          <a:bodyPr/>
          <a:lstStyle/>
          <a:p>
            <a:pPr eaLnBrk="1" hangingPunct="1"/>
            <a:r>
              <a:rPr lang="en-US" dirty="0" smtClean="0"/>
              <a:t>Module 4:</a:t>
            </a:r>
            <a:br>
              <a:rPr lang="en-US" dirty="0" smtClean="0"/>
            </a:br>
            <a:r>
              <a:rPr lang="en-US" dirty="0" smtClean="0"/>
              <a:t>La </a:t>
            </a:r>
            <a:r>
              <a:rPr lang="en-US" dirty="0" err="1" smtClean="0"/>
              <a:t>Fase</a:t>
            </a:r>
            <a:r>
              <a:rPr lang="en-US" dirty="0" smtClean="0"/>
              <a:t> de </a:t>
            </a:r>
            <a:r>
              <a:rPr lang="en-US" dirty="0" err="1" smtClean="0"/>
              <a:t>Entrega</a:t>
            </a:r>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pPr eaLnBrk="1" hangingPunct="1"/>
            <a:r>
              <a:rPr lang="en-US" dirty="0" err="1" smtClean="0"/>
              <a:t>Enfoque</a:t>
            </a:r>
            <a:r>
              <a:rPr lang="en-US" dirty="0" smtClean="0"/>
              <a:t> de SMF </a:t>
            </a:r>
            <a:r>
              <a:rPr lang="en-US" dirty="0" err="1" smtClean="0"/>
              <a:t>Estabilización</a:t>
            </a:r>
            <a:endParaRPr lang="en-US" dirty="0" smtClean="0"/>
          </a:p>
        </p:txBody>
      </p:sp>
      <p:sp>
        <p:nvSpPr>
          <p:cNvPr id="129027" name="Content Placeholder 2"/>
          <p:cNvSpPr>
            <a:spLocks noGrp="1"/>
          </p:cNvSpPr>
          <p:nvPr>
            <p:ph idx="1"/>
          </p:nvPr>
        </p:nvSpPr>
        <p:spPr>
          <a:xfrm>
            <a:off x="457200" y="1169988"/>
            <a:ext cx="8229600" cy="4149341"/>
          </a:xfrm>
        </p:spPr>
        <p:txBody>
          <a:bodyPr/>
          <a:lstStyle/>
          <a:p>
            <a:pPr>
              <a:lnSpc>
                <a:spcPts val="2900"/>
              </a:lnSpc>
              <a:spcBef>
                <a:spcPts val="0"/>
              </a:spcBef>
            </a:pPr>
            <a:r>
              <a:rPr lang="es-BO" sz="2400" dirty="0"/>
              <a:t>Las Metas de la Estabilización incluyen</a:t>
            </a:r>
            <a:r>
              <a:rPr lang="en-US" sz="2400" dirty="0"/>
              <a:t>:</a:t>
            </a:r>
          </a:p>
          <a:p>
            <a:pPr lvl="1">
              <a:lnSpc>
                <a:spcPts val="2900"/>
              </a:lnSpc>
              <a:spcBef>
                <a:spcPts val="0"/>
              </a:spcBef>
            </a:pPr>
            <a:r>
              <a:rPr lang="es-BO" sz="2000" dirty="0"/>
              <a:t>Probar la Solución con sus características completas.</a:t>
            </a:r>
          </a:p>
          <a:p>
            <a:pPr lvl="1">
              <a:lnSpc>
                <a:spcPts val="2900"/>
              </a:lnSpc>
              <a:spcBef>
                <a:spcPts val="0"/>
              </a:spcBef>
            </a:pPr>
            <a:r>
              <a:rPr lang="es-BO" sz="2000" dirty="0"/>
              <a:t>Implementar una o más versiones de la Realización de la Solución a un grupo Piloto.</a:t>
            </a:r>
          </a:p>
          <a:p>
            <a:pPr lvl="1">
              <a:lnSpc>
                <a:spcPts val="2900"/>
              </a:lnSpc>
              <a:spcBef>
                <a:spcPts val="0"/>
              </a:spcBef>
            </a:pPr>
            <a:r>
              <a:rPr lang="es-BO" sz="2000" dirty="0"/>
              <a:t>Atender la Retroalimentación y las fallas de las Pruebas Piloto.</a:t>
            </a:r>
          </a:p>
          <a:p>
            <a:pPr eaLnBrk="1" hangingPunct="1"/>
            <a:endParaRPr lang="en-US" i="1" dirty="0" smtClean="0"/>
          </a:p>
          <a:p>
            <a:r>
              <a:rPr lang="es-BO" i="1" dirty="0"/>
              <a:t>Durante las Pruebas, el </a:t>
            </a:r>
            <a:r>
              <a:rPr lang="es-BO" i="1" dirty="0" err="1"/>
              <a:t>enfásis</a:t>
            </a:r>
            <a:r>
              <a:rPr lang="es-BO" i="1" dirty="0"/>
              <a:t> es el de utilizar y Operar la Solución en condiciones lo más realistas posibles.   El Equipo de Proyecto se enfoca en resolver y en priorizar las fallas y preparar la Solución para su Implementación.</a:t>
            </a:r>
            <a:endParaRPr lang="en-US" sz="2600" dirty="0" smtClean="0"/>
          </a:p>
        </p:txBody>
      </p:sp>
      <p:pic>
        <p:nvPicPr>
          <p:cNvPr id="5" name="Picture 2" descr="http://sharepoint/sites/SAT/SATWorkspace/MOF/MOF%20Graphics/for%20docs/logo%20finals/MOF-DELIVER5.gif"/>
          <p:cNvPicPr>
            <a:picLocks noChangeAspect="1" noChangeArrowheads="1"/>
          </p:cNvPicPr>
          <p:nvPr/>
        </p:nvPicPr>
        <p:blipFill>
          <a:blip r:embed="rId3" cstate="print"/>
          <a:srcRect/>
          <a:stretch>
            <a:fillRect/>
          </a:stretch>
        </p:blipFill>
        <p:spPr bwMode="auto">
          <a:xfrm>
            <a:off x="7310357" y="5501640"/>
            <a:ext cx="1757443" cy="128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pPr eaLnBrk="1" hangingPunct="1"/>
            <a:r>
              <a:rPr lang="en-US" dirty="0" err="1" smtClean="0"/>
              <a:t>Resultados</a:t>
            </a:r>
            <a:r>
              <a:rPr lang="en-US" dirty="0" smtClean="0"/>
              <a:t> de la SMF </a:t>
            </a:r>
            <a:r>
              <a:rPr lang="en-US" dirty="0" err="1" smtClean="0"/>
              <a:t>Estabilización</a:t>
            </a:r>
            <a:endParaRPr lang="en-US" dirty="0" smtClean="0"/>
          </a:p>
        </p:txBody>
      </p:sp>
      <p:sp>
        <p:nvSpPr>
          <p:cNvPr id="128003" name="Content Placeholder 2"/>
          <p:cNvSpPr>
            <a:spLocks noGrp="1"/>
          </p:cNvSpPr>
          <p:nvPr>
            <p:ph idx="1"/>
          </p:nvPr>
        </p:nvSpPr>
        <p:spPr>
          <a:xfrm>
            <a:off x="457200" y="1169988"/>
            <a:ext cx="8229600" cy="3065455"/>
          </a:xfrm>
        </p:spPr>
        <p:txBody>
          <a:bodyPr/>
          <a:lstStyle/>
          <a:p>
            <a:r>
              <a:rPr lang="es-BO" dirty="0"/>
              <a:t>Una Solución estable y de gran calidad</a:t>
            </a:r>
          </a:p>
          <a:p>
            <a:r>
              <a:rPr lang="es-BO" dirty="0"/>
              <a:t>Todos los </a:t>
            </a:r>
            <a:r>
              <a:rPr lang="es-BO" dirty="0" err="1"/>
              <a:t>issues</a:t>
            </a:r>
            <a:r>
              <a:rPr lang="es-BO" dirty="0"/>
              <a:t> encontrados durante las Pruebas y mediante la retroalimentación de las Pruebas Piloto han sido resueltos</a:t>
            </a:r>
          </a:p>
          <a:p>
            <a:r>
              <a:rPr lang="es-BO" dirty="0"/>
              <a:t>Una Solución de gran calidad que cumple con las expectativas de los Clientes y con las especificaciones tal y como se definieron en la Especificación Funcional</a:t>
            </a:r>
            <a:endParaRPr lang="en-US" dirty="0" smtClean="0"/>
          </a:p>
        </p:txBody>
      </p:sp>
      <p:pic>
        <p:nvPicPr>
          <p:cNvPr id="4" name="Picture 2" descr="http://sharepoint/sites/SAT/SATWorkspace/MOF/MOF%20Graphics/for%20docs/logo%20finals/MOF-DELIVER5.gif"/>
          <p:cNvPicPr>
            <a:picLocks noChangeAspect="1" noChangeArrowheads="1"/>
          </p:cNvPicPr>
          <p:nvPr/>
        </p:nvPicPr>
        <p:blipFill>
          <a:blip r:embed="rId3" cstate="print"/>
          <a:srcRect/>
          <a:stretch>
            <a:fillRect/>
          </a:stretch>
        </p:blipFill>
        <p:spPr bwMode="auto">
          <a:xfrm>
            <a:off x="5791200" y="4419600"/>
            <a:ext cx="3242896" cy="2362200"/>
          </a:xfrm>
          <a:prstGeom prst="rect">
            <a:avLst/>
          </a:prstGeom>
          <a:noFill/>
          <a:ln w="9525">
            <a:noFill/>
            <a:miter lim="800000"/>
            <a:headEnd/>
            <a:tailEnd/>
          </a:ln>
        </p:spPr>
      </p:pic>
      <p:pic>
        <p:nvPicPr>
          <p:cNvPr id="11" name="Picture 1"/>
          <p:cNvPicPr>
            <a:picLocks noChangeAspect="1" noChangeArrowheads="1"/>
          </p:cNvPicPr>
          <p:nvPr/>
        </p:nvPicPr>
        <p:blipFill>
          <a:blip r:embed="rId4"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pPr eaLnBrk="1" hangingPunct="1"/>
            <a:r>
              <a:rPr lang="en-US" dirty="0" smtClean="0"/>
              <a:t>The Stabilize SMF Process Flow</a:t>
            </a:r>
          </a:p>
        </p:txBody>
      </p:sp>
      <p:sp>
        <p:nvSpPr>
          <p:cNvPr id="131075" name="Content Placeholder 2"/>
          <p:cNvSpPr>
            <a:spLocks noGrp="1"/>
          </p:cNvSpPr>
          <p:nvPr>
            <p:ph idx="1"/>
          </p:nvPr>
        </p:nvSpPr>
        <p:spPr>
          <a:xfrm>
            <a:off x="381000" y="990600"/>
            <a:ext cx="8229600" cy="480131"/>
          </a:xfrm>
        </p:spPr>
        <p:txBody>
          <a:bodyPr/>
          <a:lstStyle/>
          <a:p>
            <a:pPr eaLnBrk="1" hangingPunct="1"/>
            <a:r>
              <a:rPr lang="en-US" dirty="0" smtClean="0"/>
              <a:t>The process flow and activities for the Stabilize SMF:</a:t>
            </a:r>
          </a:p>
        </p:txBody>
      </p:sp>
      <p:sp>
        <p:nvSpPr>
          <p:cNvPr id="5" name="Content Placeholder 2"/>
          <p:cNvSpPr txBox="1">
            <a:spLocks/>
          </p:cNvSpPr>
          <p:nvPr/>
        </p:nvSpPr>
        <p:spPr bwMode="auto">
          <a:xfrm>
            <a:off x="533400" y="5715000"/>
            <a:ext cx="7010400" cy="9233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lvl="0" indent="-342900">
              <a:lnSpc>
                <a:spcPct val="90000"/>
              </a:lnSpc>
              <a:spcBef>
                <a:spcPct val="30000"/>
              </a:spcBef>
              <a:buClr>
                <a:schemeClr val="tx1"/>
              </a:buClr>
              <a:buSzPct val="75000"/>
              <a:buFont typeface="Wingdings" pitchFamily="2" charset="2"/>
              <a:buChar char="n"/>
              <a:defRPr/>
            </a:pPr>
            <a:r>
              <a:rPr lang="es-ES" sz="2000" dirty="0" smtClean="0"/>
              <a:t>La  SMF Estabilización culmina cuando la solución </a:t>
            </a:r>
            <a:r>
              <a:rPr lang="es-ES" sz="2000" dirty="0"/>
              <a:t>se ha Liberado y puesto a disposición en todo el ambiente de producción, considerado para la Implementación. </a:t>
            </a:r>
            <a:endParaRPr kumimoji="0" lang="en-US" sz="2000" b="0" i="0" u="none" strike="noStrike" kern="0" cap="none" spc="0" normalizeH="0" baseline="0" noProof="0" dirty="0" smtClean="0">
              <a:ln>
                <a:noFill/>
              </a:ln>
              <a:solidFill>
                <a:schemeClr val="tx1"/>
              </a:solidFill>
              <a:effectLst/>
              <a:uLnTx/>
              <a:uFillTx/>
              <a:latin typeface="+mn-lt"/>
            </a:endParaRPr>
          </a:p>
        </p:txBody>
      </p:sp>
      <p:graphicFrame>
        <p:nvGraphicFramePr>
          <p:cNvPr id="6" name="Diagram 5"/>
          <p:cNvGraphicFramePr/>
          <p:nvPr>
            <p:extLst>
              <p:ext uri="{D42A27DB-BD31-4B8C-83A1-F6EECF244321}">
                <p14:modId xmlns:p14="http://schemas.microsoft.com/office/powerpoint/2010/main" val="2089017630"/>
              </p:ext>
            </p:extLst>
          </p:nvPr>
        </p:nvGraphicFramePr>
        <p:xfrm>
          <a:off x="381000" y="1574800"/>
          <a:ext cx="754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2" descr="http://sharepoint/sites/SAT/SATWorkspace/MOF/MOF%20Graphics/for%20docs/logo%20finals/MOF-DELIVER5.gif"/>
          <p:cNvPicPr>
            <a:picLocks noChangeAspect="1" noChangeArrowheads="1"/>
          </p:cNvPicPr>
          <p:nvPr/>
        </p:nvPicPr>
        <p:blipFill>
          <a:blip r:embed="rId8" cstate="print"/>
          <a:srcRect/>
          <a:stretch>
            <a:fillRect/>
          </a:stretch>
        </p:blipFill>
        <p:spPr bwMode="auto">
          <a:xfrm>
            <a:off x="7310357" y="5501640"/>
            <a:ext cx="1757443" cy="1280160"/>
          </a:xfrm>
          <a:prstGeom prst="rect">
            <a:avLst/>
          </a:prstGeom>
          <a:noFill/>
          <a:ln w="9525">
            <a:noFill/>
            <a:miter lim="800000"/>
            <a:headEnd/>
            <a:tailEnd/>
          </a:ln>
        </p:spPr>
      </p:pic>
      <p:pic>
        <p:nvPicPr>
          <p:cNvPr id="14" name="Picture 1"/>
          <p:cNvPicPr>
            <a:picLocks noChangeAspect="1" noChangeArrowheads="1"/>
          </p:cNvPicPr>
          <p:nvPr/>
        </p:nvPicPr>
        <p:blipFill>
          <a:blip r:embed="rId9"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harepoint/sites/SAT/SATWorkspace/MOF/MOF%20Graphics/for%20docs/logo%20finals/MOF-DELIVER.gif"/>
          <p:cNvPicPr>
            <a:picLocks noChangeAspect="1" noChangeArrowheads="1"/>
          </p:cNvPicPr>
          <p:nvPr/>
        </p:nvPicPr>
        <p:blipFill>
          <a:blip r:embed="rId3" cstate="print"/>
          <a:srcRect/>
          <a:stretch>
            <a:fillRect/>
          </a:stretch>
        </p:blipFill>
        <p:spPr bwMode="auto">
          <a:xfrm>
            <a:off x="6167141" y="1143000"/>
            <a:ext cx="2824459" cy="2057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Release Readiness Management Review</a:t>
            </a:r>
            <a:endParaRPr lang="en-US" dirty="0"/>
          </a:p>
        </p:txBody>
      </p:sp>
      <p:pic>
        <p:nvPicPr>
          <p:cNvPr id="5" name="Picture 2" descr="C:\Program Files\Microsoft Office\MEDIA\OFFICE12\Bullets\BD21298_.gif"/>
          <p:cNvPicPr>
            <a:picLocks noChangeAspect="1" noChangeArrowheads="1"/>
          </p:cNvPicPr>
          <p:nvPr/>
        </p:nvPicPr>
        <p:blipFill>
          <a:blip r:embed="rId4" cstate="print"/>
          <a:srcRect/>
          <a:stretch>
            <a:fillRect/>
          </a:stretch>
        </p:blipFill>
        <p:spPr bwMode="auto">
          <a:xfrm>
            <a:off x="6705600" y="2895600"/>
            <a:ext cx="228600" cy="228600"/>
          </a:xfrm>
          <a:prstGeom prst="rect">
            <a:avLst/>
          </a:prstGeom>
          <a:noFill/>
        </p:spPr>
      </p:pic>
      <p:sp>
        <p:nvSpPr>
          <p:cNvPr id="7" name="Content Placeholder 2"/>
          <p:cNvSpPr>
            <a:spLocks noGrp="1"/>
          </p:cNvSpPr>
          <p:nvPr>
            <p:ph idx="1"/>
          </p:nvPr>
        </p:nvSpPr>
        <p:spPr>
          <a:xfrm>
            <a:off x="457200" y="990600"/>
            <a:ext cx="6096000" cy="4912114"/>
          </a:xfrm>
        </p:spPr>
        <p:txBody>
          <a:bodyPr/>
          <a:lstStyle/>
          <a:p>
            <a:pPr lvl="0"/>
            <a:r>
              <a:rPr lang="es-BO" sz="2400" dirty="0"/>
              <a:t>En este documento se incluye la guía de como Probar una Solución con todas sus características completas, como preparar las versiones de la Realización de la Solución candidatas para ser Liberadas, como tratar la Retroalimentación y como corregir los </a:t>
            </a:r>
            <a:r>
              <a:rPr lang="es-BO" sz="2400" dirty="0" err="1"/>
              <a:t>issues</a:t>
            </a:r>
            <a:r>
              <a:rPr lang="es-BO" sz="2400" dirty="0"/>
              <a:t> reportados</a:t>
            </a:r>
            <a:r>
              <a:rPr lang="es-BO" sz="2400" dirty="0" smtClean="0"/>
              <a:t>.</a:t>
            </a:r>
          </a:p>
          <a:p>
            <a:pPr lvl="0"/>
            <a:r>
              <a:rPr lang="es-BO" sz="2400" dirty="0"/>
              <a:t>Para tener éxito en todo lo anterior, se requiere tener un claro entendimiento de los siguientes procesos de la Estabilización:</a:t>
            </a:r>
          </a:p>
          <a:p>
            <a:pPr lvl="1"/>
            <a:r>
              <a:rPr lang="es-BO" sz="2000" dirty="0"/>
              <a:t>Estabilizar una versión de la Realización de la Solución, candidata para su Liberación.</a:t>
            </a:r>
          </a:p>
          <a:p>
            <a:pPr lvl="1"/>
            <a:r>
              <a:rPr lang="es-BO" sz="2000" dirty="0"/>
              <a:t>Llevar a cabo una Prueba Piloto.</a:t>
            </a:r>
          </a:p>
          <a:p>
            <a:pPr lvl="1"/>
            <a:r>
              <a:rPr lang="es-BO" sz="2000" dirty="0"/>
              <a:t>Revisar el </a:t>
            </a:r>
            <a:r>
              <a:rPr lang="es-BO" sz="2000" dirty="0" smtClean="0"/>
              <a:t>MR </a:t>
            </a:r>
            <a:r>
              <a:rPr lang="es-BO" sz="2000" dirty="0"/>
              <a:t>Listo para Liberación</a:t>
            </a:r>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609600" y="2519697"/>
            <a:ext cx="7772400" cy="1435778"/>
          </a:xfrm>
        </p:spPr>
        <p:txBody>
          <a:bodyPr/>
          <a:lstStyle/>
          <a:p>
            <a:r>
              <a:rPr lang="en-US" sz="4900" dirty="0" err="1" smtClean="0"/>
              <a:t>Lección</a:t>
            </a:r>
            <a:r>
              <a:rPr lang="en-US" sz="4900" dirty="0" smtClean="0"/>
              <a:t> 6:</a:t>
            </a:r>
            <a:br>
              <a:rPr lang="en-US" sz="4900" dirty="0" smtClean="0"/>
            </a:br>
            <a:r>
              <a:rPr lang="es-BO" sz="4800" dirty="0"/>
              <a:t>SMF </a:t>
            </a:r>
            <a:r>
              <a:rPr lang="es-BO" sz="4800" dirty="0" smtClean="0"/>
              <a:t>Implementación</a:t>
            </a:r>
            <a:endParaRPr lang="en-US" sz="45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r>
              <a:rPr lang="en-US" dirty="0" err="1" smtClean="0"/>
              <a:t>Resumen</a:t>
            </a:r>
            <a:r>
              <a:rPr lang="en-US" dirty="0" smtClean="0"/>
              <a:t> SMF </a:t>
            </a:r>
            <a:r>
              <a:rPr lang="en-US" dirty="0" err="1" smtClean="0"/>
              <a:t>Implementación</a:t>
            </a:r>
            <a:endParaRPr lang="en-US" dirty="0" smtClean="0"/>
          </a:p>
        </p:txBody>
      </p:sp>
      <p:sp>
        <p:nvSpPr>
          <p:cNvPr id="5" name="Content Placeholder 4"/>
          <p:cNvSpPr>
            <a:spLocks noGrp="1"/>
          </p:cNvSpPr>
          <p:nvPr>
            <p:ph idx="1"/>
          </p:nvPr>
        </p:nvSpPr>
        <p:spPr>
          <a:xfrm>
            <a:off x="457200" y="1169988"/>
            <a:ext cx="8229600" cy="5133713"/>
          </a:xfrm>
        </p:spPr>
        <p:txBody>
          <a:bodyPr/>
          <a:lstStyle/>
          <a:p>
            <a:pPr>
              <a:buNone/>
            </a:pPr>
            <a:r>
              <a:rPr lang="en-US" b="1" dirty="0" err="1" smtClean="0"/>
              <a:t>Metas</a:t>
            </a:r>
            <a:endParaRPr lang="en-US" b="1" dirty="0" smtClean="0"/>
          </a:p>
          <a:p>
            <a:r>
              <a:rPr lang="es-BO" dirty="0" smtClean="0"/>
              <a:t>Liberar </a:t>
            </a:r>
            <a:r>
              <a:rPr lang="es-BO" dirty="0"/>
              <a:t>una versión </a:t>
            </a:r>
            <a:r>
              <a:rPr lang="es-BO" dirty="0" smtClean="0"/>
              <a:t/>
            </a:r>
            <a:br>
              <a:rPr lang="es-BO" dirty="0" smtClean="0"/>
            </a:br>
            <a:r>
              <a:rPr lang="es-BO" dirty="0" smtClean="0"/>
              <a:t>estable </a:t>
            </a:r>
            <a:r>
              <a:rPr lang="es-BO" dirty="0"/>
              <a:t>de la Solución</a:t>
            </a:r>
            <a:r>
              <a:rPr lang="es-BO" dirty="0" smtClean="0"/>
              <a:t>,</a:t>
            </a:r>
            <a:br>
              <a:rPr lang="es-BO" dirty="0" smtClean="0"/>
            </a:br>
            <a:r>
              <a:rPr lang="es-BO" dirty="0" smtClean="0"/>
              <a:t>en </a:t>
            </a:r>
            <a:r>
              <a:rPr lang="es-BO" dirty="0"/>
              <a:t>el ambiente de </a:t>
            </a:r>
            <a:r>
              <a:rPr lang="es-BO" dirty="0" smtClean="0"/>
              <a:t/>
            </a:r>
            <a:br>
              <a:rPr lang="es-BO" dirty="0" smtClean="0"/>
            </a:br>
            <a:r>
              <a:rPr lang="es-BO" dirty="0" smtClean="0"/>
              <a:t>producción</a:t>
            </a:r>
            <a:endParaRPr lang="es-BO" dirty="0"/>
          </a:p>
          <a:p>
            <a:r>
              <a:rPr lang="es-BO" dirty="0" smtClean="0"/>
              <a:t>Estabilizar </a:t>
            </a:r>
            <a:r>
              <a:rPr lang="es-BO" dirty="0"/>
              <a:t>la </a:t>
            </a:r>
            <a:r>
              <a:rPr lang="es-BO" dirty="0" smtClean="0"/>
              <a:t/>
            </a:r>
            <a:br>
              <a:rPr lang="es-BO" dirty="0" smtClean="0"/>
            </a:br>
            <a:r>
              <a:rPr lang="es-BO" dirty="0" smtClean="0"/>
              <a:t>Solución </a:t>
            </a:r>
            <a:r>
              <a:rPr lang="es-BO" dirty="0"/>
              <a:t>en el </a:t>
            </a:r>
            <a:r>
              <a:rPr lang="es-BO" dirty="0" smtClean="0"/>
              <a:t/>
            </a:r>
            <a:br>
              <a:rPr lang="es-BO" dirty="0" smtClean="0"/>
            </a:br>
            <a:r>
              <a:rPr lang="es-BO" dirty="0" smtClean="0"/>
              <a:t>ambiente </a:t>
            </a:r>
            <a:r>
              <a:rPr lang="es-BO" dirty="0"/>
              <a:t>de </a:t>
            </a:r>
            <a:r>
              <a:rPr lang="es-BO" dirty="0" smtClean="0"/>
              <a:t/>
            </a:r>
            <a:br>
              <a:rPr lang="es-BO" dirty="0" smtClean="0"/>
            </a:br>
            <a:r>
              <a:rPr lang="es-BO" dirty="0" smtClean="0"/>
              <a:t>producción</a:t>
            </a:r>
            <a:endParaRPr lang="en-US" dirty="0" smtClean="0"/>
          </a:p>
          <a:p>
            <a:r>
              <a:rPr lang="es-BO" dirty="0"/>
              <a:t>T</a:t>
            </a:r>
            <a:r>
              <a:rPr lang="es-BO" dirty="0" smtClean="0"/>
              <a:t>ransferir </a:t>
            </a:r>
            <a:r>
              <a:rPr lang="es-BO" dirty="0"/>
              <a:t>la responsabilidad por la </a:t>
            </a:r>
            <a:r>
              <a:rPr lang="es-BO" dirty="0" smtClean="0"/>
              <a:t/>
            </a:r>
            <a:br>
              <a:rPr lang="es-BO" dirty="0" smtClean="0"/>
            </a:br>
            <a:r>
              <a:rPr lang="es-BO" dirty="0" smtClean="0"/>
              <a:t>Solución </a:t>
            </a:r>
            <a:r>
              <a:rPr lang="es-BO" dirty="0"/>
              <a:t>desde el Equipo de Proyecto </a:t>
            </a:r>
            <a:r>
              <a:rPr lang="es-BO" dirty="0" smtClean="0"/>
              <a:t/>
            </a:r>
            <a:br>
              <a:rPr lang="es-BO" dirty="0" smtClean="0"/>
            </a:br>
            <a:r>
              <a:rPr lang="es-BO" dirty="0" smtClean="0"/>
              <a:t>hacia </a:t>
            </a:r>
            <a:r>
              <a:rPr lang="es-BO" dirty="0"/>
              <a:t>los Equipos de Operación y de Soporte</a:t>
            </a:r>
            <a:endParaRPr lang="en-US" dirty="0"/>
          </a:p>
        </p:txBody>
      </p:sp>
      <p:pic>
        <p:nvPicPr>
          <p:cNvPr id="133123" name="Picture 2" descr="http://sharepoint/sites/SAT/SATWorkspace/MOF/MOF%20Graphics/for%20docs/logo%20finals/MOF-DELIVER6.gif"/>
          <p:cNvPicPr>
            <a:picLocks noChangeAspect="1" noChangeArrowheads="1"/>
          </p:cNvPicPr>
          <p:nvPr/>
        </p:nvPicPr>
        <p:blipFill>
          <a:blip r:embed="rId3" cstate="print"/>
          <a:srcRect/>
          <a:stretch>
            <a:fillRect/>
          </a:stretch>
        </p:blipFill>
        <p:spPr bwMode="auto">
          <a:xfrm>
            <a:off x="3436614" y="1553310"/>
            <a:ext cx="5783585" cy="421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pPr eaLnBrk="1" hangingPunct="1"/>
            <a:r>
              <a:rPr lang="en-US" dirty="0" err="1" smtClean="0"/>
              <a:t>Enfoque</a:t>
            </a:r>
            <a:r>
              <a:rPr lang="en-US" dirty="0" smtClean="0"/>
              <a:t> de SMF </a:t>
            </a:r>
            <a:r>
              <a:rPr lang="en-US" dirty="0" err="1" smtClean="0"/>
              <a:t>Implementación</a:t>
            </a:r>
            <a:endParaRPr lang="en-US" dirty="0" smtClean="0"/>
          </a:p>
        </p:txBody>
      </p:sp>
      <p:sp>
        <p:nvSpPr>
          <p:cNvPr id="135171" name="Content Placeholder 2"/>
          <p:cNvSpPr>
            <a:spLocks noGrp="1"/>
          </p:cNvSpPr>
          <p:nvPr>
            <p:ph idx="1"/>
          </p:nvPr>
        </p:nvSpPr>
        <p:spPr>
          <a:xfrm>
            <a:off x="457200" y="1169988"/>
            <a:ext cx="8229600" cy="4672048"/>
          </a:xfrm>
        </p:spPr>
        <p:txBody>
          <a:bodyPr/>
          <a:lstStyle/>
          <a:p>
            <a:r>
              <a:rPr lang="es-BO" dirty="0"/>
              <a:t>Implementar los componentes principales del servicio de TIC.</a:t>
            </a:r>
          </a:p>
          <a:p>
            <a:r>
              <a:rPr lang="es-BO" dirty="0"/>
              <a:t>Implementar el servicio en las Áreas de la Organización.</a:t>
            </a:r>
          </a:p>
          <a:p>
            <a:r>
              <a:rPr lang="es-BO" dirty="0"/>
              <a:t>Estabilizar la Implementación.</a:t>
            </a:r>
          </a:p>
          <a:p>
            <a:r>
              <a:rPr lang="es-BO" dirty="0"/>
              <a:t>Revisar la fecha clave de terminación de la Implementación.</a:t>
            </a:r>
          </a:p>
          <a:p>
            <a:endParaRPr lang="en-US" i="1" dirty="0" smtClean="0"/>
          </a:p>
          <a:p>
            <a:r>
              <a:rPr lang="en-US" i="1" dirty="0" err="1" smtClean="0"/>
              <a:t>Empieza</a:t>
            </a:r>
            <a:r>
              <a:rPr lang="en-US" i="1" dirty="0" smtClean="0"/>
              <a:t> </a:t>
            </a:r>
            <a:r>
              <a:rPr lang="en-US" i="1" dirty="0" err="1" smtClean="0"/>
              <a:t>cuando</a:t>
            </a:r>
            <a:r>
              <a:rPr lang="en-US" i="1" dirty="0" smtClean="0"/>
              <a:t> SMF </a:t>
            </a:r>
            <a:r>
              <a:rPr lang="en-US" i="1" dirty="0" err="1" smtClean="0"/>
              <a:t>Estabilización</a:t>
            </a:r>
            <a:r>
              <a:rPr lang="en-US" i="1" dirty="0" smtClean="0"/>
              <a:t> </a:t>
            </a:r>
            <a:r>
              <a:rPr lang="en-US" i="1" dirty="0" err="1" smtClean="0"/>
              <a:t>termina</a:t>
            </a:r>
            <a:r>
              <a:rPr lang="en-US" i="1" dirty="0" smtClean="0"/>
              <a:t> con el </a:t>
            </a:r>
            <a:r>
              <a:rPr lang="en-US" i="1" dirty="0"/>
              <a:t>MR </a:t>
            </a:r>
            <a:r>
              <a:rPr lang="en-US" i="1" dirty="0" err="1"/>
              <a:t>Listo</a:t>
            </a:r>
            <a:r>
              <a:rPr lang="en-US" i="1" dirty="0"/>
              <a:t> para </a:t>
            </a:r>
            <a:r>
              <a:rPr lang="en-US" i="1" dirty="0" err="1" smtClean="0"/>
              <a:t>Liberación</a:t>
            </a:r>
            <a:r>
              <a:rPr lang="en-US" i="1" dirty="0" smtClean="0"/>
              <a:t>.</a:t>
            </a:r>
            <a:endParaRPr lang="en-US" i="1" dirty="0" smtClean="0"/>
          </a:p>
          <a:p>
            <a:pPr lvl="1" eaLnBrk="1" hangingPunct="1"/>
            <a:endParaRPr lang="en-US" dirty="0" smtClean="0"/>
          </a:p>
        </p:txBody>
      </p:sp>
      <p:pic>
        <p:nvPicPr>
          <p:cNvPr id="4" name="Picture 2" descr="http://sharepoint/sites/SAT/SATWorkspace/MOF/MOF%20Graphics/for%20docs/logo%20finals/MOF-DELIVER6.gif"/>
          <p:cNvPicPr>
            <a:picLocks noChangeAspect="1" noChangeArrowheads="1"/>
          </p:cNvPicPr>
          <p:nvPr/>
        </p:nvPicPr>
        <p:blipFill>
          <a:blip r:embed="rId3" cstate="print"/>
          <a:srcRect/>
          <a:stretch>
            <a:fillRect/>
          </a:stretch>
        </p:blipFill>
        <p:spPr bwMode="auto">
          <a:xfrm>
            <a:off x="7086600" y="5311775"/>
            <a:ext cx="1808732" cy="131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a:lstStyle/>
          <a:p>
            <a:pPr eaLnBrk="1" hangingPunct="1"/>
            <a:r>
              <a:rPr lang="en-US" dirty="0" err="1" smtClean="0"/>
              <a:t>Resultados</a:t>
            </a:r>
            <a:r>
              <a:rPr lang="en-US" dirty="0" smtClean="0"/>
              <a:t> de SMF </a:t>
            </a:r>
            <a:r>
              <a:rPr lang="en-US" dirty="0" err="1" smtClean="0"/>
              <a:t>Implementación</a:t>
            </a:r>
            <a:endParaRPr lang="en-US" dirty="0" smtClean="0"/>
          </a:p>
        </p:txBody>
      </p:sp>
      <p:sp>
        <p:nvSpPr>
          <p:cNvPr id="134147" name="Content Placeholder 2"/>
          <p:cNvSpPr>
            <a:spLocks noGrp="1"/>
          </p:cNvSpPr>
          <p:nvPr>
            <p:ph idx="1"/>
          </p:nvPr>
        </p:nvSpPr>
        <p:spPr>
          <a:xfrm>
            <a:off x="457200" y="1169988"/>
            <a:ext cx="8229600" cy="3102388"/>
          </a:xfrm>
        </p:spPr>
        <p:txBody>
          <a:bodyPr/>
          <a:lstStyle/>
          <a:p>
            <a:r>
              <a:rPr lang="es-BO" dirty="0"/>
              <a:t>La Implementación de una Solución estable, en el ambiente de producción</a:t>
            </a:r>
          </a:p>
          <a:p>
            <a:r>
              <a:rPr lang="es-BO" dirty="0"/>
              <a:t>Cliente que acepta y se encuentra satisfecho, con la Solución Implementada</a:t>
            </a:r>
          </a:p>
          <a:p>
            <a:r>
              <a:rPr lang="es-BO" dirty="0"/>
              <a:t>Una Solución exitosamente transferida del Equipo de Proyecto a los Equipos de Operación y de Soporte</a:t>
            </a:r>
            <a:endParaRPr lang="en-US" dirty="0" smtClean="0"/>
          </a:p>
          <a:p>
            <a:pPr lvl="1" eaLnBrk="1" hangingPunct="1">
              <a:lnSpc>
                <a:spcPct val="90000"/>
              </a:lnSpc>
            </a:pPr>
            <a:endParaRPr lang="en-US" dirty="0" smtClean="0"/>
          </a:p>
        </p:txBody>
      </p:sp>
      <p:pic>
        <p:nvPicPr>
          <p:cNvPr id="4" name="Picture 2" descr="http://sharepoint/sites/SAT/SATWorkspace/MOF/MOF%20Graphics/for%20docs/logo%20finals/MOF-DELIVER6.gif"/>
          <p:cNvPicPr>
            <a:picLocks noChangeAspect="1" noChangeArrowheads="1"/>
          </p:cNvPicPr>
          <p:nvPr/>
        </p:nvPicPr>
        <p:blipFill>
          <a:blip r:embed="rId3" cstate="print"/>
          <a:srcRect/>
          <a:stretch>
            <a:fillRect/>
          </a:stretch>
        </p:blipFill>
        <p:spPr bwMode="auto">
          <a:xfrm>
            <a:off x="5376242" y="4038600"/>
            <a:ext cx="3691558" cy="2689225"/>
          </a:xfrm>
          <a:prstGeom prst="rect">
            <a:avLst/>
          </a:prstGeom>
          <a:noFill/>
          <a:ln w="9525">
            <a:noFill/>
            <a:miter lim="800000"/>
            <a:headEnd/>
            <a:tailEnd/>
          </a:ln>
        </p:spPr>
      </p:pic>
      <p:pic>
        <p:nvPicPr>
          <p:cNvPr id="11" name="Picture 1"/>
          <p:cNvPicPr>
            <a:picLocks noChangeAspect="1" noChangeArrowheads="1"/>
          </p:cNvPicPr>
          <p:nvPr/>
        </p:nvPicPr>
        <p:blipFill>
          <a:blip r:embed="rId4"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pPr eaLnBrk="1" hangingPunct="1"/>
            <a:r>
              <a:rPr lang="en-US" dirty="0" smtClean="0"/>
              <a:t>Deploy SMF Process Flow</a:t>
            </a:r>
          </a:p>
        </p:txBody>
      </p:sp>
      <p:sp>
        <p:nvSpPr>
          <p:cNvPr id="3" name="Content Placeholder 2"/>
          <p:cNvSpPr>
            <a:spLocks noGrp="1"/>
          </p:cNvSpPr>
          <p:nvPr>
            <p:ph idx="1"/>
          </p:nvPr>
        </p:nvSpPr>
        <p:spPr>
          <a:xfrm>
            <a:off x="152400" y="881063"/>
            <a:ext cx="8229600" cy="566737"/>
          </a:xfrm>
        </p:spPr>
        <p:txBody>
          <a:bodyPr rtlCol="0">
            <a:noAutofit/>
          </a:bodyPr>
          <a:lstStyle/>
          <a:p>
            <a:pPr fontAlgn="auto">
              <a:spcAft>
                <a:spcPts val="0"/>
              </a:spcAft>
              <a:defRPr/>
            </a:pPr>
            <a:r>
              <a:rPr lang="en-US" sz="2400" dirty="0" smtClean="0"/>
              <a:t>The process flow and activities for the Deploy SMF:</a:t>
            </a:r>
          </a:p>
        </p:txBody>
      </p:sp>
      <p:sp>
        <p:nvSpPr>
          <p:cNvPr id="5" name="Content Placeholder 2"/>
          <p:cNvSpPr txBox="1">
            <a:spLocks/>
          </p:cNvSpPr>
          <p:nvPr/>
        </p:nvSpPr>
        <p:spPr bwMode="auto">
          <a:xfrm>
            <a:off x="152400" y="5257800"/>
            <a:ext cx="8686800" cy="114300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bodyPr>
          <a:lstStyle/>
          <a:p>
            <a:pPr marL="342900" lvl="0" indent="-342900" fontAlgn="auto">
              <a:lnSpc>
                <a:spcPct val="90000"/>
              </a:lnSpc>
              <a:spcBef>
                <a:spcPct val="30000"/>
              </a:spcBef>
              <a:spcAft>
                <a:spcPts val="0"/>
              </a:spcAft>
              <a:buClr>
                <a:schemeClr val="tx1"/>
              </a:buClr>
              <a:buSzPct val="75000"/>
              <a:buFont typeface="Wingdings" pitchFamily="2" charset="2"/>
              <a:buChar char="n"/>
              <a:defRPr/>
            </a:pPr>
            <a:r>
              <a:rPr lang="es-BO" sz="2400" kern="0" dirty="0">
                <a:latin typeface="+mn-lt"/>
              </a:rPr>
              <a:t>El </a:t>
            </a:r>
            <a:r>
              <a:rPr lang="es-BO" sz="2400" kern="0" dirty="0" smtClean="0">
                <a:latin typeface="+mn-lt"/>
              </a:rPr>
              <a:t>MR </a:t>
            </a:r>
            <a:r>
              <a:rPr lang="es-BO" sz="2400" kern="0" dirty="0">
                <a:latin typeface="+mn-lt"/>
              </a:rPr>
              <a:t>Implementación Finalizada es el punto final de la </a:t>
            </a:r>
            <a:r>
              <a:rPr lang="es-BO" sz="2400" kern="0" dirty="0" smtClean="0">
                <a:latin typeface="+mn-lt"/>
              </a:rPr>
              <a:t>Implementación</a:t>
            </a:r>
          </a:p>
          <a:p>
            <a:pPr marL="800100" lvl="1" indent="-342900" fontAlgn="auto">
              <a:lnSpc>
                <a:spcPct val="90000"/>
              </a:lnSpc>
              <a:spcBef>
                <a:spcPct val="30000"/>
              </a:spcBef>
              <a:spcAft>
                <a:spcPts val="0"/>
              </a:spcAft>
              <a:buClr>
                <a:schemeClr val="tx1"/>
              </a:buClr>
              <a:buSzPct val="75000"/>
              <a:buFont typeface="Wingdings" pitchFamily="2" charset="2"/>
              <a:buChar char="n"/>
              <a:defRPr/>
            </a:pPr>
            <a:r>
              <a:rPr lang="es-BO" sz="2000" kern="0" dirty="0" smtClean="0">
                <a:latin typeface="+mn-lt"/>
              </a:rPr>
              <a:t>La </a:t>
            </a:r>
            <a:r>
              <a:rPr lang="es-BO" sz="2000" kern="0" dirty="0">
                <a:latin typeface="+mn-lt"/>
              </a:rPr>
              <a:t>Solución debería de satisfacer las expectativas y las especificaciones del Cliente </a:t>
            </a:r>
            <a:endParaRPr lang="es-BO" sz="2000" kern="0" dirty="0" smtClean="0">
              <a:latin typeface="+mn-lt"/>
            </a:endParaRPr>
          </a:p>
          <a:p>
            <a:pPr marL="800100" lvl="1" indent="-342900" fontAlgn="auto">
              <a:lnSpc>
                <a:spcPct val="90000"/>
              </a:lnSpc>
              <a:spcBef>
                <a:spcPct val="30000"/>
              </a:spcBef>
              <a:spcAft>
                <a:spcPts val="0"/>
              </a:spcAft>
              <a:buClr>
                <a:schemeClr val="tx1"/>
              </a:buClr>
              <a:buSzPct val="75000"/>
              <a:buFont typeface="Wingdings" pitchFamily="2" charset="2"/>
              <a:buChar char="n"/>
              <a:defRPr/>
            </a:pPr>
            <a:r>
              <a:rPr lang="es-BO" sz="2000" kern="0" dirty="0" smtClean="0">
                <a:latin typeface="+mn-lt"/>
              </a:rPr>
              <a:t>Se </a:t>
            </a:r>
            <a:r>
              <a:rPr lang="es-BO" sz="2000" kern="0" dirty="0">
                <a:latin typeface="+mn-lt"/>
              </a:rPr>
              <a:t>requiere que se tengan implementados los sistemas para operar y dar soporte a la Solución</a:t>
            </a:r>
            <a:endParaRPr kumimoji="0" lang="en-US" sz="2000" b="0" i="0" u="none" strike="noStrike" kern="0" cap="none" spc="0" normalizeH="0" baseline="0" noProof="0" dirty="0">
              <a:ln>
                <a:noFill/>
              </a:ln>
              <a:solidFill>
                <a:schemeClr val="tx1"/>
              </a:solidFill>
              <a:effectLst/>
              <a:uLnTx/>
              <a:uFillTx/>
              <a:latin typeface="+mn-lt"/>
            </a:endParaRPr>
          </a:p>
        </p:txBody>
      </p:sp>
      <p:graphicFrame>
        <p:nvGraphicFramePr>
          <p:cNvPr id="6" name="Diagram 5"/>
          <p:cNvGraphicFramePr/>
          <p:nvPr>
            <p:extLst>
              <p:ext uri="{D42A27DB-BD31-4B8C-83A1-F6EECF244321}">
                <p14:modId xmlns:p14="http://schemas.microsoft.com/office/powerpoint/2010/main" val="4063788250"/>
              </p:ext>
            </p:extLst>
          </p:nvPr>
        </p:nvGraphicFramePr>
        <p:xfrm>
          <a:off x="381000" y="12700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1"/>
          <p:cNvPicPr>
            <a:picLocks noChangeAspect="1" noChangeArrowheads="1"/>
          </p:cNvPicPr>
          <p:nvPr/>
        </p:nvPicPr>
        <p:blipFill>
          <a:blip r:embed="rId8"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685800" y="2057400"/>
            <a:ext cx="7772400" cy="3084513"/>
          </a:xfrm>
        </p:spPr>
        <p:txBody>
          <a:bodyPr rtlCol="0">
            <a:normAutofit fontScale="90000"/>
          </a:bodyPr>
          <a:lstStyle/>
          <a:p>
            <a:pPr fontAlgn="auto">
              <a:spcAft>
                <a:spcPts val="0"/>
              </a:spcAft>
              <a:defRPr/>
            </a:pPr>
            <a:r>
              <a:rPr lang="en-US" dirty="0" err="1" smtClean="0"/>
              <a:t>Lección</a:t>
            </a:r>
            <a:r>
              <a:rPr lang="en-US" dirty="0" smtClean="0"/>
              <a:t> 7:</a:t>
            </a:r>
            <a:br>
              <a:rPr lang="en-US" dirty="0" smtClean="0"/>
            </a:br>
            <a:r>
              <a:rPr lang="es-BO" dirty="0"/>
              <a:t>El rol de la Capa Administración en la Fase de </a:t>
            </a:r>
            <a:r>
              <a:rPr lang="es-BO" dirty="0" smtClean="0"/>
              <a:t>Entrega</a:t>
            </a:r>
            <a:r>
              <a:rPr lang="en-US" dirty="0"/>
              <a:t/>
            </a:r>
            <a:br>
              <a:rPr lang="en-US" dirty="0"/>
            </a:b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dirty="0" smtClean="0"/>
              <a:t>Module Overview</a:t>
            </a:r>
          </a:p>
        </p:txBody>
      </p:sp>
      <p:sp>
        <p:nvSpPr>
          <p:cNvPr id="101379" name="Content Placeholder 2"/>
          <p:cNvSpPr>
            <a:spLocks noGrp="1"/>
          </p:cNvSpPr>
          <p:nvPr>
            <p:ph idx="1"/>
          </p:nvPr>
        </p:nvSpPr>
        <p:spPr>
          <a:xfrm>
            <a:off x="457200" y="1169988"/>
            <a:ext cx="8229600" cy="3970318"/>
          </a:xfrm>
        </p:spPr>
        <p:txBody>
          <a:bodyPr/>
          <a:lstStyle/>
          <a:p>
            <a:pPr eaLnBrk="1" hangingPunct="1"/>
            <a:r>
              <a:rPr lang="es-BO" dirty="0" smtClean="0"/>
              <a:t>Lección 1: Introducción a la Fase de Entrega</a:t>
            </a:r>
          </a:p>
          <a:p>
            <a:pPr eaLnBrk="1" hangingPunct="1"/>
            <a:r>
              <a:rPr lang="es-BO" dirty="0" smtClean="0"/>
              <a:t>Lección 2: SMF Conceptualización</a:t>
            </a:r>
          </a:p>
          <a:p>
            <a:pPr eaLnBrk="1" hangingPunct="1"/>
            <a:r>
              <a:rPr lang="es-BO" dirty="0" smtClean="0"/>
              <a:t>Lección 3: SMF Planeación de Proyectos</a:t>
            </a:r>
          </a:p>
          <a:p>
            <a:pPr eaLnBrk="1" hangingPunct="1"/>
            <a:r>
              <a:rPr lang="es-BO" dirty="0" smtClean="0"/>
              <a:t>Lección 4: SMF Realización</a:t>
            </a:r>
          </a:p>
          <a:p>
            <a:pPr eaLnBrk="1" hangingPunct="1"/>
            <a:r>
              <a:rPr lang="es-BO" dirty="0" smtClean="0"/>
              <a:t>Lección 5: SMF Estabilización</a:t>
            </a:r>
          </a:p>
          <a:p>
            <a:pPr eaLnBrk="1" hangingPunct="1"/>
            <a:r>
              <a:rPr lang="es-BO" dirty="0" smtClean="0"/>
              <a:t>Lección 6: SMF Implementación</a:t>
            </a:r>
          </a:p>
          <a:p>
            <a:pPr eaLnBrk="1" hangingPunct="1"/>
            <a:r>
              <a:rPr lang="es-BO" dirty="0" smtClean="0"/>
              <a:t>Lección 7:  El rol de la Capa Administración en la Fase de Entrega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pPr eaLnBrk="1" hangingPunct="1"/>
            <a:r>
              <a:rPr lang="en-US" dirty="0" smtClean="0"/>
              <a:t>The Role of the Manage Layer in the Deliver Phase</a:t>
            </a:r>
          </a:p>
        </p:txBody>
      </p:sp>
      <p:sp>
        <p:nvSpPr>
          <p:cNvPr id="141315" name="Content Placeholder 2"/>
          <p:cNvSpPr>
            <a:spLocks noGrp="1"/>
          </p:cNvSpPr>
          <p:nvPr>
            <p:ph idx="1"/>
          </p:nvPr>
        </p:nvSpPr>
        <p:spPr>
          <a:xfrm>
            <a:off x="457200" y="762000"/>
            <a:ext cx="8229600" cy="6020110"/>
          </a:xfrm>
        </p:spPr>
        <p:txBody>
          <a:bodyPr/>
          <a:lstStyle/>
          <a:p>
            <a:pPr>
              <a:lnSpc>
                <a:spcPct val="80000"/>
              </a:lnSpc>
            </a:pPr>
            <a:r>
              <a:rPr lang="es-BO" dirty="0"/>
              <a:t>La Capa de Administración es la base del ciclo de vida de la administración de los Servicios de </a:t>
            </a:r>
            <a:r>
              <a:rPr lang="es-BO" dirty="0" err="1"/>
              <a:t>TICs</a:t>
            </a:r>
            <a:endParaRPr lang="es-BO" dirty="0"/>
          </a:p>
          <a:p>
            <a:pPr lvl="1">
              <a:lnSpc>
                <a:spcPct val="80000"/>
              </a:lnSpc>
            </a:pPr>
            <a:r>
              <a:rPr lang="es-BO" sz="2600" dirty="0" smtClean="0"/>
              <a:t>Los </a:t>
            </a:r>
            <a:r>
              <a:rPr lang="es-BO" sz="2600" dirty="0" err="1"/>
              <a:t>SMFs</a:t>
            </a:r>
            <a:r>
              <a:rPr lang="es-BO" sz="2600" dirty="0"/>
              <a:t> siguientes dan soporte a las actividades primarias de la Capa de Administración:</a:t>
            </a:r>
          </a:p>
          <a:p>
            <a:pPr lvl="2">
              <a:lnSpc>
                <a:spcPct val="80000"/>
              </a:lnSpc>
            </a:pPr>
            <a:r>
              <a:rPr lang="es-BO" sz="2200" dirty="0"/>
              <a:t>Gobernabilidad, Riesgo y Cumplimiento (GRC)</a:t>
            </a:r>
          </a:p>
          <a:p>
            <a:pPr lvl="2">
              <a:lnSpc>
                <a:spcPct val="80000"/>
              </a:lnSpc>
            </a:pPr>
            <a:r>
              <a:rPr lang="es-BO" sz="2200" dirty="0"/>
              <a:t>Cambio y  Configuración</a:t>
            </a:r>
          </a:p>
          <a:p>
            <a:pPr lvl="2">
              <a:lnSpc>
                <a:spcPct val="80000"/>
              </a:lnSpc>
            </a:pPr>
            <a:r>
              <a:rPr lang="es-BO" sz="2200" dirty="0"/>
              <a:t>Grupos de Trabajo</a:t>
            </a:r>
            <a:r>
              <a:rPr lang="en-US" sz="1800" dirty="0" smtClean="0"/>
              <a:t> </a:t>
            </a:r>
          </a:p>
          <a:p>
            <a:pPr>
              <a:lnSpc>
                <a:spcPct val="80000"/>
              </a:lnSpc>
            </a:pPr>
            <a:r>
              <a:rPr lang="es-BO" dirty="0" smtClean="0"/>
              <a:t>Los </a:t>
            </a:r>
            <a:r>
              <a:rPr lang="es-BO" dirty="0" err="1"/>
              <a:t>SMFs</a:t>
            </a:r>
            <a:r>
              <a:rPr lang="es-BO" dirty="0"/>
              <a:t> de GRC y de Cambio y Configuración tienen la meta de asegurar servicios de </a:t>
            </a:r>
            <a:r>
              <a:rPr lang="es-BO" dirty="0" err="1"/>
              <a:t>TICs</a:t>
            </a:r>
            <a:r>
              <a:rPr lang="es-BO" dirty="0"/>
              <a:t> efectivos, eficientes y en </a:t>
            </a:r>
            <a:r>
              <a:rPr lang="es-BO" dirty="0" smtClean="0"/>
              <a:t>cumplimiento</a:t>
            </a:r>
          </a:p>
          <a:p>
            <a:pPr>
              <a:lnSpc>
                <a:spcPct val="80000"/>
              </a:lnSpc>
            </a:pPr>
            <a:r>
              <a:rPr lang="es-ES" dirty="0"/>
              <a:t>El SMF de Grupos de </a:t>
            </a:r>
            <a:r>
              <a:rPr lang="es-ES" dirty="0" smtClean="0"/>
              <a:t/>
            </a:r>
            <a:br>
              <a:rPr lang="es-ES" dirty="0" smtClean="0"/>
            </a:br>
            <a:r>
              <a:rPr lang="es-ES" dirty="0" smtClean="0"/>
              <a:t>Trabajo </a:t>
            </a:r>
            <a:r>
              <a:rPr lang="es-ES" dirty="0"/>
              <a:t>nos asegura que al </a:t>
            </a:r>
            <a:r>
              <a:rPr lang="es-ES" dirty="0" smtClean="0"/>
              <a:t/>
            </a:r>
            <a:br>
              <a:rPr lang="es-ES" dirty="0" smtClean="0"/>
            </a:br>
            <a:r>
              <a:rPr lang="es-ES" dirty="0" smtClean="0"/>
              <a:t>final</a:t>
            </a:r>
            <a:r>
              <a:rPr lang="es-ES" dirty="0"/>
              <a:t>, alguien rinde cuentas por </a:t>
            </a:r>
            <a:r>
              <a:rPr lang="es-ES" dirty="0" smtClean="0"/>
              <a:t/>
            </a:r>
            <a:br>
              <a:rPr lang="es-ES" dirty="0" smtClean="0"/>
            </a:br>
            <a:r>
              <a:rPr lang="es-ES" dirty="0" smtClean="0"/>
              <a:t>el </a:t>
            </a:r>
            <a:r>
              <a:rPr lang="es-ES" dirty="0"/>
              <a:t>trabajo que se requiere </a:t>
            </a:r>
            <a:r>
              <a:rPr lang="es-ES" dirty="0" smtClean="0"/>
              <a:t/>
            </a:r>
            <a:br>
              <a:rPr lang="es-ES" dirty="0" smtClean="0"/>
            </a:br>
            <a:r>
              <a:rPr lang="es-ES" dirty="0" smtClean="0"/>
              <a:t>hacer </a:t>
            </a:r>
            <a:r>
              <a:rPr lang="es-ES" dirty="0"/>
              <a:t>para entregar de forma </a:t>
            </a:r>
            <a:r>
              <a:rPr lang="es-ES" dirty="0"/>
              <a:t/>
            </a:r>
            <a:br>
              <a:rPr lang="es-ES" dirty="0"/>
            </a:br>
            <a:r>
              <a:rPr lang="es-ES" dirty="0" smtClean="0"/>
              <a:t>efectiva </a:t>
            </a:r>
            <a:r>
              <a:rPr lang="es-ES" dirty="0"/>
              <a:t>los Servicios de </a:t>
            </a:r>
            <a:r>
              <a:rPr lang="es-ES" dirty="0" err="1"/>
              <a:t>TICs</a:t>
            </a:r>
            <a:r>
              <a:rPr lang="en-US" dirty="0" smtClean="0"/>
              <a:t> </a:t>
            </a:r>
            <a:endParaRPr lang="en-US" dirty="0" smtClean="0"/>
          </a:p>
        </p:txBody>
      </p:sp>
      <p:grpSp>
        <p:nvGrpSpPr>
          <p:cNvPr id="8" name="Group 3"/>
          <p:cNvGrpSpPr>
            <a:grpSpLocks noChangeAspect="1"/>
          </p:cNvGrpSpPr>
          <p:nvPr/>
        </p:nvGrpSpPr>
        <p:grpSpPr>
          <a:xfrm>
            <a:off x="4821936" y="4968240"/>
            <a:ext cx="4169664" cy="1737360"/>
            <a:chOff x="6444587" y="5638800"/>
            <a:chExt cx="2474239" cy="990600"/>
          </a:xfrm>
        </p:grpSpPr>
        <p:pic>
          <p:nvPicPr>
            <p:cNvPr id="9" name="Picture 2" descr="http://sharepoint/sites/SAT/SATWorkspace/MOF/MOF%20Graphics/for%20docs/logo%20finals/MOF-MANAGE.gif"/>
            <p:cNvPicPr>
              <a:picLocks noChangeAspect="1" noChangeArrowheads="1"/>
            </p:cNvPicPr>
            <p:nvPr/>
          </p:nvPicPr>
          <p:blipFill>
            <a:blip r:embed="rId3" cstate="print"/>
            <a:srcRect/>
            <a:stretch>
              <a:fillRect/>
            </a:stretch>
          </p:blipFill>
          <p:spPr bwMode="auto">
            <a:xfrm>
              <a:off x="6444587" y="5654682"/>
              <a:ext cx="718213" cy="974718"/>
            </a:xfrm>
            <a:prstGeom prst="rect">
              <a:avLst/>
            </a:prstGeom>
            <a:noFill/>
            <a:ln w="9525">
              <a:noFill/>
              <a:miter lim="800000"/>
              <a:headEnd/>
              <a:tailEnd/>
            </a:ln>
          </p:spPr>
        </p:pic>
        <p:pic>
          <p:nvPicPr>
            <p:cNvPr id="10" name="Picture 2" descr="http://sharepoint/sites/SAT/SATWorkspace/MOF/MOF%20Graphics/for%20docs/logo%20finals/MOF-DELIVER.gif"/>
            <p:cNvPicPr>
              <a:picLocks noChangeAspect="1" noChangeArrowheads="1"/>
            </p:cNvPicPr>
            <p:nvPr/>
          </p:nvPicPr>
          <p:blipFill>
            <a:blip r:embed="rId4" cstate="print"/>
            <a:srcRect/>
            <a:stretch>
              <a:fillRect/>
            </a:stretch>
          </p:blipFill>
          <p:spPr bwMode="auto">
            <a:xfrm>
              <a:off x="7696200" y="5638800"/>
              <a:ext cx="1222626" cy="890588"/>
            </a:xfrm>
            <a:prstGeom prst="rect">
              <a:avLst/>
            </a:prstGeom>
            <a:noFill/>
            <a:ln w="9525">
              <a:noFill/>
              <a:miter lim="800000"/>
              <a:headEnd/>
              <a:tailEnd/>
            </a:ln>
          </p:spPr>
        </p:pic>
        <p:pic>
          <p:nvPicPr>
            <p:cNvPr id="11" name="Picture 2" descr="C:\Program Files\Microsoft Office\MEDIA\OFFICE12\Bullets\BD21298_.gif"/>
            <p:cNvPicPr>
              <a:picLocks noChangeAspect="1" noChangeArrowheads="1"/>
            </p:cNvPicPr>
            <p:nvPr/>
          </p:nvPicPr>
          <p:blipFill>
            <a:blip r:embed="rId5" cstate="print"/>
            <a:srcRect/>
            <a:stretch>
              <a:fillRect/>
            </a:stretch>
          </p:blipFill>
          <p:spPr bwMode="auto">
            <a:xfrm>
              <a:off x="7320589" y="5867400"/>
              <a:ext cx="299411" cy="299411"/>
            </a:xfrm>
            <a:prstGeom prst="rect">
              <a:avLst/>
            </a:prstGeom>
            <a:noFill/>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pPr eaLnBrk="1" hangingPunct="1"/>
            <a:r>
              <a:rPr lang="en-US" dirty="0" err="1" smtClean="0"/>
              <a:t>Foco</a:t>
            </a:r>
            <a:r>
              <a:rPr lang="en-US" dirty="0" smtClean="0"/>
              <a:t> de GRC en la </a:t>
            </a:r>
            <a:r>
              <a:rPr lang="en-US" dirty="0" err="1" smtClean="0"/>
              <a:t>Fase</a:t>
            </a:r>
            <a:r>
              <a:rPr lang="en-US" dirty="0" smtClean="0"/>
              <a:t> de </a:t>
            </a:r>
            <a:r>
              <a:rPr lang="en-US" dirty="0" err="1" smtClean="0"/>
              <a:t>Entrega</a:t>
            </a:r>
            <a:endParaRPr lang="en-US" dirty="0" smtClean="0"/>
          </a:p>
        </p:txBody>
      </p:sp>
      <p:sp>
        <p:nvSpPr>
          <p:cNvPr id="3" name="Content Placeholder 2"/>
          <p:cNvSpPr>
            <a:spLocks noGrp="1"/>
          </p:cNvSpPr>
          <p:nvPr>
            <p:ph idx="1"/>
          </p:nvPr>
        </p:nvSpPr>
        <p:spPr/>
        <p:txBody>
          <a:bodyPr rtlCol="0">
            <a:noAutofit/>
          </a:bodyPr>
          <a:lstStyle/>
          <a:p>
            <a:pPr fontAlgn="auto">
              <a:spcAft>
                <a:spcPts val="0"/>
              </a:spcAft>
              <a:defRPr/>
            </a:pPr>
            <a:r>
              <a:rPr lang="es-BO" dirty="0"/>
              <a:t>Que la Arquitectura de la solución atienda los requerimientos de la Organización</a:t>
            </a:r>
          </a:p>
          <a:p>
            <a:pPr fontAlgn="auto">
              <a:spcAft>
                <a:spcPts val="0"/>
              </a:spcAft>
              <a:defRPr/>
            </a:pPr>
            <a:r>
              <a:rPr lang="es-BO" dirty="0"/>
              <a:t>Identificar a los Interesados en el Proyecto, la metodología y los Riesgos </a:t>
            </a:r>
          </a:p>
          <a:p>
            <a:pPr fontAlgn="auto">
              <a:spcAft>
                <a:spcPts val="0"/>
              </a:spcAft>
              <a:defRPr/>
            </a:pPr>
            <a:r>
              <a:rPr lang="es-BO" dirty="0"/>
              <a:t>Proceso de realización de valor al Negocio </a:t>
            </a:r>
          </a:p>
          <a:p>
            <a:pPr fontAlgn="auto">
              <a:spcAft>
                <a:spcPts val="0"/>
              </a:spcAft>
              <a:defRPr/>
            </a:pPr>
            <a:r>
              <a:rPr lang="es-BO" dirty="0"/>
              <a:t>El ciclo de vida del desarrollo del Software </a:t>
            </a:r>
          </a:p>
          <a:p>
            <a:pPr fontAlgn="auto">
              <a:spcAft>
                <a:spcPts val="0"/>
              </a:spcAft>
              <a:defRPr/>
            </a:pPr>
            <a:r>
              <a:rPr lang="es-BO" dirty="0"/>
              <a:t>Mitigación del Riesgo</a:t>
            </a:r>
          </a:p>
          <a:p>
            <a:pPr fontAlgn="auto">
              <a:spcAft>
                <a:spcPts val="0"/>
              </a:spcAft>
              <a:defRPr/>
            </a:pPr>
            <a:r>
              <a:rPr lang="es-BO" dirty="0"/>
              <a:t>Definir los Controles Internos</a:t>
            </a:r>
          </a:p>
          <a:p>
            <a:pPr fontAlgn="auto">
              <a:spcAft>
                <a:spcPts val="0"/>
              </a:spcAft>
              <a:defRPr/>
            </a:pPr>
            <a:r>
              <a:rPr lang="es-BO" dirty="0"/>
              <a:t>Definir los Procedimientos</a:t>
            </a:r>
            <a:endParaRPr lang="en-US" dirty="0"/>
          </a:p>
        </p:txBody>
      </p:sp>
      <p:grpSp>
        <p:nvGrpSpPr>
          <p:cNvPr id="20" name="Group 3"/>
          <p:cNvGrpSpPr>
            <a:grpSpLocks noChangeAspect="1"/>
          </p:cNvGrpSpPr>
          <p:nvPr/>
        </p:nvGrpSpPr>
        <p:grpSpPr>
          <a:xfrm>
            <a:off x="4821936" y="4968240"/>
            <a:ext cx="4169664" cy="1737360"/>
            <a:chOff x="6444587" y="5638800"/>
            <a:chExt cx="2474239" cy="990600"/>
          </a:xfrm>
        </p:grpSpPr>
        <p:pic>
          <p:nvPicPr>
            <p:cNvPr id="21" name="Picture 2" descr="http://sharepoint/sites/SAT/SATWorkspace/MOF/MOF%20Graphics/for%20docs/logo%20finals/MOF-MANAGE.gif"/>
            <p:cNvPicPr>
              <a:picLocks noChangeAspect="1" noChangeArrowheads="1"/>
            </p:cNvPicPr>
            <p:nvPr/>
          </p:nvPicPr>
          <p:blipFill>
            <a:blip r:embed="rId3" cstate="print"/>
            <a:srcRect/>
            <a:stretch>
              <a:fillRect/>
            </a:stretch>
          </p:blipFill>
          <p:spPr bwMode="auto">
            <a:xfrm>
              <a:off x="6444587" y="5654682"/>
              <a:ext cx="718213" cy="974718"/>
            </a:xfrm>
            <a:prstGeom prst="rect">
              <a:avLst/>
            </a:prstGeom>
            <a:noFill/>
            <a:ln w="9525">
              <a:noFill/>
              <a:miter lim="800000"/>
              <a:headEnd/>
              <a:tailEnd/>
            </a:ln>
          </p:spPr>
        </p:pic>
        <p:pic>
          <p:nvPicPr>
            <p:cNvPr id="22" name="Picture 2" descr="http://sharepoint/sites/SAT/SATWorkspace/MOF/MOF%20Graphics/for%20docs/logo%20finals/MOF-DELIVER.gif"/>
            <p:cNvPicPr>
              <a:picLocks noChangeAspect="1" noChangeArrowheads="1"/>
            </p:cNvPicPr>
            <p:nvPr/>
          </p:nvPicPr>
          <p:blipFill>
            <a:blip r:embed="rId4" cstate="print"/>
            <a:srcRect/>
            <a:stretch>
              <a:fillRect/>
            </a:stretch>
          </p:blipFill>
          <p:spPr bwMode="auto">
            <a:xfrm>
              <a:off x="7696200" y="5638800"/>
              <a:ext cx="1222626" cy="890588"/>
            </a:xfrm>
            <a:prstGeom prst="rect">
              <a:avLst/>
            </a:prstGeom>
            <a:noFill/>
            <a:ln w="9525">
              <a:noFill/>
              <a:miter lim="800000"/>
              <a:headEnd/>
              <a:tailEnd/>
            </a:ln>
          </p:spPr>
        </p:pic>
        <p:pic>
          <p:nvPicPr>
            <p:cNvPr id="23" name="Picture 2" descr="C:\Program Files\Microsoft Office\MEDIA\OFFICE12\Bullets\BD21298_.gif"/>
            <p:cNvPicPr>
              <a:picLocks noChangeAspect="1" noChangeArrowheads="1"/>
            </p:cNvPicPr>
            <p:nvPr/>
          </p:nvPicPr>
          <p:blipFill>
            <a:blip r:embed="rId5" cstate="print"/>
            <a:srcRect/>
            <a:stretch>
              <a:fillRect/>
            </a:stretch>
          </p:blipFill>
          <p:spPr bwMode="auto">
            <a:xfrm>
              <a:off x="7320589" y="5867400"/>
              <a:ext cx="299411" cy="299411"/>
            </a:xfrm>
            <a:prstGeom prst="rect">
              <a:avLst/>
            </a:prstGeom>
            <a:noFill/>
          </p:spPr>
        </p:pic>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s-BO" dirty="0"/>
              <a:t>Foco de Cambio y </a:t>
            </a:r>
            <a:r>
              <a:rPr lang="es-BO" dirty="0" smtClean="0"/>
              <a:t>Configuración en la Fase de Entrega</a:t>
            </a:r>
            <a:endParaRPr lang="en-US" dirty="0" smtClean="0"/>
          </a:p>
        </p:txBody>
      </p:sp>
      <p:sp>
        <p:nvSpPr>
          <p:cNvPr id="143363" name="Content Placeholder 2"/>
          <p:cNvSpPr>
            <a:spLocks noGrp="1"/>
          </p:cNvSpPr>
          <p:nvPr>
            <p:ph idx="1"/>
          </p:nvPr>
        </p:nvSpPr>
        <p:spPr/>
        <p:txBody>
          <a:bodyPr/>
          <a:lstStyle/>
          <a:p>
            <a:r>
              <a:rPr lang="es-BO" dirty="0"/>
              <a:t>El alcance de la Solución</a:t>
            </a:r>
          </a:p>
          <a:p>
            <a:r>
              <a:rPr lang="es-BO" dirty="0"/>
              <a:t>Los Recursos</a:t>
            </a:r>
          </a:p>
          <a:p>
            <a:r>
              <a:rPr lang="es-BO" dirty="0"/>
              <a:t>La Administración del proyecto</a:t>
            </a:r>
          </a:p>
          <a:p>
            <a:r>
              <a:rPr lang="es-BO" dirty="0"/>
              <a:t>El impacto Financiero</a:t>
            </a:r>
          </a:p>
        </p:txBody>
      </p:sp>
      <p:grpSp>
        <p:nvGrpSpPr>
          <p:cNvPr id="23" name="Group 3"/>
          <p:cNvGrpSpPr>
            <a:grpSpLocks noChangeAspect="1"/>
          </p:cNvGrpSpPr>
          <p:nvPr/>
        </p:nvGrpSpPr>
        <p:grpSpPr>
          <a:xfrm>
            <a:off x="4821936" y="4968240"/>
            <a:ext cx="4169664" cy="1737360"/>
            <a:chOff x="6444587" y="5638800"/>
            <a:chExt cx="2474239" cy="990600"/>
          </a:xfrm>
        </p:grpSpPr>
        <p:pic>
          <p:nvPicPr>
            <p:cNvPr id="24" name="Picture 2" descr="http://sharepoint/sites/SAT/SATWorkspace/MOF/MOF%20Graphics/for%20docs/logo%20finals/MOF-MANAGE.gif"/>
            <p:cNvPicPr>
              <a:picLocks noChangeAspect="1" noChangeArrowheads="1"/>
            </p:cNvPicPr>
            <p:nvPr/>
          </p:nvPicPr>
          <p:blipFill>
            <a:blip r:embed="rId3" cstate="print"/>
            <a:srcRect/>
            <a:stretch>
              <a:fillRect/>
            </a:stretch>
          </p:blipFill>
          <p:spPr bwMode="auto">
            <a:xfrm>
              <a:off x="6444587" y="5654682"/>
              <a:ext cx="718213" cy="974718"/>
            </a:xfrm>
            <a:prstGeom prst="rect">
              <a:avLst/>
            </a:prstGeom>
            <a:noFill/>
            <a:ln w="9525">
              <a:noFill/>
              <a:miter lim="800000"/>
              <a:headEnd/>
              <a:tailEnd/>
            </a:ln>
          </p:spPr>
        </p:pic>
        <p:pic>
          <p:nvPicPr>
            <p:cNvPr id="25" name="Picture 2" descr="http://sharepoint/sites/SAT/SATWorkspace/MOF/MOF%20Graphics/for%20docs/logo%20finals/MOF-DELIVER.gif"/>
            <p:cNvPicPr>
              <a:picLocks noChangeAspect="1" noChangeArrowheads="1"/>
            </p:cNvPicPr>
            <p:nvPr/>
          </p:nvPicPr>
          <p:blipFill>
            <a:blip r:embed="rId4" cstate="print"/>
            <a:srcRect/>
            <a:stretch>
              <a:fillRect/>
            </a:stretch>
          </p:blipFill>
          <p:spPr bwMode="auto">
            <a:xfrm>
              <a:off x="7696200" y="5638800"/>
              <a:ext cx="1222626" cy="890588"/>
            </a:xfrm>
            <a:prstGeom prst="rect">
              <a:avLst/>
            </a:prstGeom>
            <a:noFill/>
            <a:ln w="9525">
              <a:noFill/>
              <a:miter lim="800000"/>
              <a:headEnd/>
              <a:tailEnd/>
            </a:ln>
          </p:spPr>
        </p:pic>
        <p:pic>
          <p:nvPicPr>
            <p:cNvPr id="26" name="Picture 2" descr="C:\Program Files\Microsoft Office\MEDIA\OFFICE12\Bullets\BD21298_.gif"/>
            <p:cNvPicPr>
              <a:picLocks noChangeAspect="1" noChangeArrowheads="1"/>
            </p:cNvPicPr>
            <p:nvPr/>
          </p:nvPicPr>
          <p:blipFill>
            <a:blip r:embed="rId5" cstate="print"/>
            <a:srcRect/>
            <a:stretch>
              <a:fillRect/>
            </a:stretch>
          </p:blipFill>
          <p:spPr bwMode="auto">
            <a:xfrm>
              <a:off x="7320589" y="5867400"/>
              <a:ext cx="299411" cy="299411"/>
            </a:xfrm>
            <a:prstGeom prst="rect">
              <a:avLst/>
            </a:prstGeom>
            <a:noFill/>
          </p:spPr>
        </p:pic>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p:txBody>
          <a:bodyPr/>
          <a:lstStyle/>
          <a:p>
            <a:pPr eaLnBrk="1" hangingPunct="1"/>
            <a:r>
              <a:rPr lang="en-US" dirty="0" err="1" smtClean="0"/>
              <a:t>Foco</a:t>
            </a:r>
            <a:r>
              <a:rPr lang="en-US" dirty="0" smtClean="0"/>
              <a:t> de </a:t>
            </a:r>
            <a:r>
              <a:rPr lang="en-US" dirty="0" err="1" smtClean="0"/>
              <a:t>Grupos</a:t>
            </a:r>
            <a:r>
              <a:rPr lang="en-US" dirty="0" smtClean="0"/>
              <a:t> de </a:t>
            </a:r>
            <a:r>
              <a:rPr lang="en-US" dirty="0" err="1" smtClean="0"/>
              <a:t>Trabajo</a:t>
            </a:r>
            <a:r>
              <a:rPr lang="en-US" dirty="0" smtClean="0"/>
              <a:t> en la </a:t>
            </a:r>
            <a:r>
              <a:rPr lang="en-US" dirty="0" err="1" smtClean="0"/>
              <a:t>Fase</a:t>
            </a:r>
            <a:r>
              <a:rPr lang="en-US" dirty="0" smtClean="0"/>
              <a:t> de </a:t>
            </a:r>
            <a:r>
              <a:rPr lang="en-US" dirty="0" err="1" smtClean="0"/>
              <a:t>Entrega</a:t>
            </a:r>
            <a:endParaRPr lang="en-US" dirty="0" smtClean="0"/>
          </a:p>
        </p:txBody>
      </p:sp>
      <p:sp>
        <p:nvSpPr>
          <p:cNvPr id="144387" name="Content Placeholder 2"/>
          <p:cNvSpPr>
            <a:spLocks noGrp="1"/>
          </p:cNvSpPr>
          <p:nvPr>
            <p:ph idx="1"/>
          </p:nvPr>
        </p:nvSpPr>
        <p:spPr>
          <a:xfrm>
            <a:off x="457200" y="1169988"/>
            <a:ext cx="8229600" cy="2419124"/>
          </a:xfrm>
        </p:spPr>
        <p:txBody>
          <a:bodyPr/>
          <a:lstStyle/>
          <a:p>
            <a:r>
              <a:rPr lang="es-BO" dirty="0"/>
              <a:t>Los principios para organizar de forma efectiva a los Equipos del Proyecto </a:t>
            </a:r>
            <a:r>
              <a:rPr lang="es-BO" dirty="0" err="1"/>
              <a:t>Principle</a:t>
            </a:r>
            <a:endParaRPr lang="es-BO" dirty="0"/>
          </a:p>
          <a:p>
            <a:r>
              <a:rPr lang="es-BO" dirty="0"/>
              <a:t>Las Rendiciones de cuenta y los tipos de Roles</a:t>
            </a:r>
          </a:p>
          <a:p>
            <a:r>
              <a:rPr lang="es-BO" dirty="0"/>
              <a:t>Alineación de las </a:t>
            </a:r>
            <a:r>
              <a:rPr lang="es-BO" dirty="0" err="1"/>
              <a:t>Respo</a:t>
            </a:r>
            <a:r>
              <a:rPr lang="es-BO" dirty="0"/>
              <a:t> </a:t>
            </a:r>
            <a:r>
              <a:rPr lang="es-BO" dirty="0" err="1"/>
              <a:t>nsabilidades</a:t>
            </a:r>
            <a:endParaRPr lang="es-BO" dirty="0"/>
          </a:p>
          <a:p>
            <a:r>
              <a:rPr lang="es-BO" dirty="0"/>
              <a:t>Asignación de Roles</a:t>
            </a:r>
          </a:p>
        </p:txBody>
      </p:sp>
      <p:grpSp>
        <p:nvGrpSpPr>
          <p:cNvPr id="8" name="Group 3"/>
          <p:cNvGrpSpPr>
            <a:grpSpLocks noChangeAspect="1"/>
          </p:cNvGrpSpPr>
          <p:nvPr/>
        </p:nvGrpSpPr>
        <p:grpSpPr>
          <a:xfrm>
            <a:off x="4821936" y="4968240"/>
            <a:ext cx="4169664" cy="1737360"/>
            <a:chOff x="6444587" y="5638800"/>
            <a:chExt cx="2474239" cy="990600"/>
          </a:xfrm>
        </p:grpSpPr>
        <p:pic>
          <p:nvPicPr>
            <p:cNvPr id="9" name="Picture 2" descr="http://sharepoint/sites/SAT/SATWorkspace/MOF/MOF%20Graphics/for%20docs/logo%20finals/MOF-MANAGE.gif"/>
            <p:cNvPicPr>
              <a:picLocks noChangeAspect="1" noChangeArrowheads="1"/>
            </p:cNvPicPr>
            <p:nvPr/>
          </p:nvPicPr>
          <p:blipFill>
            <a:blip r:embed="rId3" cstate="print"/>
            <a:srcRect/>
            <a:stretch>
              <a:fillRect/>
            </a:stretch>
          </p:blipFill>
          <p:spPr bwMode="auto">
            <a:xfrm>
              <a:off x="6444587" y="5654682"/>
              <a:ext cx="718213" cy="974718"/>
            </a:xfrm>
            <a:prstGeom prst="rect">
              <a:avLst/>
            </a:prstGeom>
            <a:noFill/>
            <a:ln w="9525">
              <a:noFill/>
              <a:miter lim="800000"/>
              <a:headEnd/>
              <a:tailEnd/>
            </a:ln>
          </p:spPr>
        </p:pic>
        <p:pic>
          <p:nvPicPr>
            <p:cNvPr id="10" name="Picture 2" descr="http://sharepoint/sites/SAT/SATWorkspace/MOF/MOF%20Graphics/for%20docs/logo%20finals/MOF-DELIVER.gif"/>
            <p:cNvPicPr>
              <a:picLocks noChangeAspect="1" noChangeArrowheads="1"/>
            </p:cNvPicPr>
            <p:nvPr/>
          </p:nvPicPr>
          <p:blipFill>
            <a:blip r:embed="rId4" cstate="print"/>
            <a:srcRect/>
            <a:stretch>
              <a:fillRect/>
            </a:stretch>
          </p:blipFill>
          <p:spPr bwMode="auto">
            <a:xfrm>
              <a:off x="7696200" y="5638800"/>
              <a:ext cx="1222626" cy="890588"/>
            </a:xfrm>
            <a:prstGeom prst="rect">
              <a:avLst/>
            </a:prstGeom>
            <a:noFill/>
            <a:ln w="9525">
              <a:noFill/>
              <a:miter lim="800000"/>
              <a:headEnd/>
              <a:tailEnd/>
            </a:ln>
          </p:spPr>
        </p:pic>
        <p:pic>
          <p:nvPicPr>
            <p:cNvPr id="11" name="Picture 2" descr="C:\Program Files\Microsoft Office\MEDIA\OFFICE12\Bullets\BD21298_.gif"/>
            <p:cNvPicPr>
              <a:picLocks noChangeAspect="1" noChangeArrowheads="1"/>
            </p:cNvPicPr>
            <p:nvPr/>
          </p:nvPicPr>
          <p:blipFill>
            <a:blip r:embed="rId5" cstate="print"/>
            <a:srcRect/>
            <a:stretch>
              <a:fillRect/>
            </a:stretch>
          </p:blipFill>
          <p:spPr bwMode="auto">
            <a:xfrm>
              <a:off x="7320589" y="5867400"/>
              <a:ext cx="299411" cy="299411"/>
            </a:xfrm>
            <a:prstGeom prst="rect">
              <a:avLst/>
            </a:prstGeom>
            <a:noFill/>
          </p:spPr>
        </p:pic>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pPr eaLnBrk="1" hangingPunct="1"/>
            <a:r>
              <a:rPr lang="en-US" dirty="0" err="1" smtClean="0"/>
              <a:t>Conclusión</a:t>
            </a:r>
            <a:r>
              <a:rPr lang="en-US" dirty="0" smtClean="0"/>
              <a:t> de la </a:t>
            </a:r>
            <a:r>
              <a:rPr lang="en-US" dirty="0" err="1" smtClean="0"/>
              <a:t>Fase</a:t>
            </a:r>
            <a:r>
              <a:rPr lang="en-US" dirty="0" smtClean="0"/>
              <a:t> de </a:t>
            </a:r>
            <a:r>
              <a:rPr lang="en-US" dirty="0" err="1" smtClean="0"/>
              <a:t>Entrega</a:t>
            </a:r>
            <a:endParaRPr lang="en-US" dirty="0" smtClean="0"/>
          </a:p>
        </p:txBody>
      </p:sp>
      <p:pic>
        <p:nvPicPr>
          <p:cNvPr id="4" name="Picture 2" descr="http://sharepoint/sites/SAT/SATWorkspace/MOF/MOF%20Graphics/for%20docs/logo%20finals/MOF-DELIVER.gif"/>
          <p:cNvPicPr>
            <a:picLocks noChangeAspect="1" noChangeArrowheads="1"/>
          </p:cNvPicPr>
          <p:nvPr/>
        </p:nvPicPr>
        <p:blipFill>
          <a:blip r:embed="rId3" cstate="print"/>
          <a:srcRect/>
          <a:stretch>
            <a:fillRect/>
          </a:stretch>
        </p:blipFill>
        <p:spPr bwMode="auto">
          <a:xfrm>
            <a:off x="5472079" y="3505200"/>
            <a:ext cx="3062321" cy="2230663"/>
          </a:xfrm>
          <a:prstGeom prst="rect">
            <a:avLst/>
          </a:prstGeom>
          <a:noFill/>
          <a:ln w="9525">
            <a:noFill/>
            <a:miter lim="800000"/>
            <a:headEnd/>
            <a:tailEnd/>
          </a:ln>
        </p:spPr>
      </p:pic>
      <p:sp>
        <p:nvSpPr>
          <p:cNvPr id="5" name="Content Placeholder 2"/>
          <p:cNvSpPr>
            <a:spLocks noGrp="1"/>
          </p:cNvSpPr>
          <p:nvPr>
            <p:ph idx="1"/>
          </p:nvPr>
        </p:nvSpPr>
        <p:spPr>
          <a:xfrm>
            <a:off x="457200" y="1168872"/>
            <a:ext cx="8229600" cy="2086725"/>
          </a:xfrm>
        </p:spPr>
        <p:txBody>
          <a:bodyPr/>
          <a:lstStyle/>
          <a:p>
            <a:r>
              <a:rPr lang="es-BO" sz="2400" dirty="0" smtClean="0"/>
              <a:t>La Fase de Entrega asegura </a:t>
            </a:r>
            <a:r>
              <a:rPr lang="es-BO" sz="2400" dirty="0"/>
              <a:t>que los Servicios de </a:t>
            </a:r>
            <a:r>
              <a:rPr lang="es-BO" sz="2400" dirty="0" err="1"/>
              <a:t>TICs</a:t>
            </a:r>
            <a:r>
              <a:rPr lang="es-BO" sz="2400" dirty="0"/>
              <a:t>, los Proyectos de Infraestructura o la Implementación de Productos Integrales se Conceptualizan, se Planean, se Construyen (crean), se Estabilizan y se Implementan (despliegan) en línea con los requerimientos de la Organización y las especificaciones de los Clientes</a:t>
            </a:r>
            <a:endParaRPr lang="en-US" sz="2400" dirty="0" smtClean="0">
              <a:ea typeface="+mn-ea"/>
              <a:cs typeface="+mn-cs"/>
            </a:endParaRPr>
          </a:p>
        </p:txBody>
      </p:sp>
      <p:sp>
        <p:nvSpPr>
          <p:cNvPr id="6" name="Content Placeholder 2"/>
          <p:cNvSpPr txBox="1">
            <a:spLocks/>
          </p:cNvSpPr>
          <p:nvPr/>
        </p:nvSpPr>
        <p:spPr bwMode="auto">
          <a:xfrm>
            <a:off x="533400" y="3176147"/>
            <a:ext cx="4648200" cy="34532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90000"/>
              </a:lnSpc>
              <a:spcBef>
                <a:spcPct val="30000"/>
              </a:spcBef>
              <a:spcAft>
                <a:spcPct val="0"/>
              </a:spcAft>
              <a:buClr>
                <a:schemeClr val="tx1"/>
              </a:buClr>
              <a:buSzPct val="75000"/>
              <a:buFont typeface="Wingdings" pitchFamily="2" charset="2"/>
              <a:buChar char="n"/>
              <a:tabLst/>
              <a:defRPr/>
            </a:pPr>
            <a:r>
              <a:rPr kumimoji="0" lang="en-US" sz="2400" b="0" i="0" u="none" strike="noStrike" kern="0" cap="none" spc="0" normalizeH="0" baseline="0" noProof="0" dirty="0" err="1" smtClean="0">
                <a:ln>
                  <a:noFill/>
                </a:ln>
                <a:solidFill>
                  <a:schemeClr val="tx1"/>
                </a:solidFill>
                <a:effectLst/>
                <a:uLnTx/>
                <a:uFillTx/>
                <a:latin typeface="+mn-lt"/>
                <a:ea typeface="+mn-ea"/>
                <a:cs typeface="+mn-cs"/>
              </a:rPr>
              <a:t>Esta</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err="1" smtClean="0">
                <a:ln>
                  <a:noFill/>
                </a:ln>
                <a:solidFill>
                  <a:schemeClr val="tx1"/>
                </a:solidFill>
                <a:effectLst/>
                <a:uLnTx/>
                <a:uFillTx/>
                <a:latin typeface="+mn-lt"/>
                <a:ea typeface="+mn-ea"/>
                <a:cs typeface="+mn-cs"/>
              </a:rPr>
              <a:t>fase</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err="1" smtClean="0">
                <a:ln>
                  <a:noFill/>
                </a:ln>
                <a:solidFill>
                  <a:schemeClr val="tx1"/>
                </a:solidFill>
                <a:effectLst/>
                <a:uLnTx/>
                <a:uFillTx/>
                <a:latin typeface="+mn-lt"/>
                <a:ea typeface="+mn-ea"/>
                <a:cs typeface="+mn-cs"/>
              </a:rPr>
              <a:t>tiene</a:t>
            </a:r>
            <a:r>
              <a:rPr kumimoji="0" lang="en-US" sz="2400" b="0" i="0" u="none" strike="noStrike" kern="0" cap="none" spc="0" normalizeH="0" baseline="0" noProof="0" dirty="0" smtClean="0">
                <a:ln>
                  <a:noFill/>
                </a:ln>
                <a:solidFill>
                  <a:schemeClr val="tx1"/>
                </a:solidFill>
                <a:effectLst/>
                <a:uLnTx/>
                <a:uFillTx/>
                <a:latin typeface="+mn-lt"/>
                <a:ea typeface="+mn-ea"/>
                <a:cs typeface="+mn-cs"/>
              </a:rPr>
              <a:t> los </a:t>
            </a:r>
            <a:r>
              <a:rPr kumimoji="0" lang="en-US" sz="2400" b="0" i="0" u="none" strike="noStrike" kern="0" cap="none" spc="0" normalizeH="0" baseline="0" noProof="0" dirty="0" err="1" smtClean="0">
                <a:ln>
                  <a:noFill/>
                </a:ln>
                <a:solidFill>
                  <a:schemeClr val="tx1"/>
                </a:solidFill>
                <a:effectLst/>
                <a:uLnTx/>
                <a:uFillTx/>
                <a:latin typeface="+mn-lt"/>
                <a:ea typeface="+mn-ea"/>
                <a:cs typeface="+mn-cs"/>
              </a:rPr>
              <a:t>siguientes</a:t>
            </a:r>
            <a:r>
              <a:rPr kumimoji="0" lang="en-US" sz="2400" b="0" i="0" u="none" strike="noStrike" kern="0" cap="none" spc="0" normalizeH="0" baseline="0" noProof="0" dirty="0" smtClean="0">
                <a:ln>
                  <a:noFill/>
                </a:ln>
                <a:solidFill>
                  <a:schemeClr val="tx1"/>
                </a:solidFill>
                <a:effectLst/>
                <a:uLnTx/>
                <a:uFillTx/>
                <a:latin typeface="+mn-lt"/>
                <a:ea typeface="+mn-ea"/>
                <a:cs typeface="+mn-cs"/>
              </a:rPr>
              <a:t> SMFs:</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Conceptualización</a:t>
            </a: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Planeación de Proyectos</a:t>
            </a: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Realización</a:t>
            </a: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Estabilización</a:t>
            </a: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Implementación</a:t>
            </a:r>
          </a:p>
          <a:p>
            <a:pPr marL="342900" marR="0" lvl="0" indent="-342900" algn="l" defTabSz="914400" rtl="0" eaLnBrk="1" fontAlgn="base" latinLnBrk="0" hangingPunct="1">
              <a:lnSpc>
                <a:spcPct val="90000"/>
              </a:lnSpc>
              <a:spcBef>
                <a:spcPct val="30000"/>
              </a:spcBef>
              <a:spcAft>
                <a:spcPct val="0"/>
              </a:spcAft>
              <a:buClr>
                <a:schemeClr val="tx1"/>
              </a:buClr>
              <a:buSzPct val="75000"/>
              <a:buFont typeface="Wingdings" pitchFamily="2" charset="2"/>
              <a:buChar char="n"/>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Y dos MRs:</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Plan de proyecto Aprobado</a:t>
            </a:r>
          </a:p>
          <a:p>
            <a:pPr marL="682625" lvl="1" indent="-338138">
              <a:lnSpc>
                <a:spcPct val="90000"/>
              </a:lnSpc>
              <a:spcBef>
                <a:spcPct val="30000"/>
              </a:spcBef>
              <a:buClr>
                <a:schemeClr val="tx1"/>
              </a:buClr>
              <a:buSzPct val="75000"/>
              <a:buFont typeface="Wingdings" pitchFamily="2" charset="2"/>
              <a:buChar char="u"/>
              <a:defRPr/>
            </a:pPr>
            <a:r>
              <a:rPr lang="es-BO" sz="2000" kern="0" dirty="0">
                <a:latin typeface="+mn-lt"/>
              </a:rPr>
              <a:t>Listo para la Liberación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762000" y="1792288"/>
            <a:ext cx="7772400" cy="3084512"/>
          </a:xfrm>
        </p:spPr>
        <p:txBody>
          <a:bodyPr rtlCol="0">
            <a:normAutofit/>
          </a:bodyPr>
          <a:lstStyle/>
          <a:p>
            <a:r>
              <a:rPr lang="es-BO" sz="4800" dirty="0"/>
              <a:t>Lección 1: </a:t>
            </a:r>
            <a:r>
              <a:rPr lang="es-BO" sz="4800" dirty="0" smtClean="0"/>
              <a:t/>
            </a:r>
            <a:br>
              <a:rPr lang="es-BO" sz="4800" dirty="0" smtClean="0"/>
            </a:br>
            <a:r>
              <a:rPr lang="es-BO" sz="4800" dirty="0" smtClean="0"/>
              <a:t>Introducción </a:t>
            </a:r>
            <a:r>
              <a:rPr lang="es-BO" sz="4800" dirty="0"/>
              <a:t>a la Fase de Entrega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dirty="0" err="1" smtClean="0"/>
              <a:t>Resumen</a:t>
            </a:r>
            <a:r>
              <a:rPr lang="en-US" dirty="0" smtClean="0"/>
              <a:t> de la </a:t>
            </a:r>
            <a:r>
              <a:rPr lang="en-US" dirty="0" err="1" smtClean="0"/>
              <a:t>Fase</a:t>
            </a:r>
            <a:r>
              <a:rPr lang="en-US" dirty="0" smtClean="0"/>
              <a:t> de </a:t>
            </a:r>
            <a:r>
              <a:rPr lang="en-US" dirty="0" err="1" smtClean="0"/>
              <a:t>Entrega</a:t>
            </a:r>
            <a:endParaRPr lang="en-US" dirty="0" smtClean="0"/>
          </a:p>
        </p:txBody>
      </p:sp>
      <p:sp>
        <p:nvSpPr>
          <p:cNvPr id="5" name="Content Placeholder 4"/>
          <p:cNvSpPr>
            <a:spLocks noGrp="1"/>
          </p:cNvSpPr>
          <p:nvPr>
            <p:ph idx="1"/>
          </p:nvPr>
        </p:nvSpPr>
        <p:spPr>
          <a:xfrm>
            <a:off x="457200" y="1169988"/>
            <a:ext cx="8229600" cy="5909310"/>
          </a:xfrm>
        </p:spPr>
        <p:txBody>
          <a:bodyPr/>
          <a:lstStyle/>
          <a:p>
            <a:pPr>
              <a:buNone/>
            </a:pPr>
            <a:r>
              <a:rPr lang="en-US" b="1" dirty="0" err="1" smtClean="0"/>
              <a:t>Metas</a:t>
            </a:r>
            <a:endParaRPr lang="en-US" b="1" dirty="0" smtClean="0"/>
          </a:p>
          <a:p>
            <a:r>
              <a:rPr lang="en-US" dirty="0" err="1" smtClean="0"/>
              <a:t>Asegurar</a:t>
            </a:r>
            <a:r>
              <a:rPr lang="en-US" dirty="0" smtClean="0"/>
              <a:t> </a:t>
            </a:r>
            <a:r>
              <a:rPr lang="en-US" dirty="0" err="1" smtClean="0"/>
              <a:t>que</a:t>
            </a:r>
            <a:r>
              <a:rPr lang="en-US" dirty="0" smtClean="0"/>
              <a:t>:</a:t>
            </a:r>
          </a:p>
          <a:p>
            <a:pPr lvl="1"/>
            <a:r>
              <a:rPr lang="es-ES" dirty="0" smtClean="0"/>
              <a:t>Los </a:t>
            </a:r>
            <a:r>
              <a:rPr lang="es-ES" dirty="0"/>
              <a:t>Servicios de </a:t>
            </a:r>
            <a:r>
              <a:rPr lang="es-ES" dirty="0" err="1" smtClean="0"/>
              <a:t>TICs</a:t>
            </a:r>
            <a:endParaRPr lang="es-ES" dirty="0" smtClean="0"/>
          </a:p>
          <a:p>
            <a:pPr lvl="1"/>
            <a:r>
              <a:rPr lang="es-ES" dirty="0"/>
              <a:t>los Proyectos de </a:t>
            </a:r>
            <a:r>
              <a:rPr lang="es-ES" dirty="0" smtClean="0"/>
              <a:t/>
            </a:r>
            <a:br>
              <a:rPr lang="es-ES" dirty="0" smtClean="0"/>
            </a:br>
            <a:r>
              <a:rPr lang="es-ES" dirty="0" smtClean="0"/>
              <a:t>Infraestructura</a:t>
            </a:r>
          </a:p>
          <a:p>
            <a:pPr lvl="1"/>
            <a:r>
              <a:rPr lang="es-ES" dirty="0" smtClean="0"/>
              <a:t>La </a:t>
            </a:r>
            <a:r>
              <a:rPr lang="es-ES" dirty="0"/>
              <a:t>Implementación </a:t>
            </a:r>
            <a:r>
              <a:rPr lang="es-ES" dirty="0" smtClean="0"/>
              <a:t/>
            </a:r>
            <a:br>
              <a:rPr lang="es-ES" dirty="0" smtClean="0"/>
            </a:br>
            <a:r>
              <a:rPr lang="es-ES" dirty="0" smtClean="0"/>
              <a:t>de </a:t>
            </a:r>
            <a:r>
              <a:rPr lang="es-ES" dirty="0"/>
              <a:t>Productos</a:t>
            </a:r>
            <a:r>
              <a:rPr lang="en-US" dirty="0" smtClean="0"/>
              <a:t> </a:t>
            </a:r>
            <a:br>
              <a:rPr lang="en-US" dirty="0" smtClean="0"/>
            </a:br>
            <a:r>
              <a:rPr lang="en-US" dirty="0" err="1" smtClean="0"/>
              <a:t>Integrales</a:t>
            </a:r>
            <a:endParaRPr lang="en-US" dirty="0" smtClean="0"/>
          </a:p>
          <a:p>
            <a:pPr>
              <a:buNone/>
            </a:pPr>
            <a:r>
              <a:rPr lang="en-US" dirty="0" smtClean="0"/>
              <a:t>…</a:t>
            </a:r>
            <a:r>
              <a:rPr lang="es-BO" dirty="0"/>
              <a:t>se Conceptualizan</a:t>
            </a:r>
            <a:r>
              <a:rPr lang="es-BO"/>
              <a:t>, </a:t>
            </a:r>
            <a:r>
              <a:rPr lang="es-BO" smtClean="0"/>
              <a:t/>
            </a:r>
            <a:br>
              <a:rPr lang="es-BO" smtClean="0"/>
            </a:br>
            <a:r>
              <a:rPr lang="es-BO" smtClean="0"/>
              <a:t>se </a:t>
            </a:r>
            <a:r>
              <a:rPr lang="es-BO" dirty="0"/>
              <a:t>Planean, se Construyen (crean</a:t>
            </a:r>
            <a:r>
              <a:rPr lang="es-BO"/>
              <a:t>), </a:t>
            </a:r>
            <a:r>
              <a:rPr lang="es-BO" smtClean="0"/>
              <a:t/>
            </a:r>
            <a:br>
              <a:rPr lang="es-BO" smtClean="0"/>
            </a:br>
            <a:r>
              <a:rPr lang="es-BO" smtClean="0"/>
              <a:t>se </a:t>
            </a:r>
            <a:r>
              <a:rPr lang="es-BO" dirty="0"/>
              <a:t>Estabilizan y se Implementan (despliegan</a:t>
            </a:r>
            <a:r>
              <a:rPr lang="es-BO"/>
              <a:t>) </a:t>
            </a:r>
            <a:r>
              <a:rPr lang="es-BO" smtClean="0"/>
              <a:t/>
            </a:r>
            <a:br>
              <a:rPr lang="es-BO" smtClean="0"/>
            </a:br>
            <a:r>
              <a:rPr lang="es-BO" smtClean="0"/>
              <a:t>en </a:t>
            </a:r>
            <a:r>
              <a:rPr lang="es-BO" dirty="0"/>
              <a:t>línea con los requerimientos de la </a:t>
            </a:r>
            <a:r>
              <a:rPr lang="es-BO"/>
              <a:t>Organización </a:t>
            </a:r>
            <a:r>
              <a:rPr lang="es-BO" smtClean="0"/>
              <a:t/>
            </a:r>
            <a:br>
              <a:rPr lang="es-BO" smtClean="0"/>
            </a:br>
            <a:r>
              <a:rPr lang="es-BO" smtClean="0"/>
              <a:t>y </a:t>
            </a:r>
            <a:r>
              <a:rPr lang="es-BO" dirty="0"/>
              <a:t>las especificaciones de los Clientes</a:t>
            </a:r>
            <a:endParaRPr lang="en-US" dirty="0" smtClean="0"/>
          </a:p>
          <a:p>
            <a:endParaRPr lang="en-US" dirty="0"/>
          </a:p>
        </p:txBody>
      </p:sp>
      <p:pic>
        <p:nvPicPr>
          <p:cNvPr id="104451" name="Picture 2" descr="http://sharepoint/sites/SAT/SATWorkspace/MOF/MOF%20Graphics/for%20docs/logo%20finals/MOF-DELIVER.gif"/>
          <p:cNvPicPr>
            <a:picLocks noChangeAspect="1" noChangeArrowheads="1"/>
          </p:cNvPicPr>
          <p:nvPr/>
        </p:nvPicPr>
        <p:blipFill>
          <a:blip r:embed="rId3" cstate="print"/>
          <a:srcRect/>
          <a:stretch>
            <a:fillRect/>
          </a:stretch>
        </p:blipFill>
        <p:spPr bwMode="auto">
          <a:xfrm>
            <a:off x="3542951" y="1447800"/>
            <a:ext cx="5601049" cy="4129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dirty="0" smtClean="0"/>
              <a:t>Purpose of the Deliver Phase</a:t>
            </a:r>
          </a:p>
        </p:txBody>
      </p:sp>
      <p:sp>
        <p:nvSpPr>
          <p:cNvPr id="105475" name="Content Placeholder 2"/>
          <p:cNvSpPr>
            <a:spLocks noGrp="1"/>
          </p:cNvSpPr>
          <p:nvPr>
            <p:ph idx="1"/>
          </p:nvPr>
        </p:nvSpPr>
        <p:spPr>
          <a:xfrm>
            <a:off x="457200" y="1143000"/>
            <a:ext cx="8229600" cy="3933384"/>
          </a:xfrm>
        </p:spPr>
        <p:txBody>
          <a:bodyPr/>
          <a:lstStyle/>
          <a:p>
            <a:r>
              <a:rPr lang="es-BO" sz="3200" dirty="0" smtClean="0"/>
              <a:t>La </a:t>
            </a:r>
            <a:r>
              <a:rPr lang="es-BO" sz="3200" dirty="0"/>
              <a:t>Fase de Entrega es la parte del ciclo donde los Servicios se Planean, se Diseñan, se Construyen (crean) y se Implementan (despliegan</a:t>
            </a:r>
            <a:r>
              <a:rPr lang="es-BO" sz="3200" dirty="0" smtClean="0"/>
              <a:t>)</a:t>
            </a:r>
          </a:p>
          <a:p>
            <a:r>
              <a:rPr lang="en-US" sz="3200" dirty="0" err="1" smtClean="0"/>
              <a:t>Incorpora</a:t>
            </a:r>
            <a:r>
              <a:rPr lang="en-US" sz="3200" dirty="0" smtClean="0"/>
              <a:t> </a:t>
            </a:r>
            <a:r>
              <a:rPr lang="en-US" sz="3200" dirty="0" err="1" smtClean="0"/>
              <a:t>las</a:t>
            </a:r>
            <a:r>
              <a:rPr lang="en-US" sz="3200" dirty="0" smtClean="0"/>
              <a:t> </a:t>
            </a:r>
            <a:r>
              <a:rPr lang="en-US" sz="3200" dirty="0" err="1" smtClean="0"/>
              <a:t>mejores</a:t>
            </a:r>
            <a:r>
              <a:rPr lang="en-US" sz="3200" dirty="0" smtClean="0"/>
              <a:t> </a:t>
            </a:r>
            <a:r>
              <a:rPr lang="en-US" sz="3200" dirty="0" err="1" smtClean="0"/>
              <a:t>practicas</a:t>
            </a:r>
            <a:r>
              <a:rPr lang="en-US" sz="3200" dirty="0" smtClean="0"/>
              <a:t> de Microsoft Solutions Framework (MSF)</a:t>
            </a:r>
          </a:p>
          <a:p>
            <a:pPr lvl="0"/>
            <a:r>
              <a:rPr lang="es-BO" sz="3200" dirty="0"/>
              <a:t>Esta Fase comienza después </a:t>
            </a:r>
            <a:r>
              <a:rPr lang="es-BO" sz="3200" dirty="0" smtClean="0"/>
              <a:t>de </a:t>
            </a:r>
            <a:r>
              <a:rPr lang="es-BO" sz="3200" dirty="0"/>
              <a:t>la </a:t>
            </a:r>
            <a:r>
              <a:rPr lang="es-BO" sz="3200" dirty="0" smtClean="0"/>
              <a:t>MR Portafolio</a:t>
            </a:r>
            <a:r>
              <a:rPr lang="es-BO" sz="3200" dirty="0"/>
              <a:t>, misma que proporciona un puente entre la Fase de Planeación y la Fase de Entrega.  </a:t>
            </a:r>
            <a:endParaRPr lang="en-US" dirty="0" smtClean="0"/>
          </a:p>
        </p:txBody>
      </p:sp>
      <p:pic>
        <p:nvPicPr>
          <p:cNvPr id="4" name="Picture 2" descr="http://sharepoint/sites/SAT/SATWorkspace/MOF/MOF%20Graphics/for%20docs/logo%20finals/MOF-DELIVER.gif"/>
          <p:cNvPicPr>
            <a:picLocks noChangeAspect="1" noChangeArrowheads="1"/>
          </p:cNvPicPr>
          <p:nvPr/>
        </p:nvPicPr>
        <p:blipFill>
          <a:blip r:embed="rId3" cstate="print"/>
          <a:srcRect/>
          <a:stretch>
            <a:fillRect/>
          </a:stretch>
        </p:blipFill>
        <p:spPr bwMode="auto">
          <a:xfrm>
            <a:off x="7391400" y="5595484"/>
            <a:ext cx="1524000" cy="1110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dirty="0" smtClean="0"/>
              <a:t>What Does the Deliver Phase Include?</a:t>
            </a:r>
          </a:p>
        </p:txBody>
      </p:sp>
      <p:sp>
        <p:nvSpPr>
          <p:cNvPr id="106499" name="Content Placeholder 2"/>
          <p:cNvSpPr>
            <a:spLocks noGrp="1"/>
          </p:cNvSpPr>
          <p:nvPr>
            <p:ph idx="1"/>
          </p:nvPr>
        </p:nvSpPr>
        <p:spPr>
          <a:xfrm>
            <a:off x="457200" y="1169988"/>
            <a:ext cx="8229600" cy="4487382"/>
          </a:xfrm>
        </p:spPr>
        <p:txBody>
          <a:bodyPr/>
          <a:lstStyle/>
          <a:p>
            <a:r>
              <a:rPr lang="es-ES" dirty="0"/>
              <a:t>La Fase de Entrega incluye las siguientes Funciones de Administración del Servicio (</a:t>
            </a:r>
            <a:r>
              <a:rPr lang="es-ES" dirty="0" err="1"/>
              <a:t>SMFs</a:t>
            </a:r>
            <a:r>
              <a:rPr lang="es-ES" dirty="0"/>
              <a:t>)</a:t>
            </a:r>
            <a:r>
              <a:rPr lang="en-US" dirty="0" smtClean="0"/>
              <a:t>: </a:t>
            </a:r>
          </a:p>
          <a:p>
            <a:pPr lvl="1"/>
            <a:r>
              <a:rPr lang="es-BO" dirty="0"/>
              <a:t>Conceptualización</a:t>
            </a:r>
          </a:p>
          <a:p>
            <a:pPr lvl="1"/>
            <a:r>
              <a:rPr lang="es-BO" dirty="0"/>
              <a:t>Planeación de Proyecto</a:t>
            </a:r>
          </a:p>
          <a:p>
            <a:pPr lvl="1"/>
            <a:r>
              <a:rPr lang="es-BO" dirty="0"/>
              <a:t>Construcción</a:t>
            </a:r>
          </a:p>
          <a:p>
            <a:pPr lvl="1"/>
            <a:r>
              <a:rPr lang="es-BO" dirty="0" err="1"/>
              <a:t>Establización</a:t>
            </a:r>
            <a:endParaRPr lang="es-BO" dirty="0"/>
          </a:p>
          <a:p>
            <a:pPr lvl="1"/>
            <a:r>
              <a:rPr lang="es-BO" dirty="0"/>
              <a:t>Implementación</a:t>
            </a:r>
          </a:p>
          <a:p>
            <a:r>
              <a:rPr lang="en-US" dirty="0" err="1" smtClean="0"/>
              <a:t>Esta</a:t>
            </a:r>
            <a:r>
              <a:rPr lang="en-US" dirty="0" smtClean="0"/>
              <a:t> </a:t>
            </a:r>
            <a:r>
              <a:rPr lang="en-US" dirty="0" err="1" smtClean="0"/>
              <a:t>Fase</a:t>
            </a:r>
            <a:r>
              <a:rPr lang="en-US" dirty="0" smtClean="0"/>
              <a:t> </a:t>
            </a:r>
            <a:r>
              <a:rPr lang="en-US" dirty="0" err="1" smtClean="0"/>
              <a:t>incluye</a:t>
            </a:r>
            <a:r>
              <a:rPr lang="en-US" dirty="0" smtClean="0"/>
              <a:t> dos MRs:</a:t>
            </a:r>
          </a:p>
          <a:p>
            <a:pPr lvl="1"/>
            <a:r>
              <a:rPr lang="en-US" dirty="0" smtClean="0"/>
              <a:t>Plan de </a:t>
            </a:r>
            <a:r>
              <a:rPr lang="en-US" dirty="0" err="1" smtClean="0"/>
              <a:t>proyecto</a:t>
            </a:r>
            <a:r>
              <a:rPr lang="en-US" dirty="0" smtClean="0"/>
              <a:t> </a:t>
            </a:r>
            <a:r>
              <a:rPr lang="en-US" dirty="0" err="1" smtClean="0"/>
              <a:t>Aprobado</a:t>
            </a:r>
            <a:endParaRPr lang="en-US" dirty="0" smtClean="0"/>
          </a:p>
          <a:p>
            <a:pPr lvl="1"/>
            <a:r>
              <a:rPr lang="en-US" dirty="0" err="1" smtClean="0"/>
              <a:t>Listo</a:t>
            </a:r>
            <a:r>
              <a:rPr lang="en-US" dirty="0" smtClean="0"/>
              <a:t> para la </a:t>
            </a:r>
            <a:r>
              <a:rPr lang="en-US" dirty="0" err="1" smtClean="0"/>
              <a:t>Liberación</a:t>
            </a:r>
            <a:endParaRPr lang="en-US" dirty="0" smtClean="0"/>
          </a:p>
        </p:txBody>
      </p:sp>
      <p:pic>
        <p:nvPicPr>
          <p:cNvPr id="5" name="Picture 2" descr="http://sharepoint/sites/SAT/SATWorkspace/MOF/MOF%20Graphics/for%20docs/logo%20finals/MOF-DELIVER.gif"/>
          <p:cNvPicPr>
            <a:picLocks noChangeAspect="1" noChangeArrowheads="1"/>
          </p:cNvPicPr>
          <p:nvPr/>
        </p:nvPicPr>
        <p:blipFill>
          <a:blip r:embed="rId3" cstate="print"/>
          <a:srcRect/>
          <a:stretch>
            <a:fillRect/>
          </a:stretch>
        </p:blipFill>
        <p:spPr bwMode="auto">
          <a:xfrm>
            <a:off x="4388779" y="1905000"/>
            <a:ext cx="4602821"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a:xfrm>
            <a:off x="457200" y="88984"/>
            <a:ext cx="8229600" cy="507831"/>
          </a:xfrm>
        </p:spPr>
        <p:txBody>
          <a:bodyPr/>
          <a:lstStyle/>
          <a:p>
            <a:pPr eaLnBrk="1" hangingPunct="1"/>
            <a:r>
              <a:rPr lang="en-US" dirty="0" err="1" smtClean="0"/>
              <a:t>Diagrama</a:t>
            </a:r>
            <a:r>
              <a:rPr lang="en-US" dirty="0" smtClean="0"/>
              <a:t> de </a:t>
            </a:r>
            <a:r>
              <a:rPr lang="en-US" dirty="0" err="1" smtClean="0"/>
              <a:t>Flujo</a:t>
            </a:r>
            <a:r>
              <a:rPr lang="en-US" dirty="0" smtClean="0"/>
              <a:t> de la </a:t>
            </a:r>
            <a:r>
              <a:rPr lang="en-US" dirty="0" err="1" smtClean="0"/>
              <a:t>Fase</a:t>
            </a:r>
            <a:r>
              <a:rPr lang="en-US" dirty="0" smtClean="0"/>
              <a:t> </a:t>
            </a:r>
            <a:r>
              <a:rPr lang="en-US" dirty="0" err="1" smtClean="0"/>
              <a:t>Entrega</a:t>
            </a:r>
            <a:endParaRPr lang="en-US" dirty="0" smtClean="0"/>
          </a:p>
        </p:txBody>
      </p:sp>
      <p:sp>
        <p:nvSpPr>
          <p:cNvPr id="106499" name="Content Placeholder 2"/>
          <p:cNvSpPr>
            <a:spLocks noGrp="1"/>
          </p:cNvSpPr>
          <p:nvPr>
            <p:ph idx="1"/>
          </p:nvPr>
        </p:nvSpPr>
        <p:spPr>
          <a:xfrm>
            <a:off x="457200" y="1066800"/>
            <a:ext cx="7696200" cy="794064"/>
          </a:xfrm>
        </p:spPr>
        <p:txBody>
          <a:bodyPr/>
          <a:lstStyle/>
          <a:p>
            <a:pPr eaLnBrk="1" hangingPunct="1">
              <a:lnSpc>
                <a:spcPct val="90000"/>
              </a:lnSpc>
            </a:pPr>
            <a:r>
              <a:rPr lang="en-US" sz="2400" dirty="0" smtClean="0"/>
              <a:t>Los SMFs de </a:t>
            </a:r>
            <a:r>
              <a:rPr lang="en-US" sz="2400" dirty="0" err="1" smtClean="0"/>
              <a:t>esta</a:t>
            </a:r>
            <a:r>
              <a:rPr lang="en-US" sz="2400" dirty="0" smtClean="0"/>
              <a:t> </a:t>
            </a:r>
            <a:r>
              <a:rPr lang="en-US" sz="2400" dirty="0" err="1" smtClean="0"/>
              <a:t>fase</a:t>
            </a:r>
            <a:r>
              <a:rPr lang="en-US" sz="2400" dirty="0" smtClean="0"/>
              <a:t> </a:t>
            </a:r>
            <a:r>
              <a:rPr lang="en-US" sz="2400" dirty="0" err="1" smtClean="0"/>
              <a:t>trabajan</a:t>
            </a:r>
            <a:r>
              <a:rPr lang="en-US" sz="2400" dirty="0" smtClean="0"/>
              <a:t> en el </a:t>
            </a:r>
            <a:r>
              <a:rPr lang="en-US" sz="2400" dirty="0" err="1" smtClean="0"/>
              <a:t>siguiente</a:t>
            </a:r>
            <a:r>
              <a:rPr lang="en-US" sz="2400" dirty="0" smtClean="0"/>
              <a:t> </a:t>
            </a:r>
            <a:r>
              <a:rPr lang="en-US" sz="2400" dirty="0" err="1" smtClean="0"/>
              <a:t>orden</a:t>
            </a:r>
            <a:r>
              <a:rPr lang="en-US" sz="2400" dirty="0" smtClean="0"/>
              <a:t>:</a:t>
            </a:r>
          </a:p>
          <a:p>
            <a:pPr eaLnBrk="1" hangingPunct="1">
              <a:lnSpc>
                <a:spcPct val="90000"/>
              </a:lnSpc>
              <a:buNone/>
            </a:pPr>
            <a:endParaRPr lang="en-US" sz="2000" dirty="0" smtClean="0"/>
          </a:p>
        </p:txBody>
      </p:sp>
      <p:sp>
        <p:nvSpPr>
          <p:cNvPr id="8" name="Content Placeholder 2"/>
          <p:cNvSpPr txBox="1">
            <a:spLocks/>
          </p:cNvSpPr>
          <p:nvPr/>
        </p:nvSpPr>
        <p:spPr bwMode="auto">
          <a:xfrm>
            <a:off x="609600" y="4724400"/>
            <a:ext cx="7696200" cy="14219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342900" lvl="0" indent="-342900">
              <a:lnSpc>
                <a:spcPct val="90000"/>
              </a:lnSpc>
              <a:spcBef>
                <a:spcPct val="30000"/>
              </a:spcBef>
              <a:buClr>
                <a:schemeClr val="tx1"/>
              </a:buClr>
              <a:buSzPct val="75000"/>
              <a:buFont typeface="Wingdings" pitchFamily="2" charset="2"/>
              <a:buChar char="n"/>
            </a:pPr>
            <a:r>
              <a:rPr lang="es-BO" sz="2400" kern="0" dirty="0">
                <a:latin typeface="+mn-lt"/>
              </a:rPr>
              <a:t>Aun y cuando cada SMF se puede utilizar para un proceso en específico, al utilizarlos en conjunto se asegura que la implementación del Servicio es más completa y que se obtiene la calidad y los niveles de riesgo deseados.</a:t>
            </a:r>
            <a:r>
              <a:rPr lang="en-US" sz="2400" kern="0" dirty="0" smtClean="0">
                <a:latin typeface="+mn-lt"/>
              </a:rPr>
              <a:t> </a:t>
            </a:r>
          </a:p>
        </p:txBody>
      </p:sp>
      <p:graphicFrame>
        <p:nvGraphicFramePr>
          <p:cNvPr id="7" name="Diagram 6"/>
          <p:cNvGraphicFramePr/>
          <p:nvPr>
            <p:extLst>
              <p:ext uri="{D42A27DB-BD31-4B8C-83A1-F6EECF244321}">
                <p14:modId xmlns:p14="http://schemas.microsoft.com/office/powerpoint/2010/main" val="698486217"/>
              </p:ext>
            </p:extLst>
          </p:nvPr>
        </p:nvGraphicFramePr>
        <p:xfrm>
          <a:off x="228600" y="1600200"/>
          <a:ext cx="8686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1"/>
          <p:cNvPicPr>
            <a:picLocks noChangeAspect="1" noChangeArrowheads="1"/>
          </p:cNvPicPr>
          <p:nvPr/>
        </p:nvPicPr>
        <p:blipFill>
          <a:blip r:embed="rId8" cstate="print"/>
          <a:srcRect/>
          <a:stretch>
            <a:fillRect/>
          </a:stretch>
        </p:blipFill>
        <p:spPr bwMode="auto">
          <a:xfrm>
            <a:off x="152400" y="6354470"/>
            <a:ext cx="336499" cy="365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Fv4">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larkPowerPoint_a">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07763" dir="2700000" algn="ctr" rotWithShape="0">
            <a:schemeClr val="bg2"/>
          </a:outerShdw>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07763" dir="2700000" algn="ctr" rotWithShape="0">
            <a:schemeClr val="bg2"/>
          </a:outerShdw>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larkPowerPoint_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rkPowerPoint_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rkPowerPoint_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rkPowerPoint_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rkPowerPoint_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rkPowerPoint_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rkPowerPoint_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MOFv4</Template>
  <TotalTime>0</TotalTime>
  <Words>2787</Words>
  <Application>Microsoft Office PowerPoint</Application>
  <PresentationFormat>Presentación en pantalla (4:3)</PresentationFormat>
  <Paragraphs>362</Paragraphs>
  <Slides>44</Slides>
  <Notes>44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Arial Narrow</vt:lpstr>
      <vt:lpstr>Calibri</vt:lpstr>
      <vt:lpstr>Times New Roman</vt:lpstr>
      <vt:lpstr>Wingdings</vt:lpstr>
      <vt:lpstr>MOFv4</vt:lpstr>
      <vt:lpstr>Microsoft Operations Framework 4.0 Foundations</vt:lpstr>
      <vt:lpstr>Presentación de PowerPoint</vt:lpstr>
      <vt:lpstr>Module 4: La Fase de Entrega</vt:lpstr>
      <vt:lpstr>Module Overview</vt:lpstr>
      <vt:lpstr>Lección 1:  Introducción a la Fase de Entrega</vt:lpstr>
      <vt:lpstr>Resumen de la Fase de Entrega</vt:lpstr>
      <vt:lpstr>Purpose of the Deliver Phase</vt:lpstr>
      <vt:lpstr>What Does the Deliver Phase Include?</vt:lpstr>
      <vt:lpstr>Diagrama de Flujo de la Fase Entrega</vt:lpstr>
      <vt:lpstr>Lección 2: SMF Conceptualización</vt:lpstr>
      <vt:lpstr>Resumen SMF Conceptualización</vt:lpstr>
      <vt:lpstr>Enfoque SMF Conceptualización</vt:lpstr>
      <vt:lpstr>Resultados de la SMF Conceptualización</vt:lpstr>
      <vt:lpstr>Diagrama de Flujo de SMF Conceptualización</vt:lpstr>
      <vt:lpstr>El documento de Conceptualización (Acta de Proyecto)/Alcance</vt:lpstr>
      <vt:lpstr>Lección 3: SMF Planeación de Proyectos</vt:lpstr>
      <vt:lpstr>Resumen de SMF Planeación de Proyectos</vt:lpstr>
      <vt:lpstr>Enfoque de la Fase de Entrega</vt:lpstr>
      <vt:lpstr>Resultados de la SMF Planeación de Proyecto</vt:lpstr>
      <vt:lpstr>Diagrama de Flujo de SMF Planeación de Proyecto</vt:lpstr>
      <vt:lpstr>Documentos clave de la Planeación de Proyecto</vt:lpstr>
      <vt:lpstr>Conclusión</vt:lpstr>
      <vt:lpstr>Lección 4: SMF Realización</vt:lpstr>
      <vt:lpstr>Resumen SMF Realización</vt:lpstr>
      <vt:lpstr>Enfoque SMF Realización</vt:lpstr>
      <vt:lpstr>Resultados de la SMF Realización</vt:lpstr>
      <vt:lpstr>Diagrama de Flujo de la SMF Realización</vt:lpstr>
      <vt:lpstr>Lección 5: SMF Estabilización</vt:lpstr>
      <vt:lpstr>Resumen SMF Estabilización</vt:lpstr>
      <vt:lpstr>Enfoque de SMF Estabilización</vt:lpstr>
      <vt:lpstr>Resultados de la SMF Estabilización</vt:lpstr>
      <vt:lpstr>The Stabilize SMF Process Flow</vt:lpstr>
      <vt:lpstr>Release Readiness Management Review</vt:lpstr>
      <vt:lpstr>Lección 6: SMF Implementación</vt:lpstr>
      <vt:lpstr>Resumen SMF Implementación</vt:lpstr>
      <vt:lpstr>Enfoque de SMF Implementación</vt:lpstr>
      <vt:lpstr>Resultados de SMF Implementación</vt:lpstr>
      <vt:lpstr>Deploy SMF Process Flow</vt:lpstr>
      <vt:lpstr>Lección 7: El rol de la Capa Administración en la Fase de Entrega </vt:lpstr>
      <vt:lpstr>The Role of the Manage Layer in the Deliver Phase</vt:lpstr>
      <vt:lpstr>Foco de GRC en la Fase de Entrega</vt:lpstr>
      <vt:lpstr>Foco de Cambio y Configuración en la Fase de Entrega</vt:lpstr>
      <vt:lpstr>Foco de Grupos de Trabajo en la Fase de Entrega</vt:lpstr>
      <vt:lpstr>Conclusión de la Fase de Entrega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2012-09-06T17:45:31Z</dcterms:created>
  <dcterms:modified xsi:type="dcterms:W3CDTF">2013-10-04T17:59:25Z</dcterms:modified>
</cp:coreProperties>
</file>