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38"/>
  </p:notesMasterIdLst>
  <p:handoutMasterIdLst>
    <p:handoutMasterId r:id="rId39"/>
  </p:handoutMasterIdLst>
  <p:sldIdLst>
    <p:sldId id="1123" r:id="rId2"/>
    <p:sldId id="1124" r:id="rId3"/>
    <p:sldId id="973" r:id="rId4"/>
    <p:sldId id="975" r:id="rId5"/>
    <p:sldId id="976" r:id="rId6"/>
    <p:sldId id="978" r:id="rId7"/>
    <p:sldId id="1114" r:id="rId8"/>
    <p:sldId id="981" r:id="rId9"/>
    <p:sldId id="982" r:id="rId10"/>
    <p:sldId id="983" r:id="rId11"/>
    <p:sldId id="985" r:id="rId12"/>
    <p:sldId id="986" r:id="rId13"/>
    <p:sldId id="1115" r:id="rId14"/>
    <p:sldId id="1116" r:id="rId15"/>
    <p:sldId id="990" r:id="rId16"/>
    <p:sldId id="992" r:id="rId17"/>
    <p:sldId id="993" r:id="rId18"/>
    <p:sldId id="1117" r:id="rId19"/>
    <p:sldId id="996" r:id="rId20"/>
    <p:sldId id="997" r:id="rId21"/>
    <p:sldId id="999" r:id="rId22"/>
    <p:sldId id="1000" r:id="rId23"/>
    <p:sldId id="1118" r:id="rId24"/>
    <p:sldId id="1119" r:id="rId25"/>
    <p:sldId id="1120" r:id="rId26"/>
    <p:sldId id="1005" r:id="rId27"/>
    <p:sldId id="1007" r:id="rId28"/>
    <p:sldId id="1121" r:id="rId29"/>
    <p:sldId id="1010" r:id="rId30"/>
    <p:sldId id="1122" r:id="rId31"/>
    <p:sldId id="1012" r:id="rId32"/>
    <p:sldId id="1014" r:id="rId33"/>
    <p:sldId id="1015" r:id="rId34"/>
    <p:sldId id="1016" r:id="rId35"/>
    <p:sldId id="1017" r:id="rId36"/>
    <p:sldId id="1018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1E1"/>
    <a:srgbClr val="FF9900"/>
    <a:srgbClr val="585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3537" autoAdjust="0"/>
  </p:normalViewPr>
  <p:slideViewPr>
    <p:cSldViewPr>
      <p:cViewPr varScale="1">
        <p:scale>
          <a:sx n="70" d="100"/>
          <a:sy n="70" d="100"/>
        </p:scale>
        <p:origin x="121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28"/>
    </p:cViewPr>
  </p:sorterViewPr>
  <p:notesViewPr>
    <p:cSldViewPr>
      <p:cViewPr>
        <p:scale>
          <a:sx n="100" d="100"/>
          <a:sy n="100" d="100"/>
        </p:scale>
        <p:origin x="-750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F0A28-5C59-4AE6-8E57-9F3C27BE526A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555521-F141-4C37-A292-A25244CBCD23}">
      <dgm:prSet phldrT="[Text]" custT="1"/>
      <dgm:spPr/>
      <dgm:t>
        <a:bodyPr/>
        <a:lstStyle/>
        <a:p>
          <a:r>
            <a:rPr lang="es-BO" sz="2000" b="1" dirty="0" smtClean="0">
              <a:solidFill>
                <a:schemeClr val="tx1"/>
              </a:solidFill>
            </a:rPr>
            <a:t>Definir los requerimientos para la Operación</a:t>
          </a:r>
          <a:endParaRPr lang="en-US" sz="2000" b="1" dirty="0">
            <a:solidFill>
              <a:schemeClr val="tx1"/>
            </a:solidFill>
          </a:endParaRPr>
        </a:p>
      </dgm:t>
    </dgm:pt>
    <dgm:pt modelId="{5DCBFEBC-B026-483F-8668-B7D7F0A8DCAC}" type="parTrans" cxnId="{21899693-6514-480E-8106-8CF86BFEB072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A5865FDA-B28B-41B3-9A47-9A541FDA9AC0}" type="sibTrans" cxnId="{21899693-6514-480E-8106-8CF86BFEB072}">
      <dgm:prSet/>
      <dgm:spPr/>
      <dgm:t>
        <a:bodyPr/>
        <a:lstStyle/>
        <a:p>
          <a:endParaRPr lang="en-US" sz="2800" b="1" dirty="0">
            <a:solidFill>
              <a:schemeClr val="tx1"/>
            </a:solidFill>
          </a:endParaRPr>
        </a:p>
      </dgm:t>
    </dgm:pt>
    <dgm:pt modelId="{CA1CD15E-AE1A-4912-865D-1EDA9B3D8D62}">
      <dgm:prSet phldrT="[Text]" custT="1"/>
      <dgm:spPr/>
      <dgm:t>
        <a:bodyPr/>
        <a:lstStyle/>
        <a:p>
          <a:r>
            <a:rPr lang="es-BO" sz="2000" b="1" dirty="0" smtClean="0">
              <a:solidFill>
                <a:schemeClr val="tx1"/>
              </a:solidFill>
            </a:rPr>
            <a:t>Crear las instrucciones para el trabajo Operativo</a:t>
          </a:r>
          <a:endParaRPr lang="en-US" sz="2000" b="1" dirty="0">
            <a:solidFill>
              <a:schemeClr val="tx1"/>
            </a:solidFill>
          </a:endParaRPr>
        </a:p>
      </dgm:t>
    </dgm:pt>
    <dgm:pt modelId="{951F4A6E-AFE5-4194-A67C-34FBE93F9F92}" type="parTrans" cxnId="{C1A1E878-E487-4511-AD53-2B54547C725C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5DB456BA-FDE4-4246-9E8B-EECB78B1B515}" type="sibTrans" cxnId="{C1A1E878-E487-4511-AD53-2B54547C725C}">
      <dgm:prSet/>
      <dgm:spPr/>
      <dgm:t>
        <a:bodyPr/>
        <a:lstStyle/>
        <a:p>
          <a:endParaRPr lang="en-US" sz="2800" b="1" dirty="0">
            <a:solidFill>
              <a:schemeClr val="tx1"/>
            </a:solidFill>
          </a:endParaRPr>
        </a:p>
      </dgm:t>
    </dgm:pt>
    <dgm:pt modelId="{8C2DCD4B-8C43-40BC-AA37-82F839B8BFAD}">
      <dgm:prSet phldrT="[Text]" custT="1"/>
      <dgm:spPr/>
      <dgm:t>
        <a:bodyPr/>
        <a:lstStyle/>
        <a:p>
          <a:r>
            <a:rPr lang="es-BO" sz="2000" b="1" dirty="0" smtClean="0">
              <a:solidFill>
                <a:schemeClr val="tx1"/>
              </a:solidFill>
            </a:rPr>
            <a:t>Planear el trabajo Operativo</a:t>
          </a:r>
          <a:endParaRPr lang="en-US" sz="2000" b="1" dirty="0">
            <a:solidFill>
              <a:schemeClr val="tx1"/>
            </a:solidFill>
          </a:endParaRPr>
        </a:p>
      </dgm:t>
    </dgm:pt>
    <dgm:pt modelId="{C0413A70-3E9B-484C-9A82-F45577435976}" type="parTrans" cxnId="{77E3FF01-E009-4675-BCEF-F8711CE93D4F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39B72470-7278-49C6-94D6-8F41B52E6ADA}" type="sibTrans" cxnId="{77E3FF01-E009-4675-BCEF-F8711CE93D4F}">
      <dgm:prSet/>
      <dgm:spPr/>
      <dgm:t>
        <a:bodyPr/>
        <a:lstStyle/>
        <a:p>
          <a:endParaRPr lang="en-US" sz="2800" b="1" dirty="0">
            <a:solidFill>
              <a:schemeClr val="tx1"/>
            </a:solidFill>
          </a:endParaRPr>
        </a:p>
      </dgm:t>
    </dgm:pt>
    <dgm:pt modelId="{363C7513-6520-4DC7-A8A8-455C03D87E5A}">
      <dgm:prSet phldrT="[Text]" custT="1"/>
      <dgm:spPr/>
      <dgm:t>
        <a:bodyPr/>
        <a:lstStyle/>
        <a:p>
          <a:r>
            <a:rPr lang="es-BO" sz="2000" b="1" dirty="0" smtClean="0">
              <a:solidFill>
                <a:schemeClr val="tx1"/>
              </a:solidFill>
            </a:rPr>
            <a:t>Ejecutar el trabajo Operativo</a:t>
          </a:r>
          <a:endParaRPr lang="en-US" sz="2000" b="1" dirty="0">
            <a:solidFill>
              <a:schemeClr val="tx1"/>
            </a:solidFill>
          </a:endParaRPr>
        </a:p>
      </dgm:t>
    </dgm:pt>
    <dgm:pt modelId="{59E0914B-F90F-40B3-A737-855EB55C3713}" type="parTrans" cxnId="{F15F42B7-E24A-48A4-976D-1CEFE9B1DD05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560D5258-E227-40EF-A139-D98005B2D074}" type="sibTrans" cxnId="{F15F42B7-E24A-48A4-976D-1CEFE9B1DD05}">
      <dgm:prSet/>
      <dgm:spPr/>
      <dgm:t>
        <a:bodyPr/>
        <a:lstStyle/>
        <a:p>
          <a:endParaRPr lang="en-US" sz="2800" b="1" dirty="0">
            <a:solidFill>
              <a:schemeClr val="tx1"/>
            </a:solidFill>
          </a:endParaRPr>
        </a:p>
      </dgm:t>
    </dgm:pt>
    <dgm:pt modelId="{86CA7F61-F77D-4FE8-9512-7311CFD431A5}">
      <dgm:prSet phldrT="[Text]" custT="1"/>
      <dgm:spPr/>
      <dgm:t>
        <a:bodyPr/>
        <a:lstStyle/>
        <a:p>
          <a:r>
            <a:rPr lang="es-BO" sz="2000" b="1" dirty="0" smtClean="0">
              <a:solidFill>
                <a:schemeClr val="tx1"/>
              </a:solidFill>
            </a:rPr>
            <a:t>Administrar el trabajo Operativo</a:t>
          </a:r>
          <a:endParaRPr lang="en-US" sz="2000" b="1" dirty="0">
            <a:solidFill>
              <a:schemeClr val="tx1"/>
            </a:solidFill>
          </a:endParaRPr>
        </a:p>
      </dgm:t>
    </dgm:pt>
    <dgm:pt modelId="{505712A4-6CD5-40AC-8D9F-6E1E2D69745A}" type="parTrans" cxnId="{7D46914E-BCF9-450D-AFCF-C4C0C11E89E4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DEB3F28A-6AC4-44A6-A5C5-96414CFBCDF5}" type="sibTrans" cxnId="{7D46914E-BCF9-450D-AFCF-C4C0C11E89E4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4453EC26-7AB2-4A16-8C9A-37043D6F069F}">
      <dgm:prSet custT="1"/>
      <dgm:spPr/>
      <dgm:t>
        <a:bodyPr/>
        <a:lstStyle/>
        <a:p>
          <a:r>
            <a:rPr lang="es-BO" sz="2000" b="1" dirty="0" smtClean="0">
              <a:solidFill>
                <a:schemeClr val="tx1"/>
              </a:solidFill>
            </a:rPr>
            <a:t>Mantener las instrucciones para el trabajo Operativo</a:t>
          </a:r>
          <a:endParaRPr lang="en-US" sz="2000" b="1" dirty="0" smtClean="0">
            <a:solidFill>
              <a:schemeClr val="tx1"/>
            </a:solidFill>
          </a:endParaRPr>
        </a:p>
      </dgm:t>
    </dgm:pt>
    <dgm:pt modelId="{7DB04E28-1385-49A4-9D17-BE287AEBF0E3}" type="parTrans" cxnId="{E6B85F61-0717-4E33-AB73-6E6FF0190B85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F9CD4349-2EAA-49BB-B2BC-7E5C2195293B}" type="sibTrans" cxnId="{E6B85F61-0717-4E33-AB73-6E6FF0190B85}">
      <dgm:prSet/>
      <dgm:spPr/>
      <dgm:t>
        <a:bodyPr/>
        <a:lstStyle/>
        <a:p>
          <a:endParaRPr lang="en-US" sz="2800" b="1" dirty="0">
            <a:solidFill>
              <a:schemeClr val="tx1"/>
            </a:solidFill>
          </a:endParaRPr>
        </a:p>
      </dgm:t>
    </dgm:pt>
    <dgm:pt modelId="{3B8277CD-5409-432D-B79F-B1008216BD2A}" type="pres">
      <dgm:prSet presAssocID="{1F7F0A28-5C59-4AE6-8E57-9F3C27BE52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91A05E-F0A4-409B-9B01-F319C9E76F83}" type="pres">
      <dgm:prSet presAssocID="{C3555521-F141-4C37-A292-A25244CBCD2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8D617-5DA7-438B-89B8-699908064F92}" type="pres">
      <dgm:prSet presAssocID="{A5865FDA-B28B-41B3-9A47-9A541FDA9AC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0852681-E9D4-46A7-8C34-4C5CD5198AC5}" type="pres">
      <dgm:prSet presAssocID="{A5865FDA-B28B-41B3-9A47-9A541FDA9AC0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F353A0C8-19C3-4A88-8340-D14F5E776D0F}" type="pres">
      <dgm:prSet presAssocID="{CA1CD15E-AE1A-4912-865D-1EDA9B3D8D6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4F7F-C371-406C-8FF7-C5E5538E9556}" type="pres">
      <dgm:prSet presAssocID="{5DB456BA-FDE4-4246-9E8B-EECB78B1B51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D7A47F2-B65C-474E-ABF7-9331D94615BF}" type="pres">
      <dgm:prSet presAssocID="{5DB456BA-FDE4-4246-9E8B-EECB78B1B51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748DD4A0-F32E-4EF6-B342-00073174F97D}" type="pres">
      <dgm:prSet presAssocID="{8C2DCD4B-8C43-40BC-AA37-82F839B8BFA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FF4F-2F33-4B3F-9348-CB69BCD3336B}" type="pres">
      <dgm:prSet presAssocID="{39B72470-7278-49C6-94D6-8F41B52E6AD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335318D-6412-4099-AC0A-54C446ADAFBA}" type="pres">
      <dgm:prSet presAssocID="{39B72470-7278-49C6-94D6-8F41B52E6ADA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294A3344-D859-4646-B05F-5D23C7639E5B}" type="pres">
      <dgm:prSet presAssocID="{363C7513-6520-4DC7-A8A8-455C03D87E5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5E41B-37B2-4680-9AD1-7514411FECE4}" type="pres">
      <dgm:prSet presAssocID="{560D5258-E227-40EF-A139-D98005B2D074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6BBC23F-E143-4ED4-B24B-64AD1B6C95E3}" type="pres">
      <dgm:prSet presAssocID="{560D5258-E227-40EF-A139-D98005B2D074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4B4799DC-F76F-4E02-9B1F-984A715C03E6}" type="pres">
      <dgm:prSet presAssocID="{4453EC26-7AB2-4A16-8C9A-37043D6F069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CC2B2-088F-43A5-8BDA-E929A8931EE6}" type="pres">
      <dgm:prSet presAssocID="{F9CD4349-2EAA-49BB-B2BC-7E5C2195293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A977541C-90F6-43B1-BB2B-724C2EB1DB4A}" type="pres">
      <dgm:prSet presAssocID="{F9CD4349-2EAA-49BB-B2BC-7E5C2195293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F9BC544-2A39-498C-89E9-5A62C78A17CD}" type="pres">
      <dgm:prSet presAssocID="{86CA7F61-F77D-4FE8-9512-7311CFD431A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951631-26A3-4CB0-99D9-9460B254127A}" type="presOf" srcId="{560D5258-E227-40EF-A139-D98005B2D074}" destId="{2B65E41B-37B2-4680-9AD1-7514411FECE4}" srcOrd="0" destOrd="0" presId="urn:microsoft.com/office/officeart/2005/8/layout/bProcess3"/>
    <dgm:cxn modelId="{BEFA8FF8-06B8-45B8-941F-47BCADDC2E02}" type="presOf" srcId="{8C2DCD4B-8C43-40BC-AA37-82F839B8BFAD}" destId="{748DD4A0-F32E-4EF6-B342-00073174F97D}" srcOrd="0" destOrd="0" presId="urn:microsoft.com/office/officeart/2005/8/layout/bProcess3"/>
    <dgm:cxn modelId="{21899693-6514-480E-8106-8CF86BFEB072}" srcId="{1F7F0A28-5C59-4AE6-8E57-9F3C27BE526A}" destId="{C3555521-F141-4C37-A292-A25244CBCD23}" srcOrd="0" destOrd="0" parTransId="{5DCBFEBC-B026-483F-8668-B7D7F0A8DCAC}" sibTransId="{A5865FDA-B28B-41B3-9A47-9A541FDA9AC0}"/>
    <dgm:cxn modelId="{C1A1E878-E487-4511-AD53-2B54547C725C}" srcId="{1F7F0A28-5C59-4AE6-8E57-9F3C27BE526A}" destId="{CA1CD15E-AE1A-4912-865D-1EDA9B3D8D62}" srcOrd="1" destOrd="0" parTransId="{951F4A6E-AFE5-4194-A67C-34FBE93F9F92}" sibTransId="{5DB456BA-FDE4-4246-9E8B-EECB78B1B515}"/>
    <dgm:cxn modelId="{B5C6894C-31D4-43CA-BE78-686419565A42}" type="presOf" srcId="{A5865FDA-B28B-41B3-9A47-9A541FDA9AC0}" destId="{80852681-E9D4-46A7-8C34-4C5CD5198AC5}" srcOrd="1" destOrd="0" presId="urn:microsoft.com/office/officeart/2005/8/layout/bProcess3"/>
    <dgm:cxn modelId="{77E3FF01-E009-4675-BCEF-F8711CE93D4F}" srcId="{1F7F0A28-5C59-4AE6-8E57-9F3C27BE526A}" destId="{8C2DCD4B-8C43-40BC-AA37-82F839B8BFAD}" srcOrd="2" destOrd="0" parTransId="{C0413A70-3E9B-484C-9A82-F45577435976}" sibTransId="{39B72470-7278-49C6-94D6-8F41B52E6ADA}"/>
    <dgm:cxn modelId="{E6B85F61-0717-4E33-AB73-6E6FF0190B85}" srcId="{1F7F0A28-5C59-4AE6-8E57-9F3C27BE526A}" destId="{4453EC26-7AB2-4A16-8C9A-37043D6F069F}" srcOrd="4" destOrd="0" parTransId="{7DB04E28-1385-49A4-9D17-BE287AEBF0E3}" sibTransId="{F9CD4349-2EAA-49BB-B2BC-7E5C2195293B}"/>
    <dgm:cxn modelId="{F15F42B7-E24A-48A4-976D-1CEFE9B1DD05}" srcId="{1F7F0A28-5C59-4AE6-8E57-9F3C27BE526A}" destId="{363C7513-6520-4DC7-A8A8-455C03D87E5A}" srcOrd="3" destOrd="0" parTransId="{59E0914B-F90F-40B3-A737-855EB55C3713}" sibTransId="{560D5258-E227-40EF-A139-D98005B2D074}"/>
    <dgm:cxn modelId="{A201CEFD-068D-4F15-86F8-4D9482E90803}" type="presOf" srcId="{39B72470-7278-49C6-94D6-8F41B52E6ADA}" destId="{6335318D-6412-4099-AC0A-54C446ADAFBA}" srcOrd="1" destOrd="0" presId="urn:microsoft.com/office/officeart/2005/8/layout/bProcess3"/>
    <dgm:cxn modelId="{7D46914E-BCF9-450D-AFCF-C4C0C11E89E4}" srcId="{1F7F0A28-5C59-4AE6-8E57-9F3C27BE526A}" destId="{86CA7F61-F77D-4FE8-9512-7311CFD431A5}" srcOrd="5" destOrd="0" parTransId="{505712A4-6CD5-40AC-8D9F-6E1E2D69745A}" sibTransId="{DEB3F28A-6AC4-44A6-A5C5-96414CFBCDF5}"/>
    <dgm:cxn modelId="{652EB2B1-DF3A-49B9-AE80-DF1FC5B67134}" type="presOf" srcId="{CA1CD15E-AE1A-4912-865D-1EDA9B3D8D62}" destId="{F353A0C8-19C3-4A88-8340-D14F5E776D0F}" srcOrd="0" destOrd="0" presId="urn:microsoft.com/office/officeart/2005/8/layout/bProcess3"/>
    <dgm:cxn modelId="{6E3A53E3-787C-497A-B4DA-81AC7FAC80E9}" type="presOf" srcId="{363C7513-6520-4DC7-A8A8-455C03D87E5A}" destId="{294A3344-D859-4646-B05F-5D23C7639E5B}" srcOrd="0" destOrd="0" presId="urn:microsoft.com/office/officeart/2005/8/layout/bProcess3"/>
    <dgm:cxn modelId="{46934225-478E-40A2-88FE-148B9C7DC7CE}" type="presOf" srcId="{A5865FDA-B28B-41B3-9A47-9A541FDA9AC0}" destId="{BD58D617-5DA7-438B-89B8-699908064F92}" srcOrd="0" destOrd="0" presId="urn:microsoft.com/office/officeart/2005/8/layout/bProcess3"/>
    <dgm:cxn modelId="{D14AB24B-1F8B-470F-B918-DDA5C0953EA2}" type="presOf" srcId="{5DB456BA-FDE4-4246-9E8B-EECB78B1B515}" destId="{245B4F7F-C371-406C-8FF7-C5E5538E9556}" srcOrd="0" destOrd="0" presId="urn:microsoft.com/office/officeart/2005/8/layout/bProcess3"/>
    <dgm:cxn modelId="{4977FC21-6A6E-4419-BBE6-04EB405556FC}" type="presOf" srcId="{C3555521-F141-4C37-A292-A25244CBCD23}" destId="{8A91A05E-F0A4-409B-9B01-F319C9E76F83}" srcOrd="0" destOrd="0" presId="urn:microsoft.com/office/officeart/2005/8/layout/bProcess3"/>
    <dgm:cxn modelId="{FB5B1678-5B5D-4976-869E-3AFD13EC6B02}" type="presOf" srcId="{1F7F0A28-5C59-4AE6-8E57-9F3C27BE526A}" destId="{3B8277CD-5409-432D-B79F-B1008216BD2A}" srcOrd="0" destOrd="0" presId="urn:microsoft.com/office/officeart/2005/8/layout/bProcess3"/>
    <dgm:cxn modelId="{99935004-8DEA-4E52-A13C-B7A68C9ECE67}" type="presOf" srcId="{F9CD4349-2EAA-49BB-B2BC-7E5C2195293B}" destId="{A977541C-90F6-43B1-BB2B-724C2EB1DB4A}" srcOrd="1" destOrd="0" presId="urn:microsoft.com/office/officeart/2005/8/layout/bProcess3"/>
    <dgm:cxn modelId="{A53E3480-CC61-4C01-8410-21D2AB8B982B}" type="presOf" srcId="{F9CD4349-2EAA-49BB-B2BC-7E5C2195293B}" destId="{2B9CC2B2-088F-43A5-8BDA-E929A8931EE6}" srcOrd="0" destOrd="0" presId="urn:microsoft.com/office/officeart/2005/8/layout/bProcess3"/>
    <dgm:cxn modelId="{88CB69AB-3048-438F-A351-82BBB291962E}" type="presOf" srcId="{4453EC26-7AB2-4A16-8C9A-37043D6F069F}" destId="{4B4799DC-F76F-4E02-9B1F-984A715C03E6}" srcOrd="0" destOrd="0" presId="urn:microsoft.com/office/officeart/2005/8/layout/bProcess3"/>
    <dgm:cxn modelId="{FDAEC5A5-6BB3-47B7-A10A-17BDAE6FE76C}" type="presOf" srcId="{39B72470-7278-49C6-94D6-8F41B52E6ADA}" destId="{7256FF4F-2F33-4B3F-9348-CB69BCD3336B}" srcOrd="0" destOrd="0" presId="urn:microsoft.com/office/officeart/2005/8/layout/bProcess3"/>
    <dgm:cxn modelId="{9A47DFE2-014D-41A2-B26C-C7A83CF3477A}" type="presOf" srcId="{86CA7F61-F77D-4FE8-9512-7311CFD431A5}" destId="{4F9BC544-2A39-498C-89E9-5A62C78A17CD}" srcOrd="0" destOrd="0" presId="urn:microsoft.com/office/officeart/2005/8/layout/bProcess3"/>
    <dgm:cxn modelId="{904E1B46-608D-4D53-8859-BBFB9681BFC1}" type="presOf" srcId="{5DB456BA-FDE4-4246-9E8B-EECB78B1B515}" destId="{FD7A47F2-B65C-474E-ABF7-9331D94615BF}" srcOrd="1" destOrd="0" presId="urn:microsoft.com/office/officeart/2005/8/layout/bProcess3"/>
    <dgm:cxn modelId="{DA7CA399-9530-40BE-9501-01D02ABB211A}" type="presOf" srcId="{560D5258-E227-40EF-A139-D98005B2D074}" destId="{66BBC23F-E143-4ED4-B24B-64AD1B6C95E3}" srcOrd="1" destOrd="0" presId="urn:microsoft.com/office/officeart/2005/8/layout/bProcess3"/>
    <dgm:cxn modelId="{82F0C359-030B-4495-9805-CD2DA0CFDA80}" type="presParOf" srcId="{3B8277CD-5409-432D-B79F-B1008216BD2A}" destId="{8A91A05E-F0A4-409B-9B01-F319C9E76F83}" srcOrd="0" destOrd="0" presId="urn:microsoft.com/office/officeart/2005/8/layout/bProcess3"/>
    <dgm:cxn modelId="{7237BE7F-1188-4BD4-A8BC-48D031555939}" type="presParOf" srcId="{3B8277CD-5409-432D-B79F-B1008216BD2A}" destId="{BD58D617-5DA7-438B-89B8-699908064F92}" srcOrd="1" destOrd="0" presId="urn:microsoft.com/office/officeart/2005/8/layout/bProcess3"/>
    <dgm:cxn modelId="{8B6921E9-149E-4FCC-9D11-23756C10B57B}" type="presParOf" srcId="{BD58D617-5DA7-438B-89B8-699908064F92}" destId="{80852681-E9D4-46A7-8C34-4C5CD5198AC5}" srcOrd="0" destOrd="0" presId="urn:microsoft.com/office/officeart/2005/8/layout/bProcess3"/>
    <dgm:cxn modelId="{88234A51-2477-4DAA-AD75-1C3234FE9CFF}" type="presParOf" srcId="{3B8277CD-5409-432D-B79F-B1008216BD2A}" destId="{F353A0C8-19C3-4A88-8340-D14F5E776D0F}" srcOrd="2" destOrd="0" presId="urn:microsoft.com/office/officeart/2005/8/layout/bProcess3"/>
    <dgm:cxn modelId="{66023E16-C16F-4104-95A8-F4042AC61502}" type="presParOf" srcId="{3B8277CD-5409-432D-B79F-B1008216BD2A}" destId="{245B4F7F-C371-406C-8FF7-C5E5538E9556}" srcOrd="3" destOrd="0" presId="urn:microsoft.com/office/officeart/2005/8/layout/bProcess3"/>
    <dgm:cxn modelId="{C15BD5B5-2BB2-46D6-9B38-18698C315D54}" type="presParOf" srcId="{245B4F7F-C371-406C-8FF7-C5E5538E9556}" destId="{FD7A47F2-B65C-474E-ABF7-9331D94615BF}" srcOrd="0" destOrd="0" presId="urn:microsoft.com/office/officeart/2005/8/layout/bProcess3"/>
    <dgm:cxn modelId="{DD74ABAC-DFC2-4E05-A9FE-171C9EE43F69}" type="presParOf" srcId="{3B8277CD-5409-432D-B79F-B1008216BD2A}" destId="{748DD4A0-F32E-4EF6-B342-00073174F97D}" srcOrd="4" destOrd="0" presId="urn:microsoft.com/office/officeart/2005/8/layout/bProcess3"/>
    <dgm:cxn modelId="{C6E0B075-4933-4ABE-9456-8C64A89D0D33}" type="presParOf" srcId="{3B8277CD-5409-432D-B79F-B1008216BD2A}" destId="{7256FF4F-2F33-4B3F-9348-CB69BCD3336B}" srcOrd="5" destOrd="0" presId="urn:microsoft.com/office/officeart/2005/8/layout/bProcess3"/>
    <dgm:cxn modelId="{575EC9B7-7C3E-4D1A-9E36-91B7313400FA}" type="presParOf" srcId="{7256FF4F-2F33-4B3F-9348-CB69BCD3336B}" destId="{6335318D-6412-4099-AC0A-54C446ADAFBA}" srcOrd="0" destOrd="0" presId="urn:microsoft.com/office/officeart/2005/8/layout/bProcess3"/>
    <dgm:cxn modelId="{AB3E0980-11AA-4DE7-B3B6-B77378DD6B5A}" type="presParOf" srcId="{3B8277CD-5409-432D-B79F-B1008216BD2A}" destId="{294A3344-D859-4646-B05F-5D23C7639E5B}" srcOrd="6" destOrd="0" presId="urn:microsoft.com/office/officeart/2005/8/layout/bProcess3"/>
    <dgm:cxn modelId="{0339B181-145A-4FB0-89E7-58844582FB16}" type="presParOf" srcId="{3B8277CD-5409-432D-B79F-B1008216BD2A}" destId="{2B65E41B-37B2-4680-9AD1-7514411FECE4}" srcOrd="7" destOrd="0" presId="urn:microsoft.com/office/officeart/2005/8/layout/bProcess3"/>
    <dgm:cxn modelId="{FE9EA6E6-6E87-41D5-BCFA-C6E1E3323741}" type="presParOf" srcId="{2B65E41B-37B2-4680-9AD1-7514411FECE4}" destId="{66BBC23F-E143-4ED4-B24B-64AD1B6C95E3}" srcOrd="0" destOrd="0" presId="urn:microsoft.com/office/officeart/2005/8/layout/bProcess3"/>
    <dgm:cxn modelId="{4FD8978D-2CC3-49C2-BC55-8BD51B69838B}" type="presParOf" srcId="{3B8277CD-5409-432D-B79F-B1008216BD2A}" destId="{4B4799DC-F76F-4E02-9B1F-984A715C03E6}" srcOrd="8" destOrd="0" presId="urn:microsoft.com/office/officeart/2005/8/layout/bProcess3"/>
    <dgm:cxn modelId="{361594CB-6F29-44FE-8DD9-50376AD7BB07}" type="presParOf" srcId="{3B8277CD-5409-432D-B79F-B1008216BD2A}" destId="{2B9CC2B2-088F-43A5-8BDA-E929A8931EE6}" srcOrd="9" destOrd="0" presId="urn:microsoft.com/office/officeart/2005/8/layout/bProcess3"/>
    <dgm:cxn modelId="{5CCAA630-7F38-4842-9ECF-88F7965C8EBF}" type="presParOf" srcId="{2B9CC2B2-088F-43A5-8BDA-E929A8931EE6}" destId="{A977541C-90F6-43B1-BB2B-724C2EB1DB4A}" srcOrd="0" destOrd="0" presId="urn:microsoft.com/office/officeart/2005/8/layout/bProcess3"/>
    <dgm:cxn modelId="{6E3B60F8-587C-46EE-A548-3DD91B510CAC}" type="presParOf" srcId="{3B8277CD-5409-432D-B79F-B1008216BD2A}" destId="{4F9BC544-2A39-498C-89E9-5A62C78A17CD}" srcOrd="10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5E1759-B452-439F-931E-9050C678BA97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A9350F-702F-4596-9D75-C4091FBC3D79}">
      <dgm:prSet phldrT="[Text]"/>
      <dgm:spPr/>
      <dgm:t>
        <a:bodyPr/>
        <a:lstStyle/>
        <a:p>
          <a:r>
            <a:rPr lang="es-MX" dirty="0" smtClean="0">
              <a:solidFill>
                <a:schemeClr val="tx1"/>
              </a:solidFill>
            </a:rPr>
            <a:t>Definir los Requerimientos de Monitoreo del Servicio</a:t>
          </a:r>
          <a:endParaRPr lang="en-US" dirty="0">
            <a:solidFill>
              <a:schemeClr val="tx1"/>
            </a:solidFill>
          </a:endParaRPr>
        </a:p>
      </dgm:t>
    </dgm:pt>
    <dgm:pt modelId="{394FF2F5-F3DC-4B6A-AFC4-244B7258D017}" type="parTrans" cxnId="{633EE77E-8A11-4B5B-B21F-5FA0A25EA1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E49E6B-C588-48E1-A7B9-1C4E2932AAC4}" type="sibTrans" cxnId="{633EE77E-8A11-4B5B-B21F-5FA0A25EA10B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2CB344E-F65C-470F-AD8C-04AC88791A46}">
      <dgm:prSet/>
      <dgm:spPr/>
      <dgm:t>
        <a:bodyPr/>
        <a:lstStyle/>
        <a:p>
          <a:r>
            <a:rPr lang="es-MX" dirty="0" smtClean="0">
              <a:solidFill>
                <a:schemeClr val="tx1"/>
              </a:solidFill>
            </a:rPr>
            <a:t>Implementar un Nuevo servicio </a:t>
          </a:r>
          <a:endParaRPr lang="en-US" dirty="0" smtClean="0">
            <a:solidFill>
              <a:schemeClr val="tx1"/>
            </a:solidFill>
          </a:endParaRPr>
        </a:p>
      </dgm:t>
    </dgm:pt>
    <dgm:pt modelId="{4F809DA7-9EE5-4E66-85DC-2463C4174CCE}" type="parTrans" cxnId="{D4A29DF0-79FA-4D69-B194-D6CE8FF5E7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68217D-7433-4765-BC31-E8798717726A}" type="sibTrans" cxnId="{D4A29DF0-79FA-4D69-B194-D6CE8FF5E7D9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230F2812-59E8-421E-A2D0-34C3957AC3B1}">
      <dgm:prSet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Monitoreo Continuo</a:t>
          </a:r>
          <a:endParaRPr lang="en-US" dirty="0" smtClean="0">
            <a:solidFill>
              <a:schemeClr val="tx1"/>
            </a:solidFill>
          </a:endParaRPr>
        </a:p>
      </dgm:t>
    </dgm:pt>
    <dgm:pt modelId="{F9D1A3BE-56EA-4736-82BB-3137D0AF24C1}" type="parTrans" cxnId="{62074845-8C6B-4A57-9C69-81BCC6AE9B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01BE730-EA8F-4700-9541-F8FBBD084E82}" type="sibTrans" cxnId="{62074845-8C6B-4A57-9C69-81BCC6AE9B2F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C7455F2-9407-4C9D-950C-F1630BB390F3}">
      <dgm:prSet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Control y Reportes</a:t>
          </a:r>
          <a:endParaRPr lang="en-US" dirty="0" smtClean="0">
            <a:solidFill>
              <a:schemeClr val="tx1"/>
            </a:solidFill>
          </a:endParaRPr>
        </a:p>
      </dgm:t>
    </dgm:pt>
    <dgm:pt modelId="{B592C222-BD50-4B72-B49C-CE17F2855665}" type="parTrans" cxnId="{C09A2F3E-D954-4C70-915C-DC627E5676E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06D45D-9D6A-4915-9A27-A382A4D0C9D3}" type="sibTrans" cxnId="{C09A2F3E-D954-4C70-915C-DC627E5676E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549506-34FE-4C7C-8D50-7F2E5CC0DF92}" type="pres">
      <dgm:prSet presAssocID="{A35E1759-B452-439F-931E-9050C678BA9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60A23C-6393-4D73-8CB9-1A28FBB5C9AC}" type="pres">
      <dgm:prSet presAssocID="{0DA9350F-702F-4596-9D75-C4091FBC3D7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33854-B83D-4003-9BA4-81FBD137614D}" type="pres">
      <dgm:prSet presAssocID="{ABE49E6B-C588-48E1-A7B9-1C4E2932AAC4}" presName="sibTrans" presStyleLbl="sibTrans1D1" presStyleIdx="0" presStyleCnt="3"/>
      <dgm:spPr/>
      <dgm:t>
        <a:bodyPr/>
        <a:lstStyle/>
        <a:p>
          <a:endParaRPr lang="en-US"/>
        </a:p>
      </dgm:t>
    </dgm:pt>
    <dgm:pt modelId="{7EBDF9E5-D551-49D9-B469-9C447E8C7DE7}" type="pres">
      <dgm:prSet presAssocID="{ABE49E6B-C588-48E1-A7B9-1C4E2932AAC4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E12DCFC1-863E-4B14-B149-30CB279CDBDD}" type="pres">
      <dgm:prSet presAssocID="{F2CB344E-F65C-470F-AD8C-04AC88791A4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6A87B-7B96-4A34-81B4-80CA01F73270}" type="pres">
      <dgm:prSet presAssocID="{4E68217D-7433-4765-BC31-E8798717726A}" presName="sibTrans" presStyleLbl="sibTrans1D1" presStyleIdx="1" presStyleCnt="3"/>
      <dgm:spPr/>
      <dgm:t>
        <a:bodyPr/>
        <a:lstStyle/>
        <a:p>
          <a:endParaRPr lang="en-US"/>
        </a:p>
      </dgm:t>
    </dgm:pt>
    <dgm:pt modelId="{1477F93C-47CC-4F34-960E-5964273CCDF7}" type="pres">
      <dgm:prSet presAssocID="{4E68217D-7433-4765-BC31-E8798717726A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16A6292D-FF91-4206-BFBB-4072DC8A6A34}" type="pres">
      <dgm:prSet presAssocID="{230F2812-59E8-421E-A2D0-34C3957AC3B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90478-46FB-4AE4-BAAA-34632859A925}" type="pres">
      <dgm:prSet presAssocID="{201BE730-EA8F-4700-9541-F8FBBD084E82}" presName="sibTrans" presStyleLbl="sibTrans1D1" presStyleIdx="2" presStyleCnt="3"/>
      <dgm:spPr/>
      <dgm:t>
        <a:bodyPr/>
        <a:lstStyle/>
        <a:p>
          <a:endParaRPr lang="en-US"/>
        </a:p>
      </dgm:t>
    </dgm:pt>
    <dgm:pt modelId="{EF11A78C-AE6B-4881-8061-6708419D6B27}" type="pres">
      <dgm:prSet presAssocID="{201BE730-EA8F-4700-9541-F8FBBD084E82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8D268264-5AED-43C5-BE0B-691BF177ABC2}" type="pres">
      <dgm:prSet presAssocID="{FC7455F2-9407-4C9D-950C-F1630BB390F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23C783-E782-4A95-82C2-6D427FA76DB0}" type="presOf" srcId="{230F2812-59E8-421E-A2D0-34C3957AC3B1}" destId="{16A6292D-FF91-4206-BFBB-4072DC8A6A34}" srcOrd="0" destOrd="0" presId="urn:microsoft.com/office/officeart/2005/8/layout/bProcess3"/>
    <dgm:cxn modelId="{C9FBF2E8-5BBC-4BF2-8B89-8C175448055C}" type="presOf" srcId="{ABE49E6B-C588-48E1-A7B9-1C4E2932AAC4}" destId="{83333854-B83D-4003-9BA4-81FBD137614D}" srcOrd="0" destOrd="0" presId="urn:microsoft.com/office/officeart/2005/8/layout/bProcess3"/>
    <dgm:cxn modelId="{7C1F846C-CEAF-4159-8414-74D58CB83475}" type="presOf" srcId="{201BE730-EA8F-4700-9541-F8FBBD084E82}" destId="{EF11A78C-AE6B-4881-8061-6708419D6B27}" srcOrd="1" destOrd="0" presId="urn:microsoft.com/office/officeart/2005/8/layout/bProcess3"/>
    <dgm:cxn modelId="{CE5AD359-0D2A-4910-9CD0-C896523B6502}" type="presOf" srcId="{F2CB344E-F65C-470F-AD8C-04AC88791A46}" destId="{E12DCFC1-863E-4B14-B149-30CB279CDBDD}" srcOrd="0" destOrd="0" presId="urn:microsoft.com/office/officeart/2005/8/layout/bProcess3"/>
    <dgm:cxn modelId="{C301EF46-0F24-42EB-B678-1DB932309E40}" type="presOf" srcId="{FC7455F2-9407-4C9D-950C-F1630BB390F3}" destId="{8D268264-5AED-43C5-BE0B-691BF177ABC2}" srcOrd="0" destOrd="0" presId="urn:microsoft.com/office/officeart/2005/8/layout/bProcess3"/>
    <dgm:cxn modelId="{BC8EC185-3835-4E26-A340-17EC059B97F8}" type="presOf" srcId="{ABE49E6B-C588-48E1-A7B9-1C4E2932AAC4}" destId="{7EBDF9E5-D551-49D9-B469-9C447E8C7DE7}" srcOrd="1" destOrd="0" presId="urn:microsoft.com/office/officeart/2005/8/layout/bProcess3"/>
    <dgm:cxn modelId="{244BB8C7-6357-4241-8486-CEB33B4DC964}" type="presOf" srcId="{201BE730-EA8F-4700-9541-F8FBBD084E82}" destId="{F4190478-46FB-4AE4-BAAA-34632859A925}" srcOrd="0" destOrd="0" presId="urn:microsoft.com/office/officeart/2005/8/layout/bProcess3"/>
    <dgm:cxn modelId="{65AFB76C-C45A-42C5-8704-B829BC3AE070}" type="presOf" srcId="{4E68217D-7433-4765-BC31-E8798717726A}" destId="{A1E6A87B-7B96-4A34-81B4-80CA01F73270}" srcOrd="0" destOrd="0" presId="urn:microsoft.com/office/officeart/2005/8/layout/bProcess3"/>
    <dgm:cxn modelId="{AE7B051E-61DB-4664-9451-3A4731729336}" type="presOf" srcId="{4E68217D-7433-4765-BC31-E8798717726A}" destId="{1477F93C-47CC-4F34-960E-5964273CCDF7}" srcOrd="1" destOrd="0" presId="urn:microsoft.com/office/officeart/2005/8/layout/bProcess3"/>
    <dgm:cxn modelId="{633EE77E-8A11-4B5B-B21F-5FA0A25EA10B}" srcId="{A35E1759-B452-439F-931E-9050C678BA97}" destId="{0DA9350F-702F-4596-9D75-C4091FBC3D79}" srcOrd="0" destOrd="0" parTransId="{394FF2F5-F3DC-4B6A-AFC4-244B7258D017}" sibTransId="{ABE49E6B-C588-48E1-A7B9-1C4E2932AAC4}"/>
    <dgm:cxn modelId="{62074845-8C6B-4A57-9C69-81BCC6AE9B2F}" srcId="{A35E1759-B452-439F-931E-9050C678BA97}" destId="{230F2812-59E8-421E-A2D0-34C3957AC3B1}" srcOrd="2" destOrd="0" parTransId="{F9D1A3BE-56EA-4736-82BB-3137D0AF24C1}" sibTransId="{201BE730-EA8F-4700-9541-F8FBBD084E82}"/>
    <dgm:cxn modelId="{F47F150D-BD1E-44CD-AB30-CAA7918D39CD}" type="presOf" srcId="{A35E1759-B452-439F-931E-9050C678BA97}" destId="{DD549506-34FE-4C7C-8D50-7F2E5CC0DF92}" srcOrd="0" destOrd="0" presId="urn:microsoft.com/office/officeart/2005/8/layout/bProcess3"/>
    <dgm:cxn modelId="{9ADC728C-AAA5-40FE-95BA-283D9B7FA67B}" type="presOf" srcId="{0DA9350F-702F-4596-9D75-C4091FBC3D79}" destId="{8360A23C-6393-4D73-8CB9-1A28FBB5C9AC}" srcOrd="0" destOrd="0" presId="urn:microsoft.com/office/officeart/2005/8/layout/bProcess3"/>
    <dgm:cxn modelId="{C09A2F3E-D954-4C70-915C-DC627E5676EF}" srcId="{A35E1759-B452-439F-931E-9050C678BA97}" destId="{FC7455F2-9407-4C9D-950C-F1630BB390F3}" srcOrd="3" destOrd="0" parTransId="{B592C222-BD50-4B72-B49C-CE17F2855665}" sibTransId="{0E06D45D-9D6A-4915-9A27-A382A4D0C9D3}"/>
    <dgm:cxn modelId="{D4A29DF0-79FA-4D69-B194-D6CE8FF5E7D9}" srcId="{A35E1759-B452-439F-931E-9050C678BA97}" destId="{F2CB344E-F65C-470F-AD8C-04AC88791A46}" srcOrd="1" destOrd="0" parTransId="{4F809DA7-9EE5-4E66-85DC-2463C4174CCE}" sibTransId="{4E68217D-7433-4765-BC31-E8798717726A}"/>
    <dgm:cxn modelId="{669AC83E-88A1-4A47-A0CC-B21B7E3D3FAD}" type="presParOf" srcId="{DD549506-34FE-4C7C-8D50-7F2E5CC0DF92}" destId="{8360A23C-6393-4D73-8CB9-1A28FBB5C9AC}" srcOrd="0" destOrd="0" presId="urn:microsoft.com/office/officeart/2005/8/layout/bProcess3"/>
    <dgm:cxn modelId="{073F3B8B-A816-485F-9DB4-63ECFE649282}" type="presParOf" srcId="{DD549506-34FE-4C7C-8D50-7F2E5CC0DF92}" destId="{83333854-B83D-4003-9BA4-81FBD137614D}" srcOrd="1" destOrd="0" presId="urn:microsoft.com/office/officeart/2005/8/layout/bProcess3"/>
    <dgm:cxn modelId="{85557389-C714-44BC-A052-BF96DA892AF4}" type="presParOf" srcId="{83333854-B83D-4003-9BA4-81FBD137614D}" destId="{7EBDF9E5-D551-49D9-B469-9C447E8C7DE7}" srcOrd="0" destOrd="0" presId="urn:microsoft.com/office/officeart/2005/8/layout/bProcess3"/>
    <dgm:cxn modelId="{61CF9A4A-F285-4A88-B34E-3A43118701C2}" type="presParOf" srcId="{DD549506-34FE-4C7C-8D50-7F2E5CC0DF92}" destId="{E12DCFC1-863E-4B14-B149-30CB279CDBDD}" srcOrd="2" destOrd="0" presId="urn:microsoft.com/office/officeart/2005/8/layout/bProcess3"/>
    <dgm:cxn modelId="{0162135E-3AEB-4621-9EC6-C2DDBB67351B}" type="presParOf" srcId="{DD549506-34FE-4C7C-8D50-7F2E5CC0DF92}" destId="{A1E6A87B-7B96-4A34-81B4-80CA01F73270}" srcOrd="3" destOrd="0" presId="urn:microsoft.com/office/officeart/2005/8/layout/bProcess3"/>
    <dgm:cxn modelId="{FE80F192-5470-4295-AE45-27585D6FCE85}" type="presParOf" srcId="{A1E6A87B-7B96-4A34-81B4-80CA01F73270}" destId="{1477F93C-47CC-4F34-960E-5964273CCDF7}" srcOrd="0" destOrd="0" presId="urn:microsoft.com/office/officeart/2005/8/layout/bProcess3"/>
    <dgm:cxn modelId="{3EFD2FF3-3018-4952-8C91-D409C2890016}" type="presParOf" srcId="{DD549506-34FE-4C7C-8D50-7F2E5CC0DF92}" destId="{16A6292D-FF91-4206-BFBB-4072DC8A6A34}" srcOrd="4" destOrd="0" presId="urn:microsoft.com/office/officeart/2005/8/layout/bProcess3"/>
    <dgm:cxn modelId="{7E89FF47-6111-4F3C-BD6C-A61E50277438}" type="presParOf" srcId="{DD549506-34FE-4C7C-8D50-7F2E5CC0DF92}" destId="{F4190478-46FB-4AE4-BAAA-34632859A925}" srcOrd="5" destOrd="0" presId="urn:microsoft.com/office/officeart/2005/8/layout/bProcess3"/>
    <dgm:cxn modelId="{F4556E62-CAB1-442C-B590-43E00FD466D4}" type="presParOf" srcId="{F4190478-46FB-4AE4-BAAA-34632859A925}" destId="{EF11A78C-AE6B-4881-8061-6708419D6B27}" srcOrd="0" destOrd="0" presId="urn:microsoft.com/office/officeart/2005/8/layout/bProcess3"/>
    <dgm:cxn modelId="{3F817600-A18F-4AA9-8FF3-00820F221B9C}" type="presParOf" srcId="{DD549506-34FE-4C7C-8D50-7F2E5CC0DF92}" destId="{8D268264-5AED-43C5-BE0B-691BF177ABC2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F27FE2-204F-4E83-B194-619A891332E3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2CDE3-C01B-4D31-B007-CD99F037EAE3}">
      <dgm:prSet phldrT="[Text]" custT="1"/>
      <dgm:spPr/>
      <dgm:t>
        <a:bodyPr/>
        <a:lstStyle/>
        <a:p>
          <a:r>
            <a:rPr lang="es-ES" sz="1900" dirty="0" smtClean="0">
              <a:solidFill>
                <a:schemeClr val="tx1"/>
              </a:solidFill>
            </a:rPr>
            <a:t>Registrar la información de contacto del usuario y los detalles de las Solicitudes de los Usuarios</a:t>
          </a:r>
          <a:endParaRPr lang="en-US" sz="1900" dirty="0">
            <a:solidFill>
              <a:schemeClr val="tx1"/>
            </a:solidFill>
          </a:endParaRPr>
        </a:p>
      </dgm:t>
    </dgm:pt>
    <dgm:pt modelId="{DB10309A-8D4A-4716-A944-42B5C4D09426}" type="parTrans" cxnId="{C253A1E0-EB44-4999-90AC-ABCF240D721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5E208F6-6E5B-43FE-905C-91588518D4CC}" type="sibTrans" cxnId="{C253A1E0-EB44-4999-90AC-ABCF240D7212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D11D2513-E683-48DF-B748-096B6FCCB357}">
      <dgm:prSet custT="1"/>
      <dgm:spPr/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Categorizar la Solicitud del usuario</a:t>
          </a:r>
          <a:endParaRPr lang="en-US" sz="2000" dirty="0" smtClean="0">
            <a:solidFill>
              <a:schemeClr val="tx1"/>
            </a:solidFill>
          </a:endParaRPr>
        </a:p>
      </dgm:t>
    </dgm:pt>
    <dgm:pt modelId="{19DA7383-0C4A-48EB-B6BD-1915CE3D3CB9}" type="parTrans" cxnId="{696D0F07-A2FA-4A32-AE74-677BFF6B250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D61C62E-6410-4A0C-837D-E762A8960B1A}" type="sibTrans" cxnId="{696D0F07-A2FA-4A32-AE74-677BFF6B2501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29236647-44C5-4FCC-9E44-1AE89A7AD03F}">
      <dgm:prSet custT="1"/>
      <dgm:spPr/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Determinar si la </a:t>
          </a:r>
          <a:r>
            <a:rPr lang="es-ES" sz="2000" dirty="0" err="1" smtClean="0">
              <a:solidFill>
                <a:schemeClr val="tx1"/>
              </a:solidFill>
            </a:rPr>
            <a:t>Solcitud</a:t>
          </a:r>
          <a:r>
            <a:rPr lang="es-ES" sz="2000" dirty="0" smtClean="0">
              <a:solidFill>
                <a:schemeClr val="tx1"/>
              </a:solidFill>
            </a:rPr>
            <a:t> se puede atender</a:t>
          </a:r>
          <a:endParaRPr lang="en-US" sz="2000" dirty="0" smtClean="0">
            <a:solidFill>
              <a:schemeClr val="tx1"/>
            </a:solidFill>
          </a:endParaRPr>
        </a:p>
      </dgm:t>
    </dgm:pt>
    <dgm:pt modelId="{A7368FEB-6D15-449C-8839-E0DFE4CDE59A}" type="parTrans" cxnId="{63AD343B-5C2E-440F-A824-631C99D861CA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DC1C39C-4771-4F61-ADBA-C3EFC9C64655}" type="sibTrans" cxnId="{63AD343B-5C2E-440F-A824-631C99D861CA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92EE5589-C50B-4036-B920-44F042ACF1BE}">
      <dgm:prSet custT="1"/>
      <dgm:spPr/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Priorizar la Solicitud</a:t>
          </a:r>
          <a:endParaRPr lang="en-US" sz="2000" dirty="0" smtClean="0">
            <a:solidFill>
              <a:schemeClr val="tx1"/>
            </a:solidFill>
          </a:endParaRPr>
        </a:p>
      </dgm:t>
    </dgm:pt>
    <dgm:pt modelId="{2750B8F0-A48F-4A83-8B85-43D57250CE8B}" type="parTrans" cxnId="{5EB12C44-B41B-4BC7-A059-0FCC5E143D23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B29A779-FFD4-41B1-B137-E194290CEDF3}" type="sibTrans" cxnId="{5EB12C44-B41B-4BC7-A059-0FCC5E143D23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32100626-11BE-494F-B087-E7F9CA8E0F0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Resolver la Solicitud</a:t>
          </a:r>
          <a:endParaRPr lang="en-US" sz="2000" dirty="0" smtClean="0">
            <a:solidFill>
              <a:schemeClr val="tx1"/>
            </a:solidFill>
          </a:endParaRPr>
        </a:p>
      </dgm:t>
    </dgm:pt>
    <dgm:pt modelId="{072D04CE-8D71-4906-BA87-FE95F96D8790}" type="parTrans" cxnId="{3683AC65-17DF-4B30-8D01-E9AF65EB35E6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569F9A6-F7E2-4E18-B8D2-1EEEBE0A6218}" type="sibTrans" cxnId="{3683AC65-17DF-4B30-8D01-E9AF65EB35E6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41D41459-19C6-49CE-A6BF-06BB13EC169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Confirmar la Resolución y cerrar la Solicitud</a:t>
          </a:r>
          <a:endParaRPr lang="en-US" sz="2000" dirty="0" smtClean="0">
            <a:solidFill>
              <a:schemeClr val="tx1"/>
            </a:solidFill>
          </a:endParaRPr>
        </a:p>
      </dgm:t>
    </dgm:pt>
    <dgm:pt modelId="{E78EE290-6236-4E5C-B352-1BE682588249}" type="parTrans" cxnId="{A89D6BF6-D8F4-425D-9318-FB0AFFA0313C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6D13F8E-7276-475C-9768-6CF17C5750D7}" type="sibTrans" cxnId="{A89D6BF6-D8F4-425D-9318-FB0AFFA0313C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BEBE2E59-04A1-4143-960E-FAE3D8E98D6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Asegurar un Buen Servicio</a:t>
          </a:r>
          <a:endParaRPr lang="en-US" sz="2000" dirty="0" smtClean="0">
            <a:solidFill>
              <a:schemeClr val="tx1"/>
            </a:solidFill>
          </a:endParaRPr>
        </a:p>
      </dgm:t>
    </dgm:pt>
    <dgm:pt modelId="{AF02C03E-AA04-49A2-AC77-5610581B2505}" type="parTrans" cxnId="{6AE5ED8A-EA7C-435C-9ADD-DB1233E05DC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1515DCFF-48C5-4CD3-8E66-52EA5FFCC868}" type="sibTrans" cxnId="{6AE5ED8A-EA7C-435C-9ADD-DB1233E05DC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05B6E04-E118-4203-8EA4-AFA565A6BA09}" type="pres">
      <dgm:prSet presAssocID="{A4F27FE2-204F-4E83-B194-619A891332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F3A491-4994-4C70-9657-7744C958CDFB}" type="pres">
      <dgm:prSet presAssocID="{9022CDE3-C01B-4D31-B007-CD99F037EAE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FE28-EEE9-4578-97B6-BA687A2F0998}" type="pres">
      <dgm:prSet presAssocID="{05E208F6-6E5B-43FE-905C-91588518D4CC}" presName="sibTrans" presStyleLbl="sibTrans1D1" presStyleIdx="0" presStyleCnt="6"/>
      <dgm:spPr/>
      <dgm:t>
        <a:bodyPr/>
        <a:lstStyle/>
        <a:p>
          <a:endParaRPr lang="en-US"/>
        </a:p>
      </dgm:t>
    </dgm:pt>
    <dgm:pt modelId="{70683879-F402-46BE-8622-DB72C2179666}" type="pres">
      <dgm:prSet presAssocID="{05E208F6-6E5B-43FE-905C-91588518D4CC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EB73756F-4C6C-4926-AFF1-2DDAB4312B64}" type="pres">
      <dgm:prSet presAssocID="{D11D2513-E683-48DF-B748-096B6FCCB35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3C994-9D5E-4280-929E-E226E189E826}" type="pres">
      <dgm:prSet presAssocID="{3D61C62E-6410-4A0C-837D-E762A8960B1A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82D75F2-C97B-41CB-9F43-54B8B4533EF0}" type="pres">
      <dgm:prSet presAssocID="{3D61C62E-6410-4A0C-837D-E762A8960B1A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56E15EEA-E7CE-41F3-B292-4F6C825AD6EE}" type="pres">
      <dgm:prSet presAssocID="{29236647-44C5-4FCC-9E44-1AE89A7AD03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33C69-210B-46CF-8229-05378C57BF39}" type="pres">
      <dgm:prSet presAssocID="{DDC1C39C-4771-4F61-ADBA-C3EFC9C64655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88A750D-ECF6-4D06-A553-14C4D0991D31}" type="pres">
      <dgm:prSet presAssocID="{DDC1C39C-4771-4F61-ADBA-C3EFC9C64655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0BA9C816-C793-4F64-B075-C2FF362C2D79}" type="pres">
      <dgm:prSet presAssocID="{92EE5589-C50B-4036-B920-44F042ACF1B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40941-EB04-4B42-87C4-BBD5CC1C1FB0}" type="pres">
      <dgm:prSet presAssocID="{9B29A779-FFD4-41B1-B137-E194290CEDF3}" presName="sibTrans" presStyleLbl="sibTrans1D1" presStyleIdx="3" presStyleCnt="6"/>
      <dgm:spPr/>
      <dgm:t>
        <a:bodyPr/>
        <a:lstStyle/>
        <a:p>
          <a:endParaRPr lang="en-US"/>
        </a:p>
      </dgm:t>
    </dgm:pt>
    <dgm:pt modelId="{742E9E92-EF8C-4897-BA6D-E7119B62BFD4}" type="pres">
      <dgm:prSet presAssocID="{9B29A779-FFD4-41B1-B137-E194290CEDF3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7B48231D-03F8-4B70-A10B-A14AFB2DB612}" type="pres">
      <dgm:prSet presAssocID="{32100626-11BE-494F-B087-E7F9CA8E0F0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298E5-23A5-4451-BDD6-EB0E329C1236}" type="pres">
      <dgm:prSet presAssocID="{B569F9A6-F7E2-4E18-B8D2-1EEEBE0A6218}" presName="sibTrans" presStyleLbl="sibTrans1D1" presStyleIdx="4" presStyleCnt="6"/>
      <dgm:spPr/>
      <dgm:t>
        <a:bodyPr/>
        <a:lstStyle/>
        <a:p>
          <a:endParaRPr lang="en-US"/>
        </a:p>
      </dgm:t>
    </dgm:pt>
    <dgm:pt modelId="{1EB3CA34-3313-4171-B457-C43B6470F262}" type="pres">
      <dgm:prSet presAssocID="{B569F9A6-F7E2-4E18-B8D2-1EEEBE0A6218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77E206E4-77DD-46E3-B81F-B01CBBFBB5F7}" type="pres">
      <dgm:prSet presAssocID="{41D41459-19C6-49CE-A6BF-06BB13EC169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092FC-C2CA-44B5-8618-084708114819}" type="pres">
      <dgm:prSet presAssocID="{E6D13F8E-7276-475C-9768-6CF17C5750D7}" presName="sibTrans" presStyleLbl="sibTrans1D1" presStyleIdx="5" presStyleCnt="6"/>
      <dgm:spPr/>
      <dgm:t>
        <a:bodyPr/>
        <a:lstStyle/>
        <a:p>
          <a:endParaRPr lang="en-US"/>
        </a:p>
      </dgm:t>
    </dgm:pt>
    <dgm:pt modelId="{D991AE51-A16C-4CDE-B49A-FA091A9E07A4}" type="pres">
      <dgm:prSet presAssocID="{E6D13F8E-7276-475C-9768-6CF17C5750D7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09C20312-3F29-4D34-8B49-87913726CBE8}" type="pres">
      <dgm:prSet presAssocID="{BEBE2E59-04A1-4143-960E-FAE3D8E98D6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7B0D04-9420-4F00-A632-1BF01C633397}" type="presOf" srcId="{05E208F6-6E5B-43FE-905C-91588518D4CC}" destId="{863EFE28-EEE9-4578-97B6-BA687A2F0998}" srcOrd="0" destOrd="0" presId="urn:microsoft.com/office/officeart/2005/8/layout/bProcess3"/>
    <dgm:cxn modelId="{90A81F22-5160-41FE-9B96-3F305B9723D0}" type="presOf" srcId="{E6D13F8E-7276-475C-9768-6CF17C5750D7}" destId="{D991AE51-A16C-4CDE-B49A-FA091A9E07A4}" srcOrd="1" destOrd="0" presId="urn:microsoft.com/office/officeart/2005/8/layout/bProcess3"/>
    <dgm:cxn modelId="{056C1C88-3AFC-4CDF-8272-6D449999E9DD}" type="presOf" srcId="{E6D13F8E-7276-475C-9768-6CF17C5750D7}" destId="{981092FC-C2CA-44B5-8618-084708114819}" srcOrd="0" destOrd="0" presId="urn:microsoft.com/office/officeart/2005/8/layout/bProcess3"/>
    <dgm:cxn modelId="{EA03DFB4-4A05-453E-9883-73D321F52D01}" type="presOf" srcId="{3D61C62E-6410-4A0C-837D-E762A8960B1A}" destId="{64C3C994-9D5E-4280-929E-E226E189E826}" srcOrd="0" destOrd="0" presId="urn:microsoft.com/office/officeart/2005/8/layout/bProcess3"/>
    <dgm:cxn modelId="{71D1E909-278D-4307-A981-24F1A51F4EA9}" type="presOf" srcId="{9022CDE3-C01B-4D31-B007-CD99F037EAE3}" destId="{C3F3A491-4994-4C70-9657-7744C958CDFB}" srcOrd="0" destOrd="0" presId="urn:microsoft.com/office/officeart/2005/8/layout/bProcess3"/>
    <dgm:cxn modelId="{696D0F07-A2FA-4A32-AE74-677BFF6B2501}" srcId="{A4F27FE2-204F-4E83-B194-619A891332E3}" destId="{D11D2513-E683-48DF-B748-096B6FCCB357}" srcOrd="1" destOrd="0" parTransId="{19DA7383-0C4A-48EB-B6BD-1915CE3D3CB9}" sibTransId="{3D61C62E-6410-4A0C-837D-E762A8960B1A}"/>
    <dgm:cxn modelId="{303EC550-2BC9-4E54-9A15-879751733066}" type="presOf" srcId="{05E208F6-6E5B-43FE-905C-91588518D4CC}" destId="{70683879-F402-46BE-8622-DB72C2179666}" srcOrd="1" destOrd="0" presId="urn:microsoft.com/office/officeart/2005/8/layout/bProcess3"/>
    <dgm:cxn modelId="{20AC6759-01E9-46A9-86A4-F3A4BB280014}" type="presOf" srcId="{B569F9A6-F7E2-4E18-B8D2-1EEEBE0A6218}" destId="{1EB3CA34-3313-4171-B457-C43B6470F262}" srcOrd="1" destOrd="0" presId="urn:microsoft.com/office/officeart/2005/8/layout/bProcess3"/>
    <dgm:cxn modelId="{63AD343B-5C2E-440F-A824-631C99D861CA}" srcId="{A4F27FE2-204F-4E83-B194-619A891332E3}" destId="{29236647-44C5-4FCC-9E44-1AE89A7AD03F}" srcOrd="2" destOrd="0" parTransId="{A7368FEB-6D15-449C-8839-E0DFE4CDE59A}" sibTransId="{DDC1C39C-4771-4F61-ADBA-C3EFC9C64655}"/>
    <dgm:cxn modelId="{76D23D48-95FF-4E65-9491-A1902B4A9EEA}" type="presOf" srcId="{D11D2513-E683-48DF-B748-096B6FCCB357}" destId="{EB73756F-4C6C-4926-AFF1-2DDAB4312B64}" srcOrd="0" destOrd="0" presId="urn:microsoft.com/office/officeart/2005/8/layout/bProcess3"/>
    <dgm:cxn modelId="{3B430B99-CDE7-48FB-92FB-EE7E3712EE27}" type="presOf" srcId="{41D41459-19C6-49CE-A6BF-06BB13EC1693}" destId="{77E206E4-77DD-46E3-B81F-B01CBBFBB5F7}" srcOrd="0" destOrd="0" presId="urn:microsoft.com/office/officeart/2005/8/layout/bProcess3"/>
    <dgm:cxn modelId="{893CD0BC-F958-42FF-8338-BA7C79A6BDAC}" type="presOf" srcId="{3D61C62E-6410-4A0C-837D-E762A8960B1A}" destId="{A82D75F2-C97B-41CB-9F43-54B8B4533EF0}" srcOrd="1" destOrd="0" presId="urn:microsoft.com/office/officeart/2005/8/layout/bProcess3"/>
    <dgm:cxn modelId="{6AE5ED8A-EA7C-435C-9ADD-DB1233E05DC1}" srcId="{A4F27FE2-204F-4E83-B194-619A891332E3}" destId="{BEBE2E59-04A1-4143-960E-FAE3D8E98D6C}" srcOrd="6" destOrd="0" parTransId="{AF02C03E-AA04-49A2-AC77-5610581B2505}" sibTransId="{1515DCFF-48C5-4CD3-8E66-52EA5FFCC868}"/>
    <dgm:cxn modelId="{A63B911C-BFFE-4490-8742-71E6F2B48B3F}" type="presOf" srcId="{32100626-11BE-494F-B087-E7F9CA8E0F01}" destId="{7B48231D-03F8-4B70-A10B-A14AFB2DB612}" srcOrd="0" destOrd="0" presId="urn:microsoft.com/office/officeart/2005/8/layout/bProcess3"/>
    <dgm:cxn modelId="{C5A4E5E1-7543-41C1-979A-AD4C10C47AE7}" type="presOf" srcId="{92EE5589-C50B-4036-B920-44F042ACF1BE}" destId="{0BA9C816-C793-4F64-B075-C2FF362C2D79}" srcOrd="0" destOrd="0" presId="urn:microsoft.com/office/officeart/2005/8/layout/bProcess3"/>
    <dgm:cxn modelId="{C253A1E0-EB44-4999-90AC-ABCF240D7212}" srcId="{A4F27FE2-204F-4E83-B194-619A891332E3}" destId="{9022CDE3-C01B-4D31-B007-CD99F037EAE3}" srcOrd="0" destOrd="0" parTransId="{DB10309A-8D4A-4716-A944-42B5C4D09426}" sibTransId="{05E208F6-6E5B-43FE-905C-91588518D4CC}"/>
    <dgm:cxn modelId="{A89D6BF6-D8F4-425D-9318-FB0AFFA0313C}" srcId="{A4F27FE2-204F-4E83-B194-619A891332E3}" destId="{41D41459-19C6-49CE-A6BF-06BB13EC1693}" srcOrd="5" destOrd="0" parTransId="{E78EE290-6236-4E5C-B352-1BE682588249}" sibTransId="{E6D13F8E-7276-475C-9768-6CF17C5750D7}"/>
    <dgm:cxn modelId="{ACFF6399-FC72-477E-AF10-128126FD620B}" type="presOf" srcId="{DDC1C39C-4771-4F61-ADBA-C3EFC9C64655}" destId="{98F33C69-210B-46CF-8229-05378C57BF39}" srcOrd="0" destOrd="0" presId="urn:microsoft.com/office/officeart/2005/8/layout/bProcess3"/>
    <dgm:cxn modelId="{4873FA39-B8F3-433C-BF38-C909F543FA0C}" type="presOf" srcId="{BEBE2E59-04A1-4143-960E-FAE3D8E98D6C}" destId="{09C20312-3F29-4D34-8B49-87913726CBE8}" srcOrd="0" destOrd="0" presId="urn:microsoft.com/office/officeart/2005/8/layout/bProcess3"/>
    <dgm:cxn modelId="{5EB12C44-B41B-4BC7-A059-0FCC5E143D23}" srcId="{A4F27FE2-204F-4E83-B194-619A891332E3}" destId="{92EE5589-C50B-4036-B920-44F042ACF1BE}" srcOrd="3" destOrd="0" parTransId="{2750B8F0-A48F-4A83-8B85-43D57250CE8B}" sibTransId="{9B29A779-FFD4-41B1-B137-E194290CEDF3}"/>
    <dgm:cxn modelId="{C7EFBA54-3190-4542-A87E-D8491A036989}" type="presOf" srcId="{A4F27FE2-204F-4E83-B194-619A891332E3}" destId="{B05B6E04-E118-4203-8EA4-AFA565A6BA09}" srcOrd="0" destOrd="0" presId="urn:microsoft.com/office/officeart/2005/8/layout/bProcess3"/>
    <dgm:cxn modelId="{3683AC65-17DF-4B30-8D01-E9AF65EB35E6}" srcId="{A4F27FE2-204F-4E83-B194-619A891332E3}" destId="{32100626-11BE-494F-B087-E7F9CA8E0F01}" srcOrd="4" destOrd="0" parTransId="{072D04CE-8D71-4906-BA87-FE95F96D8790}" sibTransId="{B569F9A6-F7E2-4E18-B8D2-1EEEBE0A6218}"/>
    <dgm:cxn modelId="{8FBF1DB5-3D9B-446C-8294-ADC489408775}" type="presOf" srcId="{DDC1C39C-4771-4F61-ADBA-C3EFC9C64655}" destId="{088A750D-ECF6-4D06-A553-14C4D0991D31}" srcOrd="1" destOrd="0" presId="urn:microsoft.com/office/officeart/2005/8/layout/bProcess3"/>
    <dgm:cxn modelId="{6B393B57-7987-4782-9772-D77F31D117DA}" type="presOf" srcId="{29236647-44C5-4FCC-9E44-1AE89A7AD03F}" destId="{56E15EEA-E7CE-41F3-B292-4F6C825AD6EE}" srcOrd="0" destOrd="0" presId="urn:microsoft.com/office/officeart/2005/8/layout/bProcess3"/>
    <dgm:cxn modelId="{59D6CA09-CF77-412A-A23C-5BA3D56F5421}" type="presOf" srcId="{9B29A779-FFD4-41B1-B137-E194290CEDF3}" destId="{742E9E92-EF8C-4897-BA6D-E7119B62BFD4}" srcOrd="1" destOrd="0" presId="urn:microsoft.com/office/officeart/2005/8/layout/bProcess3"/>
    <dgm:cxn modelId="{925113A7-840C-4631-B2E4-19E0A7791E48}" type="presOf" srcId="{B569F9A6-F7E2-4E18-B8D2-1EEEBE0A6218}" destId="{25B298E5-23A5-4451-BDD6-EB0E329C1236}" srcOrd="0" destOrd="0" presId="urn:microsoft.com/office/officeart/2005/8/layout/bProcess3"/>
    <dgm:cxn modelId="{D3E09773-FE73-4E6F-A735-E2CD24A38FE0}" type="presOf" srcId="{9B29A779-FFD4-41B1-B137-E194290CEDF3}" destId="{2C440941-EB04-4B42-87C4-BBD5CC1C1FB0}" srcOrd="0" destOrd="0" presId="urn:microsoft.com/office/officeart/2005/8/layout/bProcess3"/>
    <dgm:cxn modelId="{23036B1C-A786-443F-A837-7B4FA5DA327F}" type="presParOf" srcId="{B05B6E04-E118-4203-8EA4-AFA565A6BA09}" destId="{C3F3A491-4994-4C70-9657-7744C958CDFB}" srcOrd="0" destOrd="0" presId="urn:microsoft.com/office/officeart/2005/8/layout/bProcess3"/>
    <dgm:cxn modelId="{9E570CE1-BCC2-422F-A403-A3DC3257BB86}" type="presParOf" srcId="{B05B6E04-E118-4203-8EA4-AFA565A6BA09}" destId="{863EFE28-EEE9-4578-97B6-BA687A2F0998}" srcOrd="1" destOrd="0" presId="urn:microsoft.com/office/officeart/2005/8/layout/bProcess3"/>
    <dgm:cxn modelId="{F6F48918-9CC0-4FD6-B392-ED5E40CE9B02}" type="presParOf" srcId="{863EFE28-EEE9-4578-97B6-BA687A2F0998}" destId="{70683879-F402-46BE-8622-DB72C2179666}" srcOrd="0" destOrd="0" presId="urn:microsoft.com/office/officeart/2005/8/layout/bProcess3"/>
    <dgm:cxn modelId="{3F156D52-B2E7-4620-B18B-4EAB9815DB7D}" type="presParOf" srcId="{B05B6E04-E118-4203-8EA4-AFA565A6BA09}" destId="{EB73756F-4C6C-4926-AFF1-2DDAB4312B64}" srcOrd="2" destOrd="0" presId="urn:microsoft.com/office/officeart/2005/8/layout/bProcess3"/>
    <dgm:cxn modelId="{CACDB426-381D-43AA-BF91-A643E305C959}" type="presParOf" srcId="{B05B6E04-E118-4203-8EA4-AFA565A6BA09}" destId="{64C3C994-9D5E-4280-929E-E226E189E826}" srcOrd="3" destOrd="0" presId="urn:microsoft.com/office/officeart/2005/8/layout/bProcess3"/>
    <dgm:cxn modelId="{EF00F5C4-D3E7-4AAA-B813-202A2E8BCCE1}" type="presParOf" srcId="{64C3C994-9D5E-4280-929E-E226E189E826}" destId="{A82D75F2-C97B-41CB-9F43-54B8B4533EF0}" srcOrd="0" destOrd="0" presId="urn:microsoft.com/office/officeart/2005/8/layout/bProcess3"/>
    <dgm:cxn modelId="{2B4E9685-0004-4718-8F73-8509AD2AEDB2}" type="presParOf" srcId="{B05B6E04-E118-4203-8EA4-AFA565A6BA09}" destId="{56E15EEA-E7CE-41F3-B292-4F6C825AD6EE}" srcOrd="4" destOrd="0" presId="urn:microsoft.com/office/officeart/2005/8/layout/bProcess3"/>
    <dgm:cxn modelId="{DA9BAEE9-3165-4AE8-AF5E-7AD25727570D}" type="presParOf" srcId="{B05B6E04-E118-4203-8EA4-AFA565A6BA09}" destId="{98F33C69-210B-46CF-8229-05378C57BF39}" srcOrd="5" destOrd="0" presId="urn:microsoft.com/office/officeart/2005/8/layout/bProcess3"/>
    <dgm:cxn modelId="{55D949F0-3F81-4A09-A10B-5D32695A780B}" type="presParOf" srcId="{98F33C69-210B-46CF-8229-05378C57BF39}" destId="{088A750D-ECF6-4D06-A553-14C4D0991D31}" srcOrd="0" destOrd="0" presId="urn:microsoft.com/office/officeart/2005/8/layout/bProcess3"/>
    <dgm:cxn modelId="{19CDA506-1FC4-46AC-8641-33C27E761271}" type="presParOf" srcId="{B05B6E04-E118-4203-8EA4-AFA565A6BA09}" destId="{0BA9C816-C793-4F64-B075-C2FF362C2D79}" srcOrd="6" destOrd="0" presId="urn:microsoft.com/office/officeart/2005/8/layout/bProcess3"/>
    <dgm:cxn modelId="{958362A9-F872-466B-8058-40BB271F5FBF}" type="presParOf" srcId="{B05B6E04-E118-4203-8EA4-AFA565A6BA09}" destId="{2C440941-EB04-4B42-87C4-BBD5CC1C1FB0}" srcOrd="7" destOrd="0" presId="urn:microsoft.com/office/officeart/2005/8/layout/bProcess3"/>
    <dgm:cxn modelId="{2A457BE6-5AE4-438B-9C14-BC06FAC2C777}" type="presParOf" srcId="{2C440941-EB04-4B42-87C4-BBD5CC1C1FB0}" destId="{742E9E92-EF8C-4897-BA6D-E7119B62BFD4}" srcOrd="0" destOrd="0" presId="urn:microsoft.com/office/officeart/2005/8/layout/bProcess3"/>
    <dgm:cxn modelId="{DAA6176E-A943-433F-99B2-C0DD7A34BAE9}" type="presParOf" srcId="{B05B6E04-E118-4203-8EA4-AFA565A6BA09}" destId="{7B48231D-03F8-4B70-A10B-A14AFB2DB612}" srcOrd="8" destOrd="0" presId="urn:microsoft.com/office/officeart/2005/8/layout/bProcess3"/>
    <dgm:cxn modelId="{753FCA46-C756-421F-9615-26FEBF89E3AB}" type="presParOf" srcId="{B05B6E04-E118-4203-8EA4-AFA565A6BA09}" destId="{25B298E5-23A5-4451-BDD6-EB0E329C1236}" srcOrd="9" destOrd="0" presId="urn:microsoft.com/office/officeart/2005/8/layout/bProcess3"/>
    <dgm:cxn modelId="{20C06E6C-722C-4EE1-B794-3F183C458E6A}" type="presParOf" srcId="{25B298E5-23A5-4451-BDD6-EB0E329C1236}" destId="{1EB3CA34-3313-4171-B457-C43B6470F262}" srcOrd="0" destOrd="0" presId="urn:microsoft.com/office/officeart/2005/8/layout/bProcess3"/>
    <dgm:cxn modelId="{A596E251-346D-4CF2-9900-51947F566144}" type="presParOf" srcId="{B05B6E04-E118-4203-8EA4-AFA565A6BA09}" destId="{77E206E4-77DD-46E3-B81F-B01CBBFBB5F7}" srcOrd="10" destOrd="0" presId="urn:microsoft.com/office/officeart/2005/8/layout/bProcess3"/>
    <dgm:cxn modelId="{D3186236-280C-4C74-9427-D9A536225E71}" type="presParOf" srcId="{B05B6E04-E118-4203-8EA4-AFA565A6BA09}" destId="{981092FC-C2CA-44B5-8618-084708114819}" srcOrd="11" destOrd="0" presId="urn:microsoft.com/office/officeart/2005/8/layout/bProcess3"/>
    <dgm:cxn modelId="{38919BB4-A80D-4D62-BB38-E7C5930DD670}" type="presParOf" srcId="{981092FC-C2CA-44B5-8618-084708114819}" destId="{D991AE51-A16C-4CDE-B49A-FA091A9E07A4}" srcOrd="0" destOrd="0" presId="urn:microsoft.com/office/officeart/2005/8/layout/bProcess3"/>
    <dgm:cxn modelId="{53AC0ABE-08E5-4C23-B983-B81202CACBB9}" type="presParOf" srcId="{B05B6E04-E118-4203-8EA4-AFA565A6BA09}" destId="{09C20312-3F29-4D34-8B49-87913726CBE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F27FE2-204F-4E83-B194-619A891332E3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2CDE3-C01B-4D31-B007-CD99F037EAE3}">
      <dgm:prSet phldrT="[Text]" custT="1"/>
      <dgm:spPr>
        <a:solidFill>
          <a:schemeClr val="bg1">
            <a:lumMod val="75000"/>
            <a:alpha val="98000"/>
          </a:schemeClr>
        </a:solidFill>
      </dgm:spPr>
      <dgm:t>
        <a:bodyPr/>
        <a:lstStyle/>
        <a:p>
          <a:r>
            <a:rPr lang="es-ES" sz="1900" dirty="0" smtClean="0">
              <a:solidFill>
                <a:schemeClr val="tx1"/>
              </a:solidFill>
            </a:rPr>
            <a:t>Registrar la información de contacto del usuario y los detalles de las Solicitudes de los Usuarios</a:t>
          </a:r>
          <a:endParaRPr lang="en-US" sz="1900" dirty="0">
            <a:solidFill>
              <a:schemeClr val="tx1"/>
            </a:solidFill>
          </a:endParaRPr>
        </a:p>
      </dgm:t>
    </dgm:pt>
    <dgm:pt modelId="{DB10309A-8D4A-4716-A944-42B5C4D09426}" type="parTrans" cxnId="{C253A1E0-EB44-4999-90AC-ABCF240D721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5E208F6-6E5B-43FE-905C-91588518D4CC}" type="sibTrans" cxnId="{C253A1E0-EB44-4999-90AC-ABCF240D7212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D11D2513-E683-48DF-B748-096B6FCCB357}">
      <dgm:prSet custT="1"/>
      <dgm:spPr>
        <a:solidFill>
          <a:schemeClr val="bg1">
            <a:lumMod val="75000"/>
            <a:alpha val="98000"/>
          </a:schemeClr>
        </a:solidFill>
      </dgm:spPr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Categorizar la Solicitud del usuario</a:t>
          </a:r>
          <a:endParaRPr lang="en-US" sz="2000" dirty="0" smtClean="0">
            <a:solidFill>
              <a:schemeClr val="tx1"/>
            </a:solidFill>
          </a:endParaRPr>
        </a:p>
      </dgm:t>
    </dgm:pt>
    <dgm:pt modelId="{19DA7383-0C4A-48EB-B6BD-1915CE3D3CB9}" type="parTrans" cxnId="{696D0F07-A2FA-4A32-AE74-677BFF6B250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D61C62E-6410-4A0C-837D-E762A8960B1A}" type="sibTrans" cxnId="{696D0F07-A2FA-4A32-AE74-677BFF6B2501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29236647-44C5-4FCC-9E44-1AE89A7AD03F}">
      <dgm:prSet custT="1"/>
      <dgm:spPr>
        <a:solidFill>
          <a:schemeClr val="bg1">
            <a:lumMod val="75000"/>
            <a:alpha val="98000"/>
          </a:schemeClr>
        </a:solidFill>
      </dgm:spPr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Determinar si la </a:t>
          </a:r>
          <a:r>
            <a:rPr lang="es-ES" sz="2000" dirty="0" err="1" smtClean="0">
              <a:solidFill>
                <a:schemeClr val="tx1"/>
              </a:solidFill>
            </a:rPr>
            <a:t>Solcitud</a:t>
          </a:r>
          <a:r>
            <a:rPr lang="es-ES" sz="2000" dirty="0" smtClean="0">
              <a:solidFill>
                <a:schemeClr val="tx1"/>
              </a:solidFill>
            </a:rPr>
            <a:t> se puede atender</a:t>
          </a:r>
          <a:endParaRPr lang="en-US" sz="2000" dirty="0" smtClean="0">
            <a:solidFill>
              <a:schemeClr val="tx1"/>
            </a:solidFill>
          </a:endParaRPr>
        </a:p>
      </dgm:t>
    </dgm:pt>
    <dgm:pt modelId="{A7368FEB-6D15-449C-8839-E0DFE4CDE59A}" type="parTrans" cxnId="{63AD343B-5C2E-440F-A824-631C99D861CA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DC1C39C-4771-4F61-ADBA-C3EFC9C64655}" type="sibTrans" cxnId="{63AD343B-5C2E-440F-A824-631C99D861CA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92EE5589-C50B-4036-B920-44F042ACF1BE}">
      <dgm:prSet custT="1"/>
      <dgm:spPr>
        <a:solidFill>
          <a:schemeClr val="bg1">
            <a:lumMod val="75000"/>
            <a:alpha val="98000"/>
          </a:schemeClr>
        </a:solidFill>
      </dgm:spPr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Priorizar la Solicitud</a:t>
          </a:r>
          <a:endParaRPr lang="en-US" sz="2000" dirty="0" smtClean="0">
            <a:solidFill>
              <a:schemeClr val="tx1"/>
            </a:solidFill>
          </a:endParaRPr>
        </a:p>
      </dgm:t>
    </dgm:pt>
    <dgm:pt modelId="{2750B8F0-A48F-4A83-8B85-43D57250CE8B}" type="parTrans" cxnId="{5EB12C44-B41B-4BC7-A059-0FCC5E143D23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B29A779-FFD4-41B1-B137-E194290CEDF3}" type="sibTrans" cxnId="{5EB12C44-B41B-4BC7-A059-0FCC5E143D23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32100626-11BE-494F-B087-E7F9CA8E0F01}">
      <dgm:prSet custT="1"/>
      <dgm:spPr/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Resolver la Solicitud</a:t>
          </a:r>
          <a:endParaRPr lang="en-US" sz="2000" dirty="0" smtClean="0">
            <a:solidFill>
              <a:schemeClr val="tx1"/>
            </a:solidFill>
          </a:endParaRPr>
        </a:p>
      </dgm:t>
    </dgm:pt>
    <dgm:pt modelId="{072D04CE-8D71-4906-BA87-FE95F96D8790}" type="parTrans" cxnId="{3683AC65-17DF-4B30-8D01-E9AF65EB35E6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569F9A6-F7E2-4E18-B8D2-1EEEBE0A6218}" type="sibTrans" cxnId="{3683AC65-17DF-4B30-8D01-E9AF65EB35E6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41D41459-19C6-49CE-A6BF-06BB13EC1693}">
      <dgm:prSet custT="1"/>
      <dgm:spPr/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Confirmar la Resolución y cerrar la Solicitud</a:t>
          </a:r>
          <a:endParaRPr lang="en-US" sz="2000" dirty="0" smtClean="0">
            <a:solidFill>
              <a:schemeClr val="tx1"/>
            </a:solidFill>
          </a:endParaRPr>
        </a:p>
      </dgm:t>
    </dgm:pt>
    <dgm:pt modelId="{E78EE290-6236-4E5C-B352-1BE682588249}" type="parTrans" cxnId="{A89D6BF6-D8F4-425D-9318-FB0AFFA0313C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6D13F8E-7276-475C-9768-6CF17C5750D7}" type="sibTrans" cxnId="{A89D6BF6-D8F4-425D-9318-FB0AFFA0313C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</a:endParaRPr>
        </a:p>
      </dgm:t>
    </dgm:pt>
    <dgm:pt modelId="{BEBE2E59-04A1-4143-960E-FAE3D8E98D6C}">
      <dgm:prSet custT="1"/>
      <dgm:spPr/>
      <dgm:t>
        <a:bodyPr/>
        <a:lstStyle/>
        <a:p>
          <a:r>
            <a:rPr lang="es-ES" sz="2000" dirty="0" smtClean="0">
              <a:solidFill>
                <a:schemeClr val="tx1"/>
              </a:solidFill>
            </a:rPr>
            <a:t>Asegurar un Buen Servicio</a:t>
          </a:r>
          <a:endParaRPr lang="en-US" sz="2000" dirty="0" smtClean="0">
            <a:solidFill>
              <a:schemeClr val="tx1"/>
            </a:solidFill>
          </a:endParaRPr>
        </a:p>
      </dgm:t>
    </dgm:pt>
    <dgm:pt modelId="{AF02C03E-AA04-49A2-AC77-5610581B2505}" type="parTrans" cxnId="{6AE5ED8A-EA7C-435C-9ADD-DB1233E05DC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1515DCFF-48C5-4CD3-8E66-52EA5FFCC868}" type="sibTrans" cxnId="{6AE5ED8A-EA7C-435C-9ADD-DB1233E05DC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05B6E04-E118-4203-8EA4-AFA565A6BA09}" type="pres">
      <dgm:prSet presAssocID="{A4F27FE2-204F-4E83-B194-619A891332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F3A491-4994-4C70-9657-7744C958CDFB}" type="pres">
      <dgm:prSet presAssocID="{9022CDE3-C01B-4D31-B007-CD99F037EAE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FE28-EEE9-4578-97B6-BA687A2F0998}" type="pres">
      <dgm:prSet presAssocID="{05E208F6-6E5B-43FE-905C-91588518D4CC}" presName="sibTrans" presStyleLbl="sibTrans1D1" presStyleIdx="0" presStyleCnt="6"/>
      <dgm:spPr/>
      <dgm:t>
        <a:bodyPr/>
        <a:lstStyle/>
        <a:p>
          <a:endParaRPr lang="en-US"/>
        </a:p>
      </dgm:t>
    </dgm:pt>
    <dgm:pt modelId="{70683879-F402-46BE-8622-DB72C2179666}" type="pres">
      <dgm:prSet presAssocID="{05E208F6-6E5B-43FE-905C-91588518D4CC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EB73756F-4C6C-4926-AFF1-2DDAB4312B64}" type="pres">
      <dgm:prSet presAssocID="{D11D2513-E683-48DF-B748-096B6FCCB35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3C994-9D5E-4280-929E-E226E189E826}" type="pres">
      <dgm:prSet presAssocID="{3D61C62E-6410-4A0C-837D-E762A8960B1A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82D75F2-C97B-41CB-9F43-54B8B4533EF0}" type="pres">
      <dgm:prSet presAssocID="{3D61C62E-6410-4A0C-837D-E762A8960B1A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56E15EEA-E7CE-41F3-B292-4F6C825AD6EE}" type="pres">
      <dgm:prSet presAssocID="{29236647-44C5-4FCC-9E44-1AE89A7AD03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33C69-210B-46CF-8229-05378C57BF39}" type="pres">
      <dgm:prSet presAssocID="{DDC1C39C-4771-4F61-ADBA-C3EFC9C64655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88A750D-ECF6-4D06-A553-14C4D0991D31}" type="pres">
      <dgm:prSet presAssocID="{DDC1C39C-4771-4F61-ADBA-C3EFC9C64655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0BA9C816-C793-4F64-B075-C2FF362C2D79}" type="pres">
      <dgm:prSet presAssocID="{92EE5589-C50B-4036-B920-44F042ACF1B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40941-EB04-4B42-87C4-BBD5CC1C1FB0}" type="pres">
      <dgm:prSet presAssocID="{9B29A779-FFD4-41B1-B137-E194290CEDF3}" presName="sibTrans" presStyleLbl="sibTrans1D1" presStyleIdx="3" presStyleCnt="6"/>
      <dgm:spPr/>
      <dgm:t>
        <a:bodyPr/>
        <a:lstStyle/>
        <a:p>
          <a:endParaRPr lang="en-US"/>
        </a:p>
      </dgm:t>
    </dgm:pt>
    <dgm:pt modelId="{742E9E92-EF8C-4897-BA6D-E7119B62BFD4}" type="pres">
      <dgm:prSet presAssocID="{9B29A779-FFD4-41B1-B137-E194290CEDF3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7B48231D-03F8-4B70-A10B-A14AFB2DB612}" type="pres">
      <dgm:prSet presAssocID="{32100626-11BE-494F-B087-E7F9CA8E0F0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298E5-23A5-4451-BDD6-EB0E329C1236}" type="pres">
      <dgm:prSet presAssocID="{B569F9A6-F7E2-4E18-B8D2-1EEEBE0A6218}" presName="sibTrans" presStyleLbl="sibTrans1D1" presStyleIdx="4" presStyleCnt="6"/>
      <dgm:spPr/>
      <dgm:t>
        <a:bodyPr/>
        <a:lstStyle/>
        <a:p>
          <a:endParaRPr lang="en-US"/>
        </a:p>
      </dgm:t>
    </dgm:pt>
    <dgm:pt modelId="{1EB3CA34-3313-4171-B457-C43B6470F262}" type="pres">
      <dgm:prSet presAssocID="{B569F9A6-F7E2-4E18-B8D2-1EEEBE0A6218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77E206E4-77DD-46E3-B81F-B01CBBFBB5F7}" type="pres">
      <dgm:prSet presAssocID="{41D41459-19C6-49CE-A6BF-06BB13EC169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092FC-C2CA-44B5-8618-084708114819}" type="pres">
      <dgm:prSet presAssocID="{E6D13F8E-7276-475C-9768-6CF17C5750D7}" presName="sibTrans" presStyleLbl="sibTrans1D1" presStyleIdx="5" presStyleCnt="6"/>
      <dgm:spPr/>
      <dgm:t>
        <a:bodyPr/>
        <a:lstStyle/>
        <a:p>
          <a:endParaRPr lang="en-US"/>
        </a:p>
      </dgm:t>
    </dgm:pt>
    <dgm:pt modelId="{D991AE51-A16C-4CDE-B49A-FA091A9E07A4}" type="pres">
      <dgm:prSet presAssocID="{E6D13F8E-7276-475C-9768-6CF17C5750D7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09C20312-3F29-4D34-8B49-87913726CBE8}" type="pres">
      <dgm:prSet presAssocID="{BEBE2E59-04A1-4143-960E-FAE3D8E98D6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F6F958-AEC9-4688-82E5-50C644006143}" type="presOf" srcId="{D11D2513-E683-48DF-B748-096B6FCCB357}" destId="{EB73756F-4C6C-4926-AFF1-2DDAB4312B64}" srcOrd="0" destOrd="0" presId="urn:microsoft.com/office/officeart/2005/8/layout/bProcess3"/>
    <dgm:cxn modelId="{90491B46-8455-44CA-BA52-666277197C61}" type="presOf" srcId="{05E208F6-6E5B-43FE-905C-91588518D4CC}" destId="{70683879-F402-46BE-8622-DB72C2179666}" srcOrd="1" destOrd="0" presId="urn:microsoft.com/office/officeart/2005/8/layout/bProcess3"/>
    <dgm:cxn modelId="{B09A78DD-5199-456D-9C55-43F8D9BD95DB}" type="presOf" srcId="{3D61C62E-6410-4A0C-837D-E762A8960B1A}" destId="{A82D75F2-C97B-41CB-9F43-54B8B4533EF0}" srcOrd="1" destOrd="0" presId="urn:microsoft.com/office/officeart/2005/8/layout/bProcess3"/>
    <dgm:cxn modelId="{A89D6BF6-D8F4-425D-9318-FB0AFFA0313C}" srcId="{A4F27FE2-204F-4E83-B194-619A891332E3}" destId="{41D41459-19C6-49CE-A6BF-06BB13EC1693}" srcOrd="5" destOrd="0" parTransId="{E78EE290-6236-4E5C-B352-1BE682588249}" sibTransId="{E6D13F8E-7276-475C-9768-6CF17C5750D7}"/>
    <dgm:cxn modelId="{9EB59F97-C65C-4C18-9BEB-8893FBFCD16A}" type="presOf" srcId="{29236647-44C5-4FCC-9E44-1AE89A7AD03F}" destId="{56E15EEA-E7CE-41F3-B292-4F6C825AD6EE}" srcOrd="0" destOrd="0" presId="urn:microsoft.com/office/officeart/2005/8/layout/bProcess3"/>
    <dgm:cxn modelId="{3683AC65-17DF-4B30-8D01-E9AF65EB35E6}" srcId="{A4F27FE2-204F-4E83-B194-619A891332E3}" destId="{32100626-11BE-494F-B087-E7F9CA8E0F01}" srcOrd="4" destOrd="0" parTransId="{072D04CE-8D71-4906-BA87-FE95F96D8790}" sibTransId="{B569F9A6-F7E2-4E18-B8D2-1EEEBE0A6218}"/>
    <dgm:cxn modelId="{65799DBA-6476-4654-9721-A8A5A4788CA3}" type="presOf" srcId="{DDC1C39C-4771-4F61-ADBA-C3EFC9C64655}" destId="{088A750D-ECF6-4D06-A553-14C4D0991D31}" srcOrd="1" destOrd="0" presId="urn:microsoft.com/office/officeart/2005/8/layout/bProcess3"/>
    <dgm:cxn modelId="{7B6A42F5-5DF2-4D19-BBDB-BA7DA2B7A505}" type="presOf" srcId="{DDC1C39C-4771-4F61-ADBA-C3EFC9C64655}" destId="{98F33C69-210B-46CF-8229-05378C57BF39}" srcOrd="0" destOrd="0" presId="urn:microsoft.com/office/officeart/2005/8/layout/bProcess3"/>
    <dgm:cxn modelId="{4E15C905-551A-4335-83E8-77F2F114BA2A}" type="presOf" srcId="{41D41459-19C6-49CE-A6BF-06BB13EC1693}" destId="{77E206E4-77DD-46E3-B81F-B01CBBFBB5F7}" srcOrd="0" destOrd="0" presId="urn:microsoft.com/office/officeart/2005/8/layout/bProcess3"/>
    <dgm:cxn modelId="{63AD343B-5C2E-440F-A824-631C99D861CA}" srcId="{A4F27FE2-204F-4E83-B194-619A891332E3}" destId="{29236647-44C5-4FCC-9E44-1AE89A7AD03F}" srcOrd="2" destOrd="0" parTransId="{A7368FEB-6D15-449C-8839-E0DFE4CDE59A}" sibTransId="{DDC1C39C-4771-4F61-ADBA-C3EFC9C64655}"/>
    <dgm:cxn modelId="{696D0F07-A2FA-4A32-AE74-677BFF6B2501}" srcId="{A4F27FE2-204F-4E83-B194-619A891332E3}" destId="{D11D2513-E683-48DF-B748-096B6FCCB357}" srcOrd="1" destOrd="0" parTransId="{19DA7383-0C4A-48EB-B6BD-1915CE3D3CB9}" sibTransId="{3D61C62E-6410-4A0C-837D-E762A8960B1A}"/>
    <dgm:cxn modelId="{BE13F3F1-F53E-401D-898A-194042108347}" type="presOf" srcId="{A4F27FE2-204F-4E83-B194-619A891332E3}" destId="{B05B6E04-E118-4203-8EA4-AFA565A6BA09}" srcOrd="0" destOrd="0" presId="urn:microsoft.com/office/officeart/2005/8/layout/bProcess3"/>
    <dgm:cxn modelId="{C253A1E0-EB44-4999-90AC-ABCF240D7212}" srcId="{A4F27FE2-204F-4E83-B194-619A891332E3}" destId="{9022CDE3-C01B-4D31-B007-CD99F037EAE3}" srcOrd="0" destOrd="0" parTransId="{DB10309A-8D4A-4716-A944-42B5C4D09426}" sibTransId="{05E208F6-6E5B-43FE-905C-91588518D4CC}"/>
    <dgm:cxn modelId="{42156ABE-B4B3-4A4C-B1AB-0CCC4ECF0AEB}" type="presOf" srcId="{E6D13F8E-7276-475C-9768-6CF17C5750D7}" destId="{981092FC-C2CA-44B5-8618-084708114819}" srcOrd="0" destOrd="0" presId="urn:microsoft.com/office/officeart/2005/8/layout/bProcess3"/>
    <dgm:cxn modelId="{65E4EEAA-48A0-47D9-812C-DF09A8C3E22D}" type="presOf" srcId="{BEBE2E59-04A1-4143-960E-FAE3D8E98D6C}" destId="{09C20312-3F29-4D34-8B49-87913726CBE8}" srcOrd="0" destOrd="0" presId="urn:microsoft.com/office/officeart/2005/8/layout/bProcess3"/>
    <dgm:cxn modelId="{6F83FE75-3510-456A-8467-5F3C70EFE70A}" type="presOf" srcId="{92EE5589-C50B-4036-B920-44F042ACF1BE}" destId="{0BA9C816-C793-4F64-B075-C2FF362C2D79}" srcOrd="0" destOrd="0" presId="urn:microsoft.com/office/officeart/2005/8/layout/bProcess3"/>
    <dgm:cxn modelId="{685B2ED9-363E-411D-A1AE-EEB6D5873C03}" type="presOf" srcId="{E6D13F8E-7276-475C-9768-6CF17C5750D7}" destId="{D991AE51-A16C-4CDE-B49A-FA091A9E07A4}" srcOrd="1" destOrd="0" presId="urn:microsoft.com/office/officeart/2005/8/layout/bProcess3"/>
    <dgm:cxn modelId="{D8370397-09A2-4F8D-8FDF-09F7E0095F07}" type="presOf" srcId="{32100626-11BE-494F-B087-E7F9CA8E0F01}" destId="{7B48231D-03F8-4B70-A10B-A14AFB2DB612}" srcOrd="0" destOrd="0" presId="urn:microsoft.com/office/officeart/2005/8/layout/bProcess3"/>
    <dgm:cxn modelId="{A9AB2B1C-75DD-4F59-A6A8-677C8CFDB903}" type="presOf" srcId="{B569F9A6-F7E2-4E18-B8D2-1EEEBE0A6218}" destId="{1EB3CA34-3313-4171-B457-C43B6470F262}" srcOrd="1" destOrd="0" presId="urn:microsoft.com/office/officeart/2005/8/layout/bProcess3"/>
    <dgm:cxn modelId="{6AE5ED8A-EA7C-435C-9ADD-DB1233E05DC1}" srcId="{A4F27FE2-204F-4E83-B194-619A891332E3}" destId="{BEBE2E59-04A1-4143-960E-FAE3D8E98D6C}" srcOrd="6" destOrd="0" parTransId="{AF02C03E-AA04-49A2-AC77-5610581B2505}" sibTransId="{1515DCFF-48C5-4CD3-8E66-52EA5FFCC868}"/>
    <dgm:cxn modelId="{D1A22AC3-29A7-4FFE-AFE9-C94CD9A22D12}" type="presOf" srcId="{3D61C62E-6410-4A0C-837D-E762A8960B1A}" destId="{64C3C994-9D5E-4280-929E-E226E189E826}" srcOrd="0" destOrd="0" presId="urn:microsoft.com/office/officeart/2005/8/layout/bProcess3"/>
    <dgm:cxn modelId="{14D7D48E-3E2E-4139-9793-76572D67801F}" type="presOf" srcId="{B569F9A6-F7E2-4E18-B8D2-1EEEBE0A6218}" destId="{25B298E5-23A5-4451-BDD6-EB0E329C1236}" srcOrd="0" destOrd="0" presId="urn:microsoft.com/office/officeart/2005/8/layout/bProcess3"/>
    <dgm:cxn modelId="{5EB12C44-B41B-4BC7-A059-0FCC5E143D23}" srcId="{A4F27FE2-204F-4E83-B194-619A891332E3}" destId="{92EE5589-C50B-4036-B920-44F042ACF1BE}" srcOrd="3" destOrd="0" parTransId="{2750B8F0-A48F-4A83-8B85-43D57250CE8B}" sibTransId="{9B29A779-FFD4-41B1-B137-E194290CEDF3}"/>
    <dgm:cxn modelId="{9E23BF75-E6BB-440E-BE2F-76E2F95674F2}" type="presOf" srcId="{9022CDE3-C01B-4D31-B007-CD99F037EAE3}" destId="{C3F3A491-4994-4C70-9657-7744C958CDFB}" srcOrd="0" destOrd="0" presId="urn:microsoft.com/office/officeart/2005/8/layout/bProcess3"/>
    <dgm:cxn modelId="{FB3F10B0-B519-48C2-A3AA-0ED8B82D4850}" type="presOf" srcId="{9B29A779-FFD4-41B1-B137-E194290CEDF3}" destId="{742E9E92-EF8C-4897-BA6D-E7119B62BFD4}" srcOrd="1" destOrd="0" presId="urn:microsoft.com/office/officeart/2005/8/layout/bProcess3"/>
    <dgm:cxn modelId="{943D6EC7-B415-4580-9006-724804E2D648}" type="presOf" srcId="{05E208F6-6E5B-43FE-905C-91588518D4CC}" destId="{863EFE28-EEE9-4578-97B6-BA687A2F0998}" srcOrd="0" destOrd="0" presId="urn:microsoft.com/office/officeart/2005/8/layout/bProcess3"/>
    <dgm:cxn modelId="{46D79FF2-6BEE-41D4-B08A-8B9B2C9DF5F3}" type="presOf" srcId="{9B29A779-FFD4-41B1-B137-E194290CEDF3}" destId="{2C440941-EB04-4B42-87C4-BBD5CC1C1FB0}" srcOrd="0" destOrd="0" presId="urn:microsoft.com/office/officeart/2005/8/layout/bProcess3"/>
    <dgm:cxn modelId="{6DA4E9E7-710F-4882-A93B-5B8064D86BC9}" type="presParOf" srcId="{B05B6E04-E118-4203-8EA4-AFA565A6BA09}" destId="{C3F3A491-4994-4C70-9657-7744C958CDFB}" srcOrd="0" destOrd="0" presId="urn:microsoft.com/office/officeart/2005/8/layout/bProcess3"/>
    <dgm:cxn modelId="{9EEE299B-6FB8-4DC8-B9FF-F35018CDA8AC}" type="presParOf" srcId="{B05B6E04-E118-4203-8EA4-AFA565A6BA09}" destId="{863EFE28-EEE9-4578-97B6-BA687A2F0998}" srcOrd="1" destOrd="0" presId="urn:microsoft.com/office/officeart/2005/8/layout/bProcess3"/>
    <dgm:cxn modelId="{2111C39A-9818-4476-BAD8-0DF5CD0F57F0}" type="presParOf" srcId="{863EFE28-EEE9-4578-97B6-BA687A2F0998}" destId="{70683879-F402-46BE-8622-DB72C2179666}" srcOrd="0" destOrd="0" presId="urn:microsoft.com/office/officeart/2005/8/layout/bProcess3"/>
    <dgm:cxn modelId="{240992C6-188E-44C9-94CD-A7A6E1139D3E}" type="presParOf" srcId="{B05B6E04-E118-4203-8EA4-AFA565A6BA09}" destId="{EB73756F-4C6C-4926-AFF1-2DDAB4312B64}" srcOrd="2" destOrd="0" presId="urn:microsoft.com/office/officeart/2005/8/layout/bProcess3"/>
    <dgm:cxn modelId="{C5E6D5B9-6947-4F61-92B8-6D78E8F1B73E}" type="presParOf" srcId="{B05B6E04-E118-4203-8EA4-AFA565A6BA09}" destId="{64C3C994-9D5E-4280-929E-E226E189E826}" srcOrd="3" destOrd="0" presId="urn:microsoft.com/office/officeart/2005/8/layout/bProcess3"/>
    <dgm:cxn modelId="{A520C4F9-502F-4E02-9E21-E6A68F264F0F}" type="presParOf" srcId="{64C3C994-9D5E-4280-929E-E226E189E826}" destId="{A82D75F2-C97B-41CB-9F43-54B8B4533EF0}" srcOrd="0" destOrd="0" presId="urn:microsoft.com/office/officeart/2005/8/layout/bProcess3"/>
    <dgm:cxn modelId="{D4E2BAA6-89E1-4278-985A-67D4329EEA12}" type="presParOf" srcId="{B05B6E04-E118-4203-8EA4-AFA565A6BA09}" destId="{56E15EEA-E7CE-41F3-B292-4F6C825AD6EE}" srcOrd="4" destOrd="0" presId="urn:microsoft.com/office/officeart/2005/8/layout/bProcess3"/>
    <dgm:cxn modelId="{46F1D51D-99CC-4844-B3CB-330022A3B25E}" type="presParOf" srcId="{B05B6E04-E118-4203-8EA4-AFA565A6BA09}" destId="{98F33C69-210B-46CF-8229-05378C57BF39}" srcOrd="5" destOrd="0" presId="urn:microsoft.com/office/officeart/2005/8/layout/bProcess3"/>
    <dgm:cxn modelId="{BC866372-7981-40A4-ACE2-AF89C8F042B4}" type="presParOf" srcId="{98F33C69-210B-46CF-8229-05378C57BF39}" destId="{088A750D-ECF6-4D06-A553-14C4D0991D31}" srcOrd="0" destOrd="0" presId="urn:microsoft.com/office/officeart/2005/8/layout/bProcess3"/>
    <dgm:cxn modelId="{944992C2-8C77-491F-A284-D89F5538397E}" type="presParOf" srcId="{B05B6E04-E118-4203-8EA4-AFA565A6BA09}" destId="{0BA9C816-C793-4F64-B075-C2FF362C2D79}" srcOrd="6" destOrd="0" presId="urn:microsoft.com/office/officeart/2005/8/layout/bProcess3"/>
    <dgm:cxn modelId="{116DFCBF-F2E7-46DF-86AC-2D720657159F}" type="presParOf" srcId="{B05B6E04-E118-4203-8EA4-AFA565A6BA09}" destId="{2C440941-EB04-4B42-87C4-BBD5CC1C1FB0}" srcOrd="7" destOrd="0" presId="urn:microsoft.com/office/officeart/2005/8/layout/bProcess3"/>
    <dgm:cxn modelId="{36BA869D-DEBE-4ADD-85C4-27C49BFAB92E}" type="presParOf" srcId="{2C440941-EB04-4B42-87C4-BBD5CC1C1FB0}" destId="{742E9E92-EF8C-4897-BA6D-E7119B62BFD4}" srcOrd="0" destOrd="0" presId="urn:microsoft.com/office/officeart/2005/8/layout/bProcess3"/>
    <dgm:cxn modelId="{082C1511-4F1F-47DB-A38B-BEE9748EA35D}" type="presParOf" srcId="{B05B6E04-E118-4203-8EA4-AFA565A6BA09}" destId="{7B48231D-03F8-4B70-A10B-A14AFB2DB612}" srcOrd="8" destOrd="0" presId="urn:microsoft.com/office/officeart/2005/8/layout/bProcess3"/>
    <dgm:cxn modelId="{384EC6C4-4587-4F8B-B565-B001B256A9D0}" type="presParOf" srcId="{B05B6E04-E118-4203-8EA4-AFA565A6BA09}" destId="{25B298E5-23A5-4451-BDD6-EB0E329C1236}" srcOrd="9" destOrd="0" presId="urn:microsoft.com/office/officeart/2005/8/layout/bProcess3"/>
    <dgm:cxn modelId="{CA543E39-85C4-4C08-BE22-60867EF00AEF}" type="presParOf" srcId="{25B298E5-23A5-4451-BDD6-EB0E329C1236}" destId="{1EB3CA34-3313-4171-B457-C43B6470F262}" srcOrd="0" destOrd="0" presId="urn:microsoft.com/office/officeart/2005/8/layout/bProcess3"/>
    <dgm:cxn modelId="{6E2603D0-4EBE-41A5-89CB-897D8D9FE761}" type="presParOf" srcId="{B05B6E04-E118-4203-8EA4-AFA565A6BA09}" destId="{77E206E4-77DD-46E3-B81F-B01CBBFBB5F7}" srcOrd="10" destOrd="0" presId="urn:microsoft.com/office/officeart/2005/8/layout/bProcess3"/>
    <dgm:cxn modelId="{2E5E3151-AFB7-4416-84D6-5740B7883E25}" type="presParOf" srcId="{B05B6E04-E118-4203-8EA4-AFA565A6BA09}" destId="{981092FC-C2CA-44B5-8618-084708114819}" srcOrd="11" destOrd="0" presId="urn:microsoft.com/office/officeart/2005/8/layout/bProcess3"/>
    <dgm:cxn modelId="{8CF79D27-40AA-49A5-8ED3-EB1C4608B35B}" type="presParOf" srcId="{981092FC-C2CA-44B5-8618-084708114819}" destId="{D991AE51-A16C-4CDE-B49A-FA091A9E07A4}" srcOrd="0" destOrd="0" presId="urn:microsoft.com/office/officeart/2005/8/layout/bProcess3"/>
    <dgm:cxn modelId="{41A8A6FB-AD82-467D-B6FB-77D0D655E919}" type="presParOf" srcId="{B05B6E04-E118-4203-8EA4-AFA565A6BA09}" destId="{09C20312-3F29-4D34-8B49-87913726CBE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3E031F-1B5F-4202-9343-EC847FF78719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843937-F7F6-4C75-9F00-8C1F9626D6DE}">
      <dgm:prSet phldrT="[Text]"/>
      <dgm:spPr/>
      <dgm:t>
        <a:bodyPr/>
        <a:lstStyle/>
        <a:p>
          <a:r>
            <a:rPr lang="es-BO" dirty="0" smtClean="0">
              <a:solidFill>
                <a:schemeClr val="tx1"/>
              </a:solidFill>
            </a:rPr>
            <a:t>Documentar el Problema</a:t>
          </a:r>
          <a:endParaRPr lang="en-US" dirty="0">
            <a:solidFill>
              <a:schemeClr val="tx1"/>
            </a:solidFill>
          </a:endParaRPr>
        </a:p>
      </dgm:t>
    </dgm:pt>
    <dgm:pt modelId="{C37AAC90-F86C-496B-9845-A8069B9B3BD3}" type="parTrans" cxnId="{F819C169-9D0D-466F-8D90-5B6B26348A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43F986-2007-48FE-A452-7340BB5B7503}" type="sibTrans" cxnId="{F819C169-9D0D-466F-8D90-5B6B26348A3C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16527A5E-CE6F-4960-90E0-C53B8D9C6E36}">
      <dgm:prSet/>
      <dgm:spPr/>
      <dgm:t>
        <a:bodyPr/>
        <a:lstStyle/>
        <a:p>
          <a:r>
            <a:rPr lang="es-BO" dirty="0" smtClean="0">
              <a:solidFill>
                <a:schemeClr val="tx1"/>
              </a:solidFill>
            </a:rPr>
            <a:t>Filtrar el Problema</a:t>
          </a:r>
          <a:endParaRPr lang="en-US" dirty="0" smtClean="0">
            <a:solidFill>
              <a:schemeClr val="tx1"/>
            </a:solidFill>
          </a:endParaRPr>
        </a:p>
      </dgm:t>
    </dgm:pt>
    <dgm:pt modelId="{293753B4-E1BF-489A-AE91-1FC7929A3260}" type="parTrans" cxnId="{C1DC9CC4-5069-4F5D-9385-F610A89D82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0B441C-AEE6-4BD1-9578-57981D7EBD1D}" type="sibTrans" cxnId="{C1DC9CC4-5069-4F5D-9385-F610A89D8296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A3DFA37E-CB6F-4D28-97F4-54CDD33CE9A1}">
      <dgm:prSet/>
      <dgm:spPr/>
      <dgm:t>
        <a:bodyPr/>
        <a:lstStyle/>
        <a:p>
          <a:r>
            <a:rPr lang="es-BO" dirty="0" smtClean="0">
              <a:solidFill>
                <a:schemeClr val="tx1"/>
              </a:solidFill>
            </a:rPr>
            <a:t>Investigar el Problema</a:t>
          </a:r>
          <a:endParaRPr lang="en-US" dirty="0" smtClean="0">
            <a:solidFill>
              <a:schemeClr val="tx1"/>
            </a:solidFill>
          </a:endParaRPr>
        </a:p>
      </dgm:t>
    </dgm:pt>
    <dgm:pt modelId="{4632C940-1C41-4557-A225-CED32194EC6E}" type="parTrans" cxnId="{65CC24A0-A520-4445-B579-41F89C38FD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C82707-DDFC-4654-B776-A2B6525E3EC5}" type="sibTrans" cxnId="{65CC24A0-A520-4445-B579-41F89C38FD0A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D837AAF2-6122-4579-B06A-6C7C2906E632}">
      <dgm:prSet/>
      <dgm:spPr/>
      <dgm:t>
        <a:bodyPr/>
        <a:lstStyle/>
        <a:p>
          <a:r>
            <a:rPr lang="es-BO" dirty="0" smtClean="0">
              <a:solidFill>
                <a:schemeClr val="tx1"/>
              </a:solidFill>
            </a:rPr>
            <a:t>Investigar los Resultados</a:t>
          </a:r>
          <a:endParaRPr lang="en-US" dirty="0" smtClean="0">
            <a:solidFill>
              <a:schemeClr val="tx1"/>
            </a:solidFill>
          </a:endParaRPr>
        </a:p>
      </dgm:t>
    </dgm:pt>
    <dgm:pt modelId="{11717089-0F96-4462-A3B9-23A8451B6D49}" type="parTrans" cxnId="{106A718D-3586-46A8-A558-ECC6C82788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244CA9-5EA5-4667-9D33-4F10AB06D151}" type="sibTrans" cxnId="{106A718D-3586-46A8-A558-ECC6C82788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5840FB-D7D9-4334-8F99-0173FEC26DF9}" type="pres">
      <dgm:prSet presAssocID="{853E031F-1B5F-4202-9343-EC847FF787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4A09D7-80C2-4E1A-BD49-F1EA17F10666}" type="pres">
      <dgm:prSet presAssocID="{58843937-F7F6-4C75-9F00-8C1F9626D6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9A9EE-672C-4EF7-9EF9-733ACB099BCF}" type="pres">
      <dgm:prSet presAssocID="{4E43F986-2007-48FE-A452-7340BB5B7503}" presName="sibTrans" presStyleLbl="sibTrans1D1" presStyleIdx="0" presStyleCnt="3"/>
      <dgm:spPr/>
      <dgm:t>
        <a:bodyPr/>
        <a:lstStyle/>
        <a:p>
          <a:endParaRPr lang="en-US"/>
        </a:p>
      </dgm:t>
    </dgm:pt>
    <dgm:pt modelId="{2F5204EF-D0A2-4C53-83DA-032C8F3103A6}" type="pres">
      <dgm:prSet presAssocID="{4E43F986-2007-48FE-A452-7340BB5B7503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66AB8728-839F-43DF-AAB1-DEB714B36719}" type="pres">
      <dgm:prSet presAssocID="{16527A5E-CE6F-4960-90E0-C53B8D9C6E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A309A-EBB3-408D-A085-CFE011136571}" type="pres">
      <dgm:prSet presAssocID="{230B441C-AEE6-4BD1-9578-57981D7EBD1D}" presName="sibTrans" presStyleLbl="sibTrans1D1" presStyleIdx="1" presStyleCnt="3"/>
      <dgm:spPr/>
      <dgm:t>
        <a:bodyPr/>
        <a:lstStyle/>
        <a:p>
          <a:endParaRPr lang="en-US"/>
        </a:p>
      </dgm:t>
    </dgm:pt>
    <dgm:pt modelId="{39C5D719-A33F-452F-B4DC-3F2920BB3A22}" type="pres">
      <dgm:prSet presAssocID="{230B441C-AEE6-4BD1-9578-57981D7EBD1D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2741F4FF-E0C1-421A-8E8A-FA91D3DE7009}" type="pres">
      <dgm:prSet presAssocID="{A3DFA37E-CB6F-4D28-97F4-54CDD33CE9A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9E4DD-7BB0-4944-AB37-CC8257604E95}" type="pres">
      <dgm:prSet presAssocID="{44C82707-DDFC-4654-B776-A2B6525E3EC5}" presName="sibTrans" presStyleLbl="sibTrans1D1" presStyleIdx="2" presStyleCnt="3"/>
      <dgm:spPr/>
      <dgm:t>
        <a:bodyPr/>
        <a:lstStyle/>
        <a:p>
          <a:endParaRPr lang="en-US"/>
        </a:p>
      </dgm:t>
    </dgm:pt>
    <dgm:pt modelId="{624CC9E8-1B89-4B69-9934-237C931B88F9}" type="pres">
      <dgm:prSet presAssocID="{44C82707-DDFC-4654-B776-A2B6525E3EC5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764CEB89-11CD-46A3-954A-32BC4DEA8D4A}" type="pres">
      <dgm:prSet presAssocID="{D837AAF2-6122-4579-B06A-6C7C2906E6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BC9122-1E15-484B-9ADB-54A802656D19}" type="presOf" srcId="{44C82707-DDFC-4654-B776-A2B6525E3EC5}" destId="{7FD9E4DD-7BB0-4944-AB37-CC8257604E95}" srcOrd="0" destOrd="0" presId="urn:microsoft.com/office/officeart/2005/8/layout/bProcess3"/>
    <dgm:cxn modelId="{9C48C4C8-B725-47FB-9660-CA93A87BB701}" type="presOf" srcId="{44C82707-DDFC-4654-B776-A2B6525E3EC5}" destId="{624CC9E8-1B89-4B69-9934-237C931B88F9}" srcOrd="1" destOrd="0" presId="urn:microsoft.com/office/officeart/2005/8/layout/bProcess3"/>
    <dgm:cxn modelId="{65CC24A0-A520-4445-B579-41F89C38FD0A}" srcId="{853E031F-1B5F-4202-9343-EC847FF78719}" destId="{A3DFA37E-CB6F-4D28-97F4-54CDD33CE9A1}" srcOrd="2" destOrd="0" parTransId="{4632C940-1C41-4557-A225-CED32194EC6E}" sibTransId="{44C82707-DDFC-4654-B776-A2B6525E3EC5}"/>
    <dgm:cxn modelId="{082F56BC-9C3E-423F-8FE5-C6395431AFC3}" type="presOf" srcId="{A3DFA37E-CB6F-4D28-97F4-54CDD33CE9A1}" destId="{2741F4FF-E0C1-421A-8E8A-FA91D3DE7009}" srcOrd="0" destOrd="0" presId="urn:microsoft.com/office/officeart/2005/8/layout/bProcess3"/>
    <dgm:cxn modelId="{06716091-E2A8-45AE-99C3-3A2E5B8E56C5}" type="presOf" srcId="{230B441C-AEE6-4BD1-9578-57981D7EBD1D}" destId="{4BDA309A-EBB3-408D-A085-CFE011136571}" srcOrd="0" destOrd="0" presId="urn:microsoft.com/office/officeart/2005/8/layout/bProcess3"/>
    <dgm:cxn modelId="{2B1BD858-9977-4936-8F5D-FBF54C328110}" type="presOf" srcId="{58843937-F7F6-4C75-9F00-8C1F9626D6DE}" destId="{EB4A09D7-80C2-4E1A-BD49-F1EA17F10666}" srcOrd="0" destOrd="0" presId="urn:microsoft.com/office/officeart/2005/8/layout/bProcess3"/>
    <dgm:cxn modelId="{030FB056-45CC-4484-94A8-1AAA8BFF2644}" type="presOf" srcId="{4E43F986-2007-48FE-A452-7340BB5B7503}" destId="{2F5204EF-D0A2-4C53-83DA-032C8F3103A6}" srcOrd="1" destOrd="0" presId="urn:microsoft.com/office/officeart/2005/8/layout/bProcess3"/>
    <dgm:cxn modelId="{F819C169-9D0D-466F-8D90-5B6B26348A3C}" srcId="{853E031F-1B5F-4202-9343-EC847FF78719}" destId="{58843937-F7F6-4C75-9F00-8C1F9626D6DE}" srcOrd="0" destOrd="0" parTransId="{C37AAC90-F86C-496B-9845-A8069B9B3BD3}" sibTransId="{4E43F986-2007-48FE-A452-7340BB5B7503}"/>
    <dgm:cxn modelId="{EAB6CA1F-54DE-40E2-B093-80D32DEC21B7}" type="presOf" srcId="{853E031F-1B5F-4202-9343-EC847FF78719}" destId="{005840FB-D7D9-4334-8F99-0173FEC26DF9}" srcOrd="0" destOrd="0" presId="urn:microsoft.com/office/officeart/2005/8/layout/bProcess3"/>
    <dgm:cxn modelId="{C8B65D67-10A1-44C2-BE37-5B736D30F144}" type="presOf" srcId="{16527A5E-CE6F-4960-90E0-C53B8D9C6E36}" destId="{66AB8728-839F-43DF-AAB1-DEB714B36719}" srcOrd="0" destOrd="0" presId="urn:microsoft.com/office/officeart/2005/8/layout/bProcess3"/>
    <dgm:cxn modelId="{C1DC9CC4-5069-4F5D-9385-F610A89D8296}" srcId="{853E031F-1B5F-4202-9343-EC847FF78719}" destId="{16527A5E-CE6F-4960-90E0-C53B8D9C6E36}" srcOrd="1" destOrd="0" parTransId="{293753B4-E1BF-489A-AE91-1FC7929A3260}" sibTransId="{230B441C-AEE6-4BD1-9578-57981D7EBD1D}"/>
    <dgm:cxn modelId="{E8213B75-7521-4F22-AC56-3E8E93BE2D86}" type="presOf" srcId="{D837AAF2-6122-4579-B06A-6C7C2906E632}" destId="{764CEB89-11CD-46A3-954A-32BC4DEA8D4A}" srcOrd="0" destOrd="0" presId="urn:microsoft.com/office/officeart/2005/8/layout/bProcess3"/>
    <dgm:cxn modelId="{106A718D-3586-46A8-A558-ECC6C8278804}" srcId="{853E031F-1B5F-4202-9343-EC847FF78719}" destId="{D837AAF2-6122-4579-B06A-6C7C2906E632}" srcOrd="3" destOrd="0" parTransId="{11717089-0F96-4462-A3B9-23A8451B6D49}" sibTransId="{21244CA9-5EA5-4667-9D33-4F10AB06D151}"/>
    <dgm:cxn modelId="{0033FB7A-767A-4637-AE38-3F3548C4E110}" type="presOf" srcId="{4E43F986-2007-48FE-A452-7340BB5B7503}" destId="{A229A9EE-672C-4EF7-9EF9-733ACB099BCF}" srcOrd="0" destOrd="0" presId="urn:microsoft.com/office/officeart/2005/8/layout/bProcess3"/>
    <dgm:cxn modelId="{A02CE12E-955C-468F-9ADC-50D8ABC2A245}" type="presOf" srcId="{230B441C-AEE6-4BD1-9578-57981D7EBD1D}" destId="{39C5D719-A33F-452F-B4DC-3F2920BB3A22}" srcOrd="1" destOrd="0" presId="urn:microsoft.com/office/officeart/2005/8/layout/bProcess3"/>
    <dgm:cxn modelId="{FBBD639F-13C6-4B98-89B9-008DFE3DC4D7}" type="presParOf" srcId="{005840FB-D7D9-4334-8F99-0173FEC26DF9}" destId="{EB4A09D7-80C2-4E1A-BD49-F1EA17F10666}" srcOrd="0" destOrd="0" presId="urn:microsoft.com/office/officeart/2005/8/layout/bProcess3"/>
    <dgm:cxn modelId="{3D275958-E5BC-4FA2-B324-DADD0060780F}" type="presParOf" srcId="{005840FB-D7D9-4334-8F99-0173FEC26DF9}" destId="{A229A9EE-672C-4EF7-9EF9-733ACB099BCF}" srcOrd="1" destOrd="0" presId="urn:microsoft.com/office/officeart/2005/8/layout/bProcess3"/>
    <dgm:cxn modelId="{CD1FBA64-5F1C-43CF-ACEA-FA239D23F0F2}" type="presParOf" srcId="{A229A9EE-672C-4EF7-9EF9-733ACB099BCF}" destId="{2F5204EF-D0A2-4C53-83DA-032C8F3103A6}" srcOrd="0" destOrd="0" presId="urn:microsoft.com/office/officeart/2005/8/layout/bProcess3"/>
    <dgm:cxn modelId="{E0B0EA60-33A4-4B43-B5D6-B1B15AFB516D}" type="presParOf" srcId="{005840FB-D7D9-4334-8F99-0173FEC26DF9}" destId="{66AB8728-839F-43DF-AAB1-DEB714B36719}" srcOrd="2" destOrd="0" presId="urn:microsoft.com/office/officeart/2005/8/layout/bProcess3"/>
    <dgm:cxn modelId="{F6CDBBFB-FD93-4E19-BA2F-3FA63623524E}" type="presParOf" srcId="{005840FB-D7D9-4334-8F99-0173FEC26DF9}" destId="{4BDA309A-EBB3-408D-A085-CFE011136571}" srcOrd="3" destOrd="0" presId="urn:microsoft.com/office/officeart/2005/8/layout/bProcess3"/>
    <dgm:cxn modelId="{50918653-E23F-4BCE-9E8B-2A75C783F8C7}" type="presParOf" srcId="{4BDA309A-EBB3-408D-A085-CFE011136571}" destId="{39C5D719-A33F-452F-B4DC-3F2920BB3A22}" srcOrd="0" destOrd="0" presId="urn:microsoft.com/office/officeart/2005/8/layout/bProcess3"/>
    <dgm:cxn modelId="{E211EF92-6FEE-4765-A7F2-AFFD775BB69B}" type="presParOf" srcId="{005840FB-D7D9-4334-8F99-0173FEC26DF9}" destId="{2741F4FF-E0C1-421A-8E8A-FA91D3DE7009}" srcOrd="4" destOrd="0" presId="urn:microsoft.com/office/officeart/2005/8/layout/bProcess3"/>
    <dgm:cxn modelId="{F5A08C11-FD34-40AA-98BA-29F0BDC77576}" type="presParOf" srcId="{005840FB-D7D9-4334-8F99-0173FEC26DF9}" destId="{7FD9E4DD-7BB0-4944-AB37-CC8257604E95}" srcOrd="5" destOrd="0" presId="urn:microsoft.com/office/officeart/2005/8/layout/bProcess3"/>
    <dgm:cxn modelId="{0E4890A0-4557-443F-B97E-38F54276F8B3}" type="presParOf" srcId="{7FD9E4DD-7BB0-4944-AB37-CC8257604E95}" destId="{624CC9E8-1B89-4B69-9934-237C931B88F9}" srcOrd="0" destOrd="0" presId="urn:microsoft.com/office/officeart/2005/8/layout/bProcess3"/>
    <dgm:cxn modelId="{77380B66-FAEA-4DFB-B1EA-B651BB24736D}" type="presParOf" srcId="{005840FB-D7D9-4334-8F99-0173FEC26DF9}" destId="{764CEB89-11CD-46A3-954A-32BC4DEA8D4A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8115F5-36B2-4C1A-A7EB-B5BFCE712AB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8BD3E-B034-4178-827B-443454F22A7D}">
      <dgm:prSet phldrT="[Text]"/>
      <dgm:spPr/>
      <dgm:t>
        <a:bodyPr/>
        <a:lstStyle/>
        <a:p>
          <a:r>
            <a:rPr lang="es-BO" dirty="0" smtClean="0">
              <a:solidFill>
                <a:schemeClr val="bg1"/>
              </a:solidFill>
              <a:latin typeface="Arial Narrow"/>
            </a:rPr>
            <a:t>SMF Operación</a:t>
          </a:r>
          <a:endParaRPr lang="en-US" dirty="0">
            <a:solidFill>
              <a:schemeClr val="bg1"/>
            </a:solidFill>
          </a:endParaRPr>
        </a:p>
      </dgm:t>
    </dgm:pt>
    <dgm:pt modelId="{16054E88-BA47-4972-AF64-4541985E52AA}" type="parTrans" cxnId="{A62C5FB1-3CC1-4CD1-9D1B-C9102A414691}">
      <dgm:prSet/>
      <dgm:spPr/>
      <dgm:t>
        <a:bodyPr/>
        <a:lstStyle/>
        <a:p>
          <a:endParaRPr lang="en-US"/>
        </a:p>
      </dgm:t>
    </dgm:pt>
    <dgm:pt modelId="{7116BCDE-B4F0-4593-93C9-03FB553191B4}" type="sibTrans" cxnId="{A62C5FB1-3CC1-4CD1-9D1B-C9102A414691}">
      <dgm:prSet/>
      <dgm:spPr/>
      <dgm:t>
        <a:bodyPr/>
        <a:lstStyle/>
        <a:p>
          <a:endParaRPr lang="en-US"/>
        </a:p>
      </dgm:t>
    </dgm:pt>
    <dgm:pt modelId="{9B9E32B3-2D02-4096-BF79-EDF6257B684F}">
      <dgm:prSet phldrT="[Text]"/>
      <dgm:spPr/>
      <dgm:t>
        <a:bodyPr/>
        <a:lstStyle/>
        <a:p>
          <a:r>
            <a:rPr lang="es-ES" b="0" dirty="0" smtClean="0"/>
            <a:t>Se encarga de las tareas diarias, semanales, mensuales que se requieren llevar a cabo para mantener un Servicio de </a:t>
          </a:r>
          <a:r>
            <a:rPr lang="es-ES" b="0" dirty="0" err="1" smtClean="0"/>
            <a:t>TICs</a:t>
          </a:r>
          <a:endParaRPr lang="en-US" b="0" dirty="0"/>
        </a:p>
      </dgm:t>
    </dgm:pt>
    <dgm:pt modelId="{DC6942B3-B4B4-49F0-B03D-8461907711FE}" type="parTrans" cxnId="{6603A8E1-9678-4EE2-98F4-3770011477FC}">
      <dgm:prSet/>
      <dgm:spPr/>
      <dgm:t>
        <a:bodyPr/>
        <a:lstStyle/>
        <a:p>
          <a:endParaRPr lang="en-US"/>
        </a:p>
      </dgm:t>
    </dgm:pt>
    <dgm:pt modelId="{F58472B9-E5B7-428F-87FF-3A838177AB45}" type="sibTrans" cxnId="{6603A8E1-9678-4EE2-98F4-3770011477FC}">
      <dgm:prSet/>
      <dgm:spPr/>
      <dgm:t>
        <a:bodyPr/>
        <a:lstStyle/>
        <a:p>
          <a:endParaRPr lang="en-US"/>
        </a:p>
      </dgm:t>
    </dgm:pt>
    <dgm:pt modelId="{1542F4C7-D586-4AA8-A611-E90694082FDC}">
      <dgm:prSet phldrT="[Text]"/>
      <dgm:spPr/>
      <dgm:t>
        <a:bodyPr/>
        <a:lstStyle/>
        <a:p>
          <a:r>
            <a:rPr lang="es-BO" dirty="0" smtClean="0"/>
            <a:t>SMF Monitoreo y Control</a:t>
          </a:r>
          <a:endParaRPr lang="en-US" dirty="0"/>
        </a:p>
      </dgm:t>
    </dgm:pt>
    <dgm:pt modelId="{33F2BF67-B998-4FA1-8FB1-4A7A343A4B92}" type="parTrans" cxnId="{D3261231-735E-48EB-9E4B-5443EB0E3D4C}">
      <dgm:prSet/>
      <dgm:spPr/>
      <dgm:t>
        <a:bodyPr/>
        <a:lstStyle/>
        <a:p>
          <a:endParaRPr lang="en-US"/>
        </a:p>
      </dgm:t>
    </dgm:pt>
    <dgm:pt modelId="{F4F36BF5-000B-4FE9-A32A-DB0B6F659F3B}" type="sibTrans" cxnId="{D3261231-735E-48EB-9E4B-5443EB0E3D4C}">
      <dgm:prSet/>
      <dgm:spPr/>
      <dgm:t>
        <a:bodyPr/>
        <a:lstStyle/>
        <a:p>
          <a:endParaRPr lang="en-US"/>
        </a:p>
      </dgm:t>
    </dgm:pt>
    <dgm:pt modelId="{EA156A91-D9A7-4FA1-832A-72B716362D9D}">
      <dgm:prSet phldrT="[Text]"/>
      <dgm:spPr/>
      <dgm:t>
        <a:bodyPr/>
        <a:lstStyle/>
        <a:p>
          <a:r>
            <a:rPr lang="es-ES" b="0" dirty="0" smtClean="0"/>
            <a:t>Se encarga del monitoreo del estado de los Servicios de </a:t>
          </a:r>
          <a:r>
            <a:rPr lang="es-ES" b="0" dirty="0" err="1" smtClean="0"/>
            <a:t>TICs</a:t>
          </a:r>
          <a:r>
            <a:rPr lang="es-ES" b="0" dirty="0" smtClean="0"/>
            <a:t> y sus componentes</a:t>
          </a:r>
          <a:endParaRPr lang="en-US" b="0" dirty="0"/>
        </a:p>
      </dgm:t>
    </dgm:pt>
    <dgm:pt modelId="{0B77782A-9113-45A8-96DB-314CC7ED6EFF}" type="parTrans" cxnId="{BE855E2E-2634-46AE-9F58-0C2D05566907}">
      <dgm:prSet/>
      <dgm:spPr/>
      <dgm:t>
        <a:bodyPr/>
        <a:lstStyle/>
        <a:p>
          <a:endParaRPr lang="en-US"/>
        </a:p>
      </dgm:t>
    </dgm:pt>
    <dgm:pt modelId="{0705879F-CAB9-42BA-B16E-D292A5972D98}" type="sibTrans" cxnId="{BE855E2E-2634-46AE-9F58-0C2D05566907}">
      <dgm:prSet/>
      <dgm:spPr/>
      <dgm:t>
        <a:bodyPr/>
        <a:lstStyle/>
        <a:p>
          <a:endParaRPr lang="en-US"/>
        </a:p>
      </dgm:t>
    </dgm:pt>
    <dgm:pt modelId="{FA4A319E-87EE-4DA8-9030-478BAE3527E5}">
      <dgm:prSet phldrT="[Text]"/>
      <dgm:spPr/>
      <dgm:t>
        <a:bodyPr/>
        <a:lstStyle/>
        <a:p>
          <a:r>
            <a:rPr lang="es-BO" dirty="0" smtClean="0"/>
            <a:t>SMF Servicio al Cliente</a:t>
          </a:r>
          <a:endParaRPr lang="en-US" dirty="0"/>
        </a:p>
      </dgm:t>
    </dgm:pt>
    <dgm:pt modelId="{4B8D168E-3D22-422F-B88E-40FFFDA52908}" type="parTrans" cxnId="{B414C60D-7B7E-48F5-AB34-1E9E6D8AC0B8}">
      <dgm:prSet/>
      <dgm:spPr/>
      <dgm:t>
        <a:bodyPr/>
        <a:lstStyle/>
        <a:p>
          <a:endParaRPr lang="en-US"/>
        </a:p>
      </dgm:t>
    </dgm:pt>
    <dgm:pt modelId="{3023A5AB-5C70-48C7-95D7-D97C0537CA7C}" type="sibTrans" cxnId="{B414C60D-7B7E-48F5-AB34-1E9E6D8AC0B8}">
      <dgm:prSet/>
      <dgm:spPr/>
      <dgm:t>
        <a:bodyPr/>
        <a:lstStyle/>
        <a:p>
          <a:endParaRPr lang="en-US"/>
        </a:p>
      </dgm:t>
    </dgm:pt>
    <dgm:pt modelId="{CF304B5E-13DE-4490-BE79-99AD860299C3}">
      <dgm:prSet phldrT="[Text]"/>
      <dgm:spPr/>
      <dgm:t>
        <a:bodyPr/>
        <a:lstStyle/>
        <a:p>
          <a:r>
            <a:rPr lang="es-ES" b="0" dirty="0" smtClean="0"/>
            <a:t>Describe la forma en que los usuarios solicitan los Servicios y la forma en que se registran los incidentes de los Servicios que se encuentran en operación</a:t>
          </a:r>
          <a:endParaRPr lang="en-US" b="0" dirty="0"/>
        </a:p>
      </dgm:t>
    </dgm:pt>
    <dgm:pt modelId="{74DABB44-D46E-4908-9955-D469175110F7}" type="parTrans" cxnId="{35402044-4C0E-4736-A73E-64E70D0D4277}">
      <dgm:prSet/>
      <dgm:spPr/>
      <dgm:t>
        <a:bodyPr/>
        <a:lstStyle/>
        <a:p>
          <a:endParaRPr lang="en-US"/>
        </a:p>
      </dgm:t>
    </dgm:pt>
    <dgm:pt modelId="{144D319F-6ED0-427F-898E-45BC0B33AFC7}" type="sibTrans" cxnId="{35402044-4C0E-4736-A73E-64E70D0D4277}">
      <dgm:prSet/>
      <dgm:spPr/>
      <dgm:t>
        <a:bodyPr/>
        <a:lstStyle/>
        <a:p>
          <a:endParaRPr lang="en-US"/>
        </a:p>
      </dgm:t>
    </dgm:pt>
    <dgm:pt modelId="{DE6A3DCF-9847-4E89-AEE4-05485BCD34AD}">
      <dgm:prSet/>
      <dgm:spPr/>
      <dgm:t>
        <a:bodyPr/>
        <a:lstStyle/>
        <a:p>
          <a:r>
            <a:rPr lang="es-BO" dirty="0" smtClean="0"/>
            <a:t>SMF Administración de Problemas</a:t>
          </a:r>
          <a:endParaRPr lang="en-US" dirty="0"/>
        </a:p>
      </dgm:t>
    </dgm:pt>
    <dgm:pt modelId="{4382C8B7-1705-4212-8E3C-605A86BB969D}" type="parTrans" cxnId="{82F912E6-3C52-45E6-9676-C4D2D02BEDEB}">
      <dgm:prSet/>
      <dgm:spPr/>
      <dgm:t>
        <a:bodyPr/>
        <a:lstStyle/>
        <a:p>
          <a:endParaRPr lang="en-US"/>
        </a:p>
      </dgm:t>
    </dgm:pt>
    <dgm:pt modelId="{2184844D-0D43-46BE-A1CF-99CA9ED5F429}" type="sibTrans" cxnId="{82F912E6-3C52-45E6-9676-C4D2D02BEDEB}">
      <dgm:prSet/>
      <dgm:spPr/>
      <dgm:t>
        <a:bodyPr/>
        <a:lstStyle/>
        <a:p>
          <a:endParaRPr lang="en-US"/>
        </a:p>
      </dgm:t>
    </dgm:pt>
    <dgm:pt modelId="{9A68D64C-56A9-42CC-95C4-D1E3940D6A81}">
      <dgm:prSet/>
      <dgm:spPr/>
      <dgm:t>
        <a:bodyPr/>
        <a:lstStyle/>
        <a:p>
          <a:r>
            <a:rPr lang="es-ES" dirty="0" smtClean="0"/>
            <a:t>Trata de cómo resolver Problemas complejos que van mas allá de una solicitud para resolver una incidencia.</a:t>
          </a:r>
          <a:endParaRPr lang="en-US" dirty="0"/>
        </a:p>
      </dgm:t>
    </dgm:pt>
    <dgm:pt modelId="{982B8428-3EB9-4CC1-81FD-C3E1DE63FF05}" type="parTrans" cxnId="{A05A9FDE-C316-4B8F-9A74-D9ED4484BBD7}">
      <dgm:prSet/>
      <dgm:spPr/>
      <dgm:t>
        <a:bodyPr/>
        <a:lstStyle/>
        <a:p>
          <a:endParaRPr lang="en-US"/>
        </a:p>
      </dgm:t>
    </dgm:pt>
    <dgm:pt modelId="{0AA8FB9F-FCBE-4155-8A1C-EFB4DB3B5F2F}" type="sibTrans" cxnId="{A05A9FDE-C316-4B8F-9A74-D9ED4484BBD7}">
      <dgm:prSet/>
      <dgm:spPr/>
      <dgm:t>
        <a:bodyPr/>
        <a:lstStyle/>
        <a:p>
          <a:endParaRPr lang="en-US"/>
        </a:p>
      </dgm:t>
    </dgm:pt>
    <dgm:pt modelId="{3BF7D0EE-749E-4282-B901-35AF0BB5684D}" type="pres">
      <dgm:prSet presAssocID="{678115F5-36B2-4C1A-A7EB-B5BFCE712A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F9D8F8-04CB-461D-A339-B13ACD8A7E1C}" type="pres">
      <dgm:prSet presAssocID="{4608BD3E-B034-4178-827B-443454F22A7D}" presName="linNode" presStyleCnt="0"/>
      <dgm:spPr/>
    </dgm:pt>
    <dgm:pt modelId="{2652CD92-64B8-4283-B44E-4D60B73D2496}" type="pres">
      <dgm:prSet presAssocID="{4608BD3E-B034-4178-827B-443454F22A7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37CAA-4A41-455A-A731-4F300FC2565A}" type="pres">
      <dgm:prSet presAssocID="{4608BD3E-B034-4178-827B-443454F22A7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B507C-9339-4525-86EC-40CB0C0171B2}" type="pres">
      <dgm:prSet presAssocID="{7116BCDE-B4F0-4593-93C9-03FB553191B4}" presName="sp" presStyleCnt="0"/>
      <dgm:spPr/>
    </dgm:pt>
    <dgm:pt modelId="{D6C52FD1-1BF1-47A0-87D4-7E193A8D69CF}" type="pres">
      <dgm:prSet presAssocID="{1542F4C7-D586-4AA8-A611-E90694082FDC}" presName="linNode" presStyleCnt="0"/>
      <dgm:spPr/>
    </dgm:pt>
    <dgm:pt modelId="{F8EB43D8-FEB9-46D2-85C9-DCD4E190A734}" type="pres">
      <dgm:prSet presAssocID="{1542F4C7-D586-4AA8-A611-E90694082FD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EEA7C-F5B1-4C71-99B3-CA61B5D71F58}" type="pres">
      <dgm:prSet presAssocID="{1542F4C7-D586-4AA8-A611-E90694082FD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7EBBE-0423-4278-AFCB-1980E83A5B51}" type="pres">
      <dgm:prSet presAssocID="{F4F36BF5-000B-4FE9-A32A-DB0B6F659F3B}" presName="sp" presStyleCnt="0"/>
      <dgm:spPr/>
    </dgm:pt>
    <dgm:pt modelId="{02A0DCF1-7906-4B19-B1E4-29380D9EF3C8}" type="pres">
      <dgm:prSet presAssocID="{FA4A319E-87EE-4DA8-9030-478BAE3527E5}" presName="linNode" presStyleCnt="0"/>
      <dgm:spPr/>
    </dgm:pt>
    <dgm:pt modelId="{A8FE1CA9-17C6-490E-9FE0-458D026C8B5D}" type="pres">
      <dgm:prSet presAssocID="{FA4A319E-87EE-4DA8-9030-478BAE3527E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DEE17-59CD-4928-A86E-D450F87587C1}" type="pres">
      <dgm:prSet presAssocID="{FA4A319E-87EE-4DA8-9030-478BAE3527E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30997-D425-4AD5-871C-3C06924E9965}" type="pres">
      <dgm:prSet presAssocID="{3023A5AB-5C70-48C7-95D7-D97C0537CA7C}" presName="sp" presStyleCnt="0"/>
      <dgm:spPr/>
    </dgm:pt>
    <dgm:pt modelId="{A90B3A99-9AF5-4B61-880B-935252242018}" type="pres">
      <dgm:prSet presAssocID="{DE6A3DCF-9847-4E89-AEE4-05485BCD34AD}" presName="linNode" presStyleCnt="0"/>
      <dgm:spPr/>
    </dgm:pt>
    <dgm:pt modelId="{81FB2411-8B73-40D4-B727-190FCB5AEDFE}" type="pres">
      <dgm:prSet presAssocID="{DE6A3DCF-9847-4E89-AEE4-05485BCD34A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D9E58-848B-4E29-BEB0-C3A90F2AFDC9}" type="pres">
      <dgm:prSet presAssocID="{DE6A3DCF-9847-4E89-AEE4-05485BCD34A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344B62-9B45-473F-8A51-46292692EBD9}" type="presOf" srcId="{DE6A3DCF-9847-4E89-AEE4-05485BCD34AD}" destId="{81FB2411-8B73-40D4-B727-190FCB5AEDFE}" srcOrd="0" destOrd="0" presId="urn:microsoft.com/office/officeart/2005/8/layout/vList5"/>
    <dgm:cxn modelId="{56D7E7BF-EBCE-49ED-89AD-CE91EFE7D3C8}" type="presOf" srcId="{9A68D64C-56A9-42CC-95C4-D1E3940D6A81}" destId="{D1AD9E58-848B-4E29-BEB0-C3A90F2AFDC9}" srcOrd="0" destOrd="0" presId="urn:microsoft.com/office/officeart/2005/8/layout/vList5"/>
    <dgm:cxn modelId="{4D5A2BD1-5DB1-4721-B86C-8D4488F96514}" type="presOf" srcId="{CF304B5E-13DE-4490-BE79-99AD860299C3}" destId="{B31DEE17-59CD-4928-A86E-D450F87587C1}" srcOrd="0" destOrd="0" presId="urn:microsoft.com/office/officeart/2005/8/layout/vList5"/>
    <dgm:cxn modelId="{760814E5-338A-4D3B-A286-2EDAB4E01081}" type="presOf" srcId="{9B9E32B3-2D02-4096-BF79-EDF6257B684F}" destId="{1C237CAA-4A41-455A-A731-4F300FC2565A}" srcOrd="0" destOrd="0" presId="urn:microsoft.com/office/officeart/2005/8/layout/vList5"/>
    <dgm:cxn modelId="{A62C5FB1-3CC1-4CD1-9D1B-C9102A414691}" srcId="{678115F5-36B2-4C1A-A7EB-B5BFCE712AB7}" destId="{4608BD3E-B034-4178-827B-443454F22A7D}" srcOrd="0" destOrd="0" parTransId="{16054E88-BA47-4972-AF64-4541985E52AA}" sibTransId="{7116BCDE-B4F0-4593-93C9-03FB553191B4}"/>
    <dgm:cxn modelId="{49EACF61-B5DB-442D-B105-20D85DF446E0}" type="presOf" srcId="{678115F5-36B2-4C1A-A7EB-B5BFCE712AB7}" destId="{3BF7D0EE-749E-4282-B901-35AF0BB5684D}" srcOrd="0" destOrd="0" presId="urn:microsoft.com/office/officeart/2005/8/layout/vList5"/>
    <dgm:cxn modelId="{982EC078-8815-4B40-BC13-2FA9830F96FA}" type="presOf" srcId="{FA4A319E-87EE-4DA8-9030-478BAE3527E5}" destId="{A8FE1CA9-17C6-490E-9FE0-458D026C8B5D}" srcOrd="0" destOrd="0" presId="urn:microsoft.com/office/officeart/2005/8/layout/vList5"/>
    <dgm:cxn modelId="{6603A8E1-9678-4EE2-98F4-3770011477FC}" srcId="{4608BD3E-B034-4178-827B-443454F22A7D}" destId="{9B9E32B3-2D02-4096-BF79-EDF6257B684F}" srcOrd="0" destOrd="0" parTransId="{DC6942B3-B4B4-49F0-B03D-8461907711FE}" sibTransId="{F58472B9-E5B7-428F-87FF-3A838177AB45}"/>
    <dgm:cxn modelId="{B414C60D-7B7E-48F5-AB34-1E9E6D8AC0B8}" srcId="{678115F5-36B2-4C1A-A7EB-B5BFCE712AB7}" destId="{FA4A319E-87EE-4DA8-9030-478BAE3527E5}" srcOrd="2" destOrd="0" parTransId="{4B8D168E-3D22-422F-B88E-40FFFDA52908}" sibTransId="{3023A5AB-5C70-48C7-95D7-D97C0537CA7C}"/>
    <dgm:cxn modelId="{35402044-4C0E-4736-A73E-64E70D0D4277}" srcId="{FA4A319E-87EE-4DA8-9030-478BAE3527E5}" destId="{CF304B5E-13DE-4490-BE79-99AD860299C3}" srcOrd="0" destOrd="0" parTransId="{74DABB44-D46E-4908-9955-D469175110F7}" sibTransId="{144D319F-6ED0-427F-898E-45BC0B33AFC7}"/>
    <dgm:cxn modelId="{D3261231-735E-48EB-9E4B-5443EB0E3D4C}" srcId="{678115F5-36B2-4C1A-A7EB-B5BFCE712AB7}" destId="{1542F4C7-D586-4AA8-A611-E90694082FDC}" srcOrd="1" destOrd="0" parTransId="{33F2BF67-B998-4FA1-8FB1-4A7A343A4B92}" sibTransId="{F4F36BF5-000B-4FE9-A32A-DB0B6F659F3B}"/>
    <dgm:cxn modelId="{82F912E6-3C52-45E6-9676-C4D2D02BEDEB}" srcId="{678115F5-36B2-4C1A-A7EB-B5BFCE712AB7}" destId="{DE6A3DCF-9847-4E89-AEE4-05485BCD34AD}" srcOrd="3" destOrd="0" parTransId="{4382C8B7-1705-4212-8E3C-605A86BB969D}" sibTransId="{2184844D-0D43-46BE-A1CF-99CA9ED5F429}"/>
    <dgm:cxn modelId="{DF89A41A-28E8-4609-9F8D-B8BF91B0296B}" type="presOf" srcId="{4608BD3E-B034-4178-827B-443454F22A7D}" destId="{2652CD92-64B8-4283-B44E-4D60B73D2496}" srcOrd="0" destOrd="0" presId="urn:microsoft.com/office/officeart/2005/8/layout/vList5"/>
    <dgm:cxn modelId="{BE855E2E-2634-46AE-9F58-0C2D05566907}" srcId="{1542F4C7-D586-4AA8-A611-E90694082FDC}" destId="{EA156A91-D9A7-4FA1-832A-72B716362D9D}" srcOrd="0" destOrd="0" parTransId="{0B77782A-9113-45A8-96DB-314CC7ED6EFF}" sibTransId="{0705879F-CAB9-42BA-B16E-D292A5972D98}"/>
    <dgm:cxn modelId="{CF577D44-1A1A-4E33-B498-124B3CF34A61}" type="presOf" srcId="{1542F4C7-D586-4AA8-A611-E90694082FDC}" destId="{F8EB43D8-FEB9-46D2-85C9-DCD4E190A734}" srcOrd="0" destOrd="0" presId="urn:microsoft.com/office/officeart/2005/8/layout/vList5"/>
    <dgm:cxn modelId="{BA0DBD4F-CEE9-47CD-8C59-3A27234ACD06}" type="presOf" srcId="{EA156A91-D9A7-4FA1-832A-72B716362D9D}" destId="{CBCEEA7C-F5B1-4C71-99B3-CA61B5D71F58}" srcOrd="0" destOrd="0" presId="urn:microsoft.com/office/officeart/2005/8/layout/vList5"/>
    <dgm:cxn modelId="{A05A9FDE-C316-4B8F-9A74-D9ED4484BBD7}" srcId="{DE6A3DCF-9847-4E89-AEE4-05485BCD34AD}" destId="{9A68D64C-56A9-42CC-95C4-D1E3940D6A81}" srcOrd="0" destOrd="0" parTransId="{982B8428-3EB9-4CC1-81FD-C3E1DE63FF05}" sibTransId="{0AA8FB9F-FCBE-4155-8A1C-EFB4DB3B5F2F}"/>
    <dgm:cxn modelId="{2C2299E3-2EE3-4A53-990C-B115010BB26E}" type="presParOf" srcId="{3BF7D0EE-749E-4282-B901-35AF0BB5684D}" destId="{74F9D8F8-04CB-461D-A339-B13ACD8A7E1C}" srcOrd="0" destOrd="0" presId="urn:microsoft.com/office/officeart/2005/8/layout/vList5"/>
    <dgm:cxn modelId="{C984BBFB-42A4-48DD-B85D-B16B9831AEB6}" type="presParOf" srcId="{74F9D8F8-04CB-461D-A339-B13ACD8A7E1C}" destId="{2652CD92-64B8-4283-B44E-4D60B73D2496}" srcOrd="0" destOrd="0" presId="urn:microsoft.com/office/officeart/2005/8/layout/vList5"/>
    <dgm:cxn modelId="{9A264CD7-560A-4005-AFF0-F4BEF36D1DFD}" type="presParOf" srcId="{74F9D8F8-04CB-461D-A339-B13ACD8A7E1C}" destId="{1C237CAA-4A41-455A-A731-4F300FC2565A}" srcOrd="1" destOrd="0" presId="urn:microsoft.com/office/officeart/2005/8/layout/vList5"/>
    <dgm:cxn modelId="{A4D6B08E-C3DB-4BC6-AD7D-7F11CB623469}" type="presParOf" srcId="{3BF7D0EE-749E-4282-B901-35AF0BB5684D}" destId="{06BB507C-9339-4525-86EC-40CB0C0171B2}" srcOrd="1" destOrd="0" presId="urn:microsoft.com/office/officeart/2005/8/layout/vList5"/>
    <dgm:cxn modelId="{763ACAF3-3F3A-42A9-AF5D-751FB3B19E0F}" type="presParOf" srcId="{3BF7D0EE-749E-4282-B901-35AF0BB5684D}" destId="{D6C52FD1-1BF1-47A0-87D4-7E193A8D69CF}" srcOrd="2" destOrd="0" presId="urn:microsoft.com/office/officeart/2005/8/layout/vList5"/>
    <dgm:cxn modelId="{D927F356-2EF3-473F-8CA7-D7BE86BD30DF}" type="presParOf" srcId="{D6C52FD1-1BF1-47A0-87D4-7E193A8D69CF}" destId="{F8EB43D8-FEB9-46D2-85C9-DCD4E190A734}" srcOrd="0" destOrd="0" presId="urn:microsoft.com/office/officeart/2005/8/layout/vList5"/>
    <dgm:cxn modelId="{D6D127A1-D290-4E3D-9F2B-879C13D2E36C}" type="presParOf" srcId="{D6C52FD1-1BF1-47A0-87D4-7E193A8D69CF}" destId="{CBCEEA7C-F5B1-4C71-99B3-CA61B5D71F58}" srcOrd="1" destOrd="0" presId="urn:microsoft.com/office/officeart/2005/8/layout/vList5"/>
    <dgm:cxn modelId="{BE262BBA-111D-4D88-8CDF-3746F487DCA6}" type="presParOf" srcId="{3BF7D0EE-749E-4282-B901-35AF0BB5684D}" destId="{B537EBBE-0423-4278-AFCB-1980E83A5B51}" srcOrd="3" destOrd="0" presId="urn:microsoft.com/office/officeart/2005/8/layout/vList5"/>
    <dgm:cxn modelId="{2D071F62-7CB7-4B62-AE83-3FE8CA30D65D}" type="presParOf" srcId="{3BF7D0EE-749E-4282-B901-35AF0BB5684D}" destId="{02A0DCF1-7906-4B19-B1E4-29380D9EF3C8}" srcOrd="4" destOrd="0" presId="urn:microsoft.com/office/officeart/2005/8/layout/vList5"/>
    <dgm:cxn modelId="{C69843D2-D85E-4C59-9167-C0C9959DA8A1}" type="presParOf" srcId="{02A0DCF1-7906-4B19-B1E4-29380D9EF3C8}" destId="{A8FE1CA9-17C6-490E-9FE0-458D026C8B5D}" srcOrd="0" destOrd="0" presId="urn:microsoft.com/office/officeart/2005/8/layout/vList5"/>
    <dgm:cxn modelId="{6AD36B71-28DC-4714-9CF5-C805EA057958}" type="presParOf" srcId="{02A0DCF1-7906-4B19-B1E4-29380D9EF3C8}" destId="{B31DEE17-59CD-4928-A86E-D450F87587C1}" srcOrd="1" destOrd="0" presId="urn:microsoft.com/office/officeart/2005/8/layout/vList5"/>
    <dgm:cxn modelId="{2396FF76-5EBA-44A8-AF08-6975BA43CD79}" type="presParOf" srcId="{3BF7D0EE-749E-4282-B901-35AF0BB5684D}" destId="{AF130997-D425-4AD5-871C-3C06924E9965}" srcOrd="5" destOrd="0" presId="urn:microsoft.com/office/officeart/2005/8/layout/vList5"/>
    <dgm:cxn modelId="{700497D5-4904-44B9-AF29-EC97DA2C7A4B}" type="presParOf" srcId="{3BF7D0EE-749E-4282-B901-35AF0BB5684D}" destId="{A90B3A99-9AF5-4B61-880B-935252242018}" srcOrd="6" destOrd="0" presId="urn:microsoft.com/office/officeart/2005/8/layout/vList5"/>
    <dgm:cxn modelId="{45D9D731-845B-4070-98C4-4741BF5B80C0}" type="presParOf" srcId="{A90B3A99-9AF5-4B61-880B-935252242018}" destId="{81FB2411-8B73-40D4-B727-190FCB5AEDFE}" srcOrd="0" destOrd="0" presId="urn:microsoft.com/office/officeart/2005/8/layout/vList5"/>
    <dgm:cxn modelId="{29C3B164-505F-4CE9-BD6D-2CBE22FA9513}" type="presParOf" srcId="{A90B3A99-9AF5-4B61-880B-935252242018}" destId="{D1AD9E58-848B-4E29-BEB0-C3A90F2AFD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FE28-EEE9-4578-97B6-BA687A2F0998}">
      <dsp:nvSpPr>
        <dsp:cNvPr id="0" name=""/>
        <dsp:cNvSpPr/>
      </dsp:nvSpPr>
      <dsp:spPr>
        <a:xfrm>
          <a:off x="2381052" y="728279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2624951" y="771268"/>
        <a:ext cx="27284" cy="5462"/>
      </dsp:txXfrm>
    </dsp:sp>
    <dsp:sp modelId="{C3F3A491-4994-4C70-9657-7744C958CDFB}">
      <dsp:nvSpPr>
        <dsp:cNvPr id="0" name=""/>
        <dsp:cNvSpPr/>
      </dsp:nvSpPr>
      <dsp:spPr>
        <a:xfrm>
          <a:off x="10321" y="62239"/>
          <a:ext cx="2372531" cy="14235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solidFill>
                <a:schemeClr val="tx1"/>
              </a:solidFill>
            </a:rPr>
            <a:t>Registrar la información de contacto del usuario y los detalles de las Solicitudes de los Usuarios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0321" y="62239"/>
        <a:ext cx="2372531" cy="1423518"/>
      </dsp:txXfrm>
    </dsp:sp>
    <dsp:sp modelId="{64C3C994-9D5E-4280-929E-E226E189E826}">
      <dsp:nvSpPr>
        <dsp:cNvPr id="0" name=""/>
        <dsp:cNvSpPr/>
      </dsp:nvSpPr>
      <dsp:spPr>
        <a:xfrm>
          <a:off x="5299265" y="728279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3">
              <a:hueOff val="-2760720"/>
              <a:satOff val="-7277"/>
              <a:lumOff val="-1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5543164" y="771268"/>
        <a:ext cx="27284" cy="5462"/>
      </dsp:txXfrm>
    </dsp:sp>
    <dsp:sp modelId="{EB73756F-4C6C-4926-AFF1-2DDAB4312B64}">
      <dsp:nvSpPr>
        <dsp:cNvPr id="0" name=""/>
        <dsp:cNvSpPr/>
      </dsp:nvSpPr>
      <dsp:spPr>
        <a:xfrm>
          <a:off x="2928534" y="62239"/>
          <a:ext cx="2372531" cy="1423518"/>
        </a:xfrm>
        <a:prstGeom prst="rect">
          <a:avLst/>
        </a:prstGeom>
        <a:solidFill>
          <a:schemeClr val="accent3">
            <a:hueOff val="-2300600"/>
            <a:satOff val="-6064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Categorizar la Solicitud del usuario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2928534" y="62239"/>
        <a:ext cx="2372531" cy="1423518"/>
      </dsp:txXfrm>
    </dsp:sp>
    <dsp:sp modelId="{98F33C69-210B-46CF-8229-05378C57BF39}">
      <dsp:nvSpPr>
        <dsp:cNvPr id="0" name=""/>
        <dsp:cNvSpPr/>
      </dsp:nvSpPr>
      <dsp:spPr>
        <a:xfrm>
          <a:off x="1196586" y="1483958"/>
          <a:ext cx="5836426" cy="515082"/>
        </a:xfrm>
        <a:custGeom>
          <a:avLst/>
          <a:gdLst/>
          <a:ahLst/>
          <a:cxnLst/>
          <a:rect l="0" t="0" r="0" b="0"/>
          <a:pathLst>
            <a:path>
              <a:moveTo>
                <a:pt x="5836426" y="0"/>
              </a:moveTo>
              <a:lnTo>
                <a:pt x="5836426" y="274641"/>
              </a:lnTo>
              <a:lnTo>
                <a:pt x="0" y="274641"/>
              </a:lnTo>
              <a:lnTo>
                <a:pt x="0" y="515082"/>
              </a:lnTo>
            </a:path>
          </a:pathLst>
        </a:custGeom>
        <a:noFill/>
        <a:ln w="9525" cap="flat" cmpd="sng" algn="ctr">
          <a:solidFill>
            <a:schemeClr val="accent3">
              <a:hueOff val="-5521439"/>
              <a:satOff val="-14554"/>
              <a:lumOff val="-3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3968252" y="1738768"/>
        <a:ext cx="293094" cy="5462"/>
      </dsp:txXfrm>
    </dsp:sp>
    <dsp:sp modelId="{56E15EEA-E7CE-41F3-B292-4F6C825AD6EE}">
      <dsp:nvSpPr>
        <dsp:cNvPr id="0" name=""/>
        <dsp:cNvSpPr/>
      </dsp:nvSpPr>
      <dsp:spPr>
        <a:xfrm>
          <a:off x="5846747" y="62239"/>
          <a:ext cx="2372531" cy="1423518"/>
        </a:xfrm>
        <a:prstGeom prst="rect">
          <a:avLst/>
        </a:prstGeom>
        <a:solidFill>
          <a:schemeClr val="accent3">
            <a:hueOff val="-4601200"/>
            <a:satOff val="-12128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Determinar si la </a:t>
          </a:r>
          <a:r>
            <a:rPr lang="es-ES" sz="2000" kern="1200" dirty="0" err="1" smtClean="0">
              <a:solidFill>
                <a:schemeClr val="tx1"/>
              </a:solidFill>
            </a:rPr>
            <a:t>Solcitud</a:t>
          </a:r>
          <a:r>
            <a:rPr lang="es-ES" sz="2000" kern="1200" dirty="0" smtClean="0">
              <a:solidFill>
                <a:schemeClr val="tx1"/>
              </a:solidFill>
            </a:rPr>
            <a:t> se puede atender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5846747" y="62239"/>
        <a:ext cx="2372531" cy="1423518"/>
      </dsp:txXfrm>
    </dsp:sp>
    <dsp:sp modelId="{2C440941-EB04-4B42-87C4-BBD5CC1C1FB0}">
      <dsp:nvSpPr>
        <dsp:cNvPr id="0" name=""/>
        <dsp:cNvSpPr/>
      </dsp:nvSpPr>
      <dsp:spPr>
        <a:xfrm>
          <a:off x="2381052" y="2697480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3">
              <a:hueOff val="-8282159"/>
              <a:satOff val="-21831"/>
              <a:lumOff val="-5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2624951" y="2740468"/>
        <a:ext cx="27284" cy="5462"/>
      </dsp:txXfrm>
    </dsp:sp>
    <dsp:sp modelId="{0BA9C816-C793-4F64-B075-C2FF362C2D79}">
      <dsp:nvSpPr>
        <dsp:cNvPr id="0" name=""/>
        <dsp:cNvSpPr/>
      </dsp:nvSpPr>
      <dsp:spPr>
        <a:xfrm>
          <a:off x="10321" y="2031440"/>
          <a:ext cx="2372531" cy="1423518"/>
        </a:xfrm>
        <a:prstGeom prst="rect">
          <a:avLst/>
        </a:prstGeom>
        <a:solidFill>
          <a:schemeClr val="accent3">
            <a:hueOff val="-6901799"/>
            <a:satOff val="-18192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Priorizar la Solicitud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10321" y="2031440"/>
        <a:ext cx="2372531" cy="1423518"/>
      </dsp:txXfrm>
    </dsp:sp>
    <dsp:sp modelId="{25B298E5-23A5-4451-BDD6-EB0E329C1236}">
      <dsp:nvSpPr>
        <dsp:cNvPr id="0" name=""/>
        <dsp:cNvSpPr/>
      </dsp:nvSpPr>
      <dsp:spPr>
        <a:xfrm>
          <a:off x="5299265" y="2697480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3">
              <a:hueOff val="-11042878"/>
              <a:satOff val="-29108"/>
              <a:lumOff val="-7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5543164" y="2740468"/>
        <a:ext cx="27284" cy="5462"/>
      </dsp:txXfrm>
    </dsp:sp>
    <dsp:sp modelId="{7B48231D-03F8-4B70-A10B-A14AFB2DB612}">
      <dsp:nvSpPr>
        <dsp:cNvPr id="0" name=""/>
        <dsp:cNvSpPr/>
      </dsp:nvSpPr>
      <dsp:spPr>
        <a:xfrm>
          <a:off x="2928534" y="2031440"/>
          <a:ext cx="2372531" cy="142351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Resolver la Solicitud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2928534" y="2031440"/>
        <a:ext cx="2372531" cy="1423518"/>
      </dsp:txXfrm>
    </dsp:sp>
    <dsp:sp modelId="{981092FC-C2CA-44B5-8618-084708114819}">
      <dsp:nvSpPr>
        <dsp:cNvPr id="0" name=""/>
        <dsp:cNvSpPr/>
      </dsp:nvSpPr>
      <dsp:spPr>
        <a:xfrm>
          <a:off x="1196586" y="3453159"/>
          <a:ext cx="5836426" cy="515082"/>
        </a:xfrm>
        <a:custGeom>
          <a:avLst/>
          <a:gdLst/>
          <a:ahLst/>
          <a:cxnLst/>
          <a:rect l="0" t="0" r="0" b="0"/>
          <a:pathLst>
            <a:path>
              <a:moveTo>
                <a:pt x="5836426" y="0"/>
              </a:moveTo>
              <a:lnTo>
                <a:pt x="5836426" y="274641"/>
              </a:lnTo>
              <a:lnTo>
                <a:pt x="0" y="274641"/>
              </a:lnTo>
              <a:lnTo>
                <a:pt x="0" y="515082"/>
              </a:lnTo>
            </a:path>
          </a:pathLst>
        </a:custGeom>
        <a:noFill/>
        <a:ln w="9525" cap="flat" cmpd="sng" algn="ctr">
          <a:solidFill>
            <a:schemeClr val="accent3">
              <a:hueOff val="-13803598"/>
              <a:satOff val="-36385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3968252" y="3707969"/>
        <a:ext cx="293094" cy="5462"/>
      </dsp:txXfrm>
    </dsp:sp>
    <dsp:sp modelId="{77E206E4-77DD-46E3-B81F-B01CBBFBB5F7}">
      <dsp:nvSpPr>
        <dsp:cNvPr id="0" name=""/>
        <dsp:cNvSpPr/>
      </dsp:nvSpPr>
      <dsp:spPr>
        <a:xfrm>
          <a:off x="5846747" y="2031440"/>
          <a:ext cx="2372531" cy="142351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Confirmar la Resolución y cerrar la Solicitud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5846747" y="2031440"/>
        <a:ext cx="2372531" cy="1423518"/>
      </dsp:txXfrm>
    </dsp:sp>
    <dsp:sp modelId="{09C20312-3F29-4D34-8B49-87913726CBE8}">
      <dsp:nvSpPr>
        <dsp:cNvPr id="0" name=""/>
        <dsp:cNvSpPr/>
      </dsp:nvSpPr>
      <dsp:spPr>
        <a:xfrm>
          <a:off x="10321" y="4000641"/>
          <a:ext cx="2372531" cy="142351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Asegurar un Buen Servicio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10321" y="4000641"/>
        <a:ext cx="2372531" cy="14235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FE28-EEE9-4578-97B6-BA687A2F0998}">
      <dsp:nvSpPr>
        <dsp:cNvPr id="0" name=""/>
        <dsp:cNvSpPr/>
      </dsp:nvSpPr>
      <dsp:spPr>
        <a:xfrm>
          <a:off x="2381052" y="728279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2624951" y="771268"/>
        <a:ext cx="27284" cy="5462"/>
      </dsp:txXfrm>
    </dsp:sp>
    <dsp:sp modelId="{C3F3A491-4994-4C70-9657-7744C958CDFB}">
      <dsp:nvSpPr>
        <dsp:cNvPr id="0" name=""/>
        <dsp:cNvSpPr/>
      </dsp:nvSpPr>
      <dsp:spPr>
        <a:xfrm>
          <a:off x="10321" y="62239"/>
          <a:ext cx="2372531" cy="1423518"/>
        </a:xfrm>
        <a:prstGeom prst="rect">
          <a:avLst/>
        </a:prstGeom>
        <a:solidFill>
          <a:schemeClr val="bg1">
            <a:lumMod val="75000"/>
            <a:alpha val="9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solidFill>
                <a:schemeClr val="tx1"/>
              </a:solidFill>
            </a:rPr>
            <a:t>Registrar la información de contacto del usuario y los detalles de las Solicitudes de los Usuarios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0321" y="62239"/>
        <a:ext cx="2372531" cy="1423518"/>
      </dsp:txXfrm>
    </dsp:sp>
    <dsp:sp modelId="{64C3C994-9D5E-4280-929E-E226E189E826}">
      <dsp:nvSpPr>
        <dsp:cNvPr id="0" name=""/>
        <dsp:cNvSpPr/>
      </dsp:nvSpPr>
      <dsp:spPr>
        <a:xfrm>
          <a:off x="5299265" y="728279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3">
              <a:hueOff val="-2760720"/>
              <a:satOff val="-7277"/>
              <a:lumOff val="-1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5543164" y="771268"/>
        <a:ext cx="27284" cy="5462"/>
      </dsp:txXfrm>
    </dsp:sp>
    <dsp:sp modelId="{EB73756F-4C6C-4926-AFF1-2DDAB4312B64}">
      <dsp:nvSpPr>
        <dsp:cNvPr id="0" name=""/>
        <dsp:cNvSpPr/>
      </dsp:nvSpPr>
      <dsp:spPr>
        <a:xfrm>
          <a:off x="2928534" y="62239"/>
          <a:ext cx="2372531" cy="1423518"/>
        </a:xfrm>
        <a:prstGeom prst="rect">
          <a:avLst/>
        </a:prstGeom>
        <a:solidFill>
          <a:schemeClr val="bg1">
            <a:lumMod val="75000"/>
            <a:alpha val="9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Categorizar la Solicitud del usuario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2928534" y="62239"/>
        <a:ext cx="2372531" cy="1423518"/>
      </dsp:txXfrm>
    </dsp:sp>
    <dsp:sp modelId="{98F33C69-210B-46CF-8229-05378C57BF39}">
      <dsp:nvSpPr>
        <dsp:cNvPr id="0" name=""/>
        <dsp:cNvSpPr/>
      </dsp:nvSpPr>
      <dsp:spPr>
        <a:xfrm>
          <a:off x="1196586" y="1483958"/>
          <a:ext cx="5836426" cy="515082"/>
        </a:xfrm>
        <a:custGeom>
          <a:avLst/>
          <a:gdLst/>
          <a:ahLst/>
          <a:cxnLst/>
          <a:rect l="0" t="0" r="0" b="0"/>
          <a:pathLst>
            <a:path>
              <a:moveTo>
                <a:pt x="5836426" y="0"/>
              </a:moveTo>
              <a:lnTo>
                <a:pt x="5836426" y="274641"/>
              </a:lnTo>
              <a:lnTo>
                <a:pt x="0" y="274641"/>
              </a:lnTo>
              <a:lnTo>
                <a:pt x="0" y="515082"/>
              </a:lnTo>
            </a:path>
          </a:pathLst>
        </a:custGeom>
        <a:noFill/>
        <a:ln w="9525" cap="flat" cmpd="sng" algn="ctr">
          <a:solidFill>
            <a:schemeClr val="accent3">
              <a:hueOff val="-5521439"/>
              <a:satOff val="-14554"/>
              <a:lumOff val="-3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3968252" y="1738768"/>
        <a:ext cx="293094" cy="5462"/>
      </dsp:txXfrm>
    </dsp:sp>
    <dsp:sp modelId="{56E15EEA-E7CE-41F3-B292-4F6C825AD6EE}">
      <dsp:nvSpPr>
        <dsp:cNvPr id="0" name=""/>
        <dsp:cNvSpPr/>
      </dsp:nvSpPr>
      <dsp:spPr>
        <a:xfrm>
          <a:off x="5846747" y="62239"/>
          <a:ext cx="2372531" cy="1423518"/>
        </a:xfrm>
        <a:prstGeom prst="rect">
          <a:avLst/>
        </a:prstGeom>
        <a:solidFill>
          <a:schemeClr val="bg1">
            <a:lumMod val="75000"/>
            <a:alpha val="9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Determinar si la </a:t>
          </a:r>
          <a:r>
            <a:rPr lang="es-ES" sz="2000" kern="1200" dirty="0" err="1" smtClean="0">
              <a:solidFill>
                <a:schemeClr val="tx1"/>
              </a:solidFill>
            </a:rPr>
            <a:t>Solcitud</a:t>
          </a:r>
          <a:r>
            <a:rPr lang="es-ES" sz="2000" kern="1200" dirty="0" smtClean="0">
              <a:solidFill>
                <a:schemeClr val="tx1"/>
              </a:solidFill>
            </a:rPr>
            <a:t> se puede atender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5846747" y="62239"/>
        <a:ext cx="2372531" cy="1423518"/>
      </dsp:txXfrm>
    </dsp:sp>
    <dsp:sp modelId="{2C440941-EB04-4B42-87C4-BBD5CC1C1FB0}">
      <dsp:nvSpPr>
        <dsp:cNvPr id="0" name=""/>
        <dsp:cNvSpPr/>
      </dsp:nvSpPr>
      <dsp:spPr>
        <a:xfrm>
          <a:off x="2381052" y="2697480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3">
              <a:hueOff val="-8282159"/>
              <a:satOff val="-21831"/>
              <a:lumOff val="-5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2624951" y="2740468"/>
        <a:ext cx="27284" cy="5462"/>
      </dsp:txXfrm>
    </dsp:sp>
    <dsp:sp modelId="{0BA9C816-C793-4F64-B075-C2FF362C2D79}">
      <dsp:nvSpPr>
        <dsp:cNvPr id="0" name=""/>
        <dsp:cNvSpPr/>
      </dsp:nvSpPr>
      <dsp:spPr>
        <a:xfrm>
          <a:off x="10321" y="2031440"/>
          <a:ext cx="2372531" cy="1423518"/>
        </a:xfrm>
        <a:prstGeom prst="rect">
          <a:avLst/>
        </a:prstGeom>
        <a:solidFill>
          <a:schemeClr val="bg1">
            <a:lumMod val="75000"/>
            <a:alpha val="9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Priorizar la Solicitud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10321" y="2031440"/>
        <a:ext cx="2372531" cy="1423518"/>
      </dsp:txXfrm>
    </dsp:sp>
    <dsp:sp modelId="{25B298E5-23A5-4451-BDD6-EB0E329C1236}">
      <dsp:nvSpPr>
        <dsp:cNvPr id="0" name=""/>
        <dsp:cNvSpPr/>
      </dsp:nvSpPr>
      <dsp:spPr>
        <a:xfrm>
          <a:off x="5299265" y="2697480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3">
              <a:hueOff val="-11042878"/>
              <a:satOff val="-29108"/>
              <a:lumOff val="-7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5543164" y="2740468"/>
        <a:ext cx="27284" cy="5462"/>
      </dsp:txXfrm>
    </dsp:sp>
    <dsp:sp modelId="{7B48231D-03F8-4B70-A10B-A14AFB2DB612}">
      <dsp:nvSpPr>
        <dsp:cNvPr id="0" name=""/>
        <dsp:cNvSpPr/>
      </dsp:nvSpPr>
      <dsp:spPr>
        <a:xfrm>
          <a:off x="2928534" y="2031440"/>
          <a:ext cx="2372531" cy="1423518"/>
        </a:xfrm>
        <a:prstGeom prst="rect">
          <a:avLst/>
        </a:prstGeom>
        <a:solidFill>
          <a:schemeClr val="accent3">
            <a:hueOff val="-9202399"/>
            <a:satOff val="-24257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Resolver la Solicitud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2928534" y="2031440"/>
        <a:ext cx="2372531" cy="1423518"/>
      </dsp:txXfrm>
    </dsp:sp>
    <dsp:sp modelId="{981092FC-C2CA-44B5-8618-084708114819}">
      <dsp:nvSpPr>
        <dsp:cNvPr id="0" name=""/>
        <dsp:cNvSpPr/>
      </dsp:nvSpPr>
      <dsp:spPr>
        <a:xfrm>
          <a:off x="1196586" y="3453159"/>
          <a:ext cx="5836426" cy="515082"/>
        </a:xfrm>
        <a:custGeom>
          <a:avLst/>
          <a:gdLst/>
          <a:ahLst/>
          <a:cxnLst/>
          <a:rect l="0" t="0" r="0" b="0"/>
          <a:pathLst>
            <a:path>
              <a:moveTo>
                <a:pt x="5836426" y="0"/>
              </a:moveTo>
              <a:lnTo>
                <a:pt x="5836426" y="274641"/>
              </a:lnTo>
              <a:lnTo>
                <a:pt x="0" y="274641"/>
              </a:lnTo>
              <a:lnTo>
                <a:pt x="0" y="515082"/>
              </a:lnTo>
            </a:path>
          </a:pathLst>
        </a:custGeom>
        <a:noFill/>
        <a:ln w="9525" cap="flat" cmpd="sng" algn="ctr">
          <a:solidFill>
            <a:schemeClr val="accent3">
              <a:hueOff val="-13803598"/>
              <a:satOff val="-36385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3968252" y="3707969"/>
        <a:ext cx="293094" cy="5462"/>
      </dsp:txXfrm>
    </dsp:sp>
    <dsp:sp modelId="{77E206E4-77DD-46E3-B81F-B01CBBFBB5F7}">
      <dsp:nvSpPr>
        <dsp:cNvPr id="0" name=""/>
        <dsp:cNvSpPr/>
      </dsp:nvSpPr>
      <dsp:spPr>
        <a:xfrm>
          <a:off x="5846747" y="2031440"/>
          <a:ext cx="2372531" cy="1423518"/>
        </a:xfrm>
        <a:prstGeom prst="rect">
          <a:avLst/>
        </a:prstGeom>
        <a:solidFill>
          <a:schemeClr val="accent3">
            <a:hueOff val="-11502998"/>
            <a:satOff val="-30321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Confirmar la Resolución y cerrar la Solicitud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5846747" y="2031440"/>
        <a:ext cx="2372531" cy="1423518"/>
      </dsp:txXfrm>
    </dsp:sp>
    <dsp:sp modelId="{09C20312-3F29-4D34-8B49-87913726CBE8}">
      <dsp:nvSpPr>
        <dsp:cNvPr id="0" name=""/>
        <dsp:cNvSpPr/>
      </dsp:nvSpPr>
      <dsp:spPr>
        <a:xfrm>
          <a:off x="10321" y="4000641"/>
          <a:ext cx="2372531" cy="1423518"/>
        </a:xfrm>
        <a:prstGeom prst="rect">
          <a:avLst/>
        </a:prstGeom>
        <a:solidFill>
          <a:schemeClr val="accent3">
            <a:hueOff val="-13803598"/>
            <a:satOff val="-36385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/>
              </a:solidFill>
            </a:rPr>
            <a:t>Asegurar un Buen Servicio</a:t>
          </a:r>
          <a:endParaRPr lang="en-US" sz="2000" kern="1200" dirty="0" smtClean="0">
            <a:solidFill>
              <a:schemeClr val="tx1"/>
            </a:solidFill>
          </a:endParaRPr>
        </a:p>
      </dsp:txBody>
      <dsp:txXfrm>
        <a:off x="10321" y="4000641"/>
        <a:ext cx="2372531" cy="14235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9A9EE-672C-4EF7-9EF9-733ACB099BCF}">
      <dsp:nvSpPr>
        <dsp:cNvPr id="0" name=""/>
        <dsp:cNvSpPr/>
      </dsp:nvSpPr>
      <dsp:spPr>
        <a:xfrm>
          <a:off x="2971168" y="930875"/>
          <a:ext cx="652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862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chemeClr val="tx1"/>
            </a:solidFill>
          </a:endParaRPr>
        </a:p>
      </dsp:txBody>
      <dsp:txXfrm>
        <a:off x="3280513" y="973178"/>
        <a:ext cx="34173" cy="6834"/>
      </dsp:txXfrm>
    </dsp:sp>
    <dsp:sp modelId="{EB4A09D7-80C2-4E1A-BD49-F1EA17F10666}">
      <dsp:nvSpPr>
        <dsp:cNvPr id="0" name=""/>
        <dsp:cNvSpPr/>
      </dsp:nvSpPr>
      <dsp:spPr>
        <a:xfrm>
          <a:off x="1391" y="85122"/>
          <a:ext cx="2971576" cy="17829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900" kern="1200" dirty="0" smtClean="0">
              <a:solidFill>
                <a:schemeClr val="tx1"/>
              </a:solidFill>
            </a:rPr>
            <a:t>Documentar el Problema</a:t>
          </a:r>
          <a:endParaRPr lang="en-US" sz="3900" kern="1200" dirty="0">
            <a:solidFill>
              <a:schemeClr val="tx1"/>
            </a:solidFill>
          </a:endParaRPr>
        </a:p>
      </dsp:txBody>
      <dsp:txXfrm>
        <a:off x="1391" y="85122"/>
        <a:ext cx="2971576" cy="1782946"/>
      </dsp:txXfrm>
    </dsp:sp>
    <dsp:sp modelId="{4BDA309A-EBB3-408D-A085-CFE011136571}">
      <dsp:nvSpPr>
        <dsp:cNvPr id="0" name=""/>
        <dsp:cNvSpPr/>
      </dsp:nvSpPr>
      <dsp:spPr>
        <a:xfrm>
          <a:off x="1487180" y="1866268"/>
          <a:ext cx="3655039" cy="652862"/>
        </a:xfrm>
        <a:custGeom>
          <a:avLst/>
          <a:gdLst/>
          <a:ahLst/>
          <a:cxnLst/>
          <a:rect l="0" t="0" r="0" b="0"/>
          <a:pathLst>
            <a:path>
              <a:moveTo>
                <a:pt x="3655039" y="0"/>
              </a:moveTo>
              <a:lnTo>
                <a:pt x="3655039" y="343531"/>
              </a:lnTo>
              <a:lnTo>
                <a:pt x="0" y="343531"/>
              </a:lnTo>
              <a:lnTo>
                <a:pt x="0" y="652862"/>
              </a:lnTo>
            </a:path>
          </a:pathLst>
        </a:custGeom>
        <a:noFill/>
        <a:ln w="9525" cap="flat" cmpd="sng" algn="ctr">
          <a:solidFill>
            <a:schemeClr val="accent3">
              <a:hueOff val="-6901799"/>
              <a:satOff val="-18192"/>
              <a:lumOff val="-4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chemeClr val="tx1"/>
            </a:solidFill>
          </a:endParaRPr>
        </a:p>
      </dsp:txBody>
      <dsp:txXfrm>
        <a:off x="3221740" y="2189282"/>
        <a:ext cx="185919" cy="6834"/>
      </dsp:txXfrm>
    </dsp:sp>
    <dsp:sp modelId="{66AB8728-839F-43DF-AAB1-DEB714B36719}">
      <dsp:nvSpPr>
        <dsp:cNvPr id="0" name=""/>
        <dsp:cNvSpPr/>
      </dsp:nvSpPr>
      <dsp:spPr>
        <a:xfrm>
          <a:off x="3656431" y="85122"/>
          <a:ext cx="2971576" cy="1782946"/>
        </a:xfrm>
        <a:prstGeom prst="rect">
          <a:avLst/>
        </a:prstGeom>
        <a:solidFill>
          <a:schemeClr val="accent3">
            <a:hueOff val="-4601200"/>
            <a:satOff val="-12128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900" kern="1200" dirty="0" smtClean="0">
              <a:solidFill>
                <a:schemeClr val="tx1"/>
              </a:solidFill>
            </a:rPr>
            <a:t>Filtrar el Problema</a:t>
          </a:r>
          <a:endParaRPr lang="en-US" sz="3900" kern="1200" dirty="0" smtClean="0">
            <a:solidFill>
              <a:schemeClr val="tx1"/>
            </a:solidFill>
          </a:endParaRPr>
        </a:p>
      </dsp:txBody>
      <dsp:txXfrm>
        <a:off x="3656431" y="85122"/>
        <a:ext cx="2971576" cy="1782946"/>
      </dsp:txXfrm>
    </dsp:sp>
    <dsp:sp modelId="{7FD9E4DD-7BB0-4944-AB37-CC8257604E95}">
      <dsp:nvSpPr>
        <dsp:cNvPr id="0" name=""/>
        <dsp:cNvSpPr/>
      </dsp:nvSpPr>
      <dsp:spPr>
        <a:xfrm>
          <a:off x="2971168" y="3397284"/>
          <a:ext cx="652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862" y="45720"/>
              </a:lnTo>
            </a:path>
          </a:pathLst>
        </a:custGeom>
        <a:noFill/>
        <a:ln w="9525" cap="flat" cmpd="sng" algn="ctr">
          <a:solidFill>
            <a:schemeClr val="accent3">
              <a:hueOff val="-13803598"/>
              <a:satOff val="-36385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chemeClr val="tx1"/>
            </a:solidFill>
          </a:endParaRPr>
        </a:p>
      </dsp:txBody>
      <dsp:txXfrm>
        <a:off x="3280513" y="3439587"/>
        <a:ext cx="34173" cy="6834"/>
      </dsp:txXfrm>
    </dsp:sp>
    <dsp:sp modelId="{2741F4FF-E0C1-421A-8E8A-FA91D3DE7009}">
      <dsp:nvSpPr>
        <dsp:cNvPr id="0" name=""/>
        <dsp:cNvSpPr/>
      </dsp:nvSpPr>
      <dsp:spPr>
        <a:xfrm>
          <a:off x="1391" y="2551531"/>
          <a:ext cx="2971576" cy="1782946"/>
        </a:xfrm>
        <a:prstGeom prst="rect">
          <a:avLst/>
        </a:prstGeom>
        <a:solidFill>
          <a:schemeClr val="accent3">
            <a:hueOff val="-9202399"/>
            <a:satOff val="-24257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900" kern="1200" dirty="0" smtClean="0">
              <a:solidFill>
                <a:schemeClr val="tx1"/>
              </a:solidFill>
            </a:rPr>
            <a:t>Investigar el Problema</a:t>
          </a:r>
          <a:endParaRPr lang="en-US" sz="3900" kern="1200" dirty="0" smtClean="0">
            <a:solidFill>
              <a:schemeClr val="tx1"/>
            </a:solidFill>
          </a:endParaRPr>
        </a:p>
      </dsp:txBody>
      <dsp:txXfrm>
        <a:off x="1391" y="2551531"/>
        <a:ext cx="2971576" cy="1782946"/>
      </dsp:txXfrm>
    </dsp:sp>
    <dsp:sp modelId="{764CEB89-11CD-46A3-954A-32BC4DEA8D4A}">
      <dsp:nvSpPr>
        <dsp:cNvPr id="0" name=""/>
        <dsp:cNvSpPr/>
      </dsp:nvSpPr>
      <dsp:spPr>
        <a:xfrm>
          <a:off x="3656431" y="2551531"/>
          <a:ext cx="2971576" cy="1782946"/>
        </a:xfrm>
        <a:prstGeom prst="rect">
          <a:avLst/>
        </a:prstGeom>
        <a:solidFill>
          <a:schemeClr val="accent3">
            <a:hueOff val="-13803598"/>
            <a:satOff val="-36385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900" kern="1200" dirty="0" smtClean="0">
              <a:solidFill>
                <a:schemeClr val="tx1"/>
              </a:solidFill>
            </a:rPr>
            <a:t>Investigar los Resultados</a:t>
          </a:r>
          <a:endParaRPr lang="en-US" sz="3900" kern="1200" dirty="0" smtClean="0">
            <a:solidFill>
              <a:schemeClr val="tx1"/>
            </a:solidFill>
          </a:endParaRPr>
        </a:p>
      </dsp:txBody>
      <dsp:txXfrm>
        <a:off x="3656431" y="2551531"/>
        <a:ext cx="2971576" cy="1782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37CAA-4A41-455A-A731-4F300FC2565A}">
      <dsp:nvSpPr>
        <dsp:cNvPr id="0" name=""/>
        <dsp:cNvSpPr/>
      </dsp:nvSpPr>
      <dsp:spPr>
        <a:xfrm rot="5400000">
          <a:off x="2838393" y="-1042114"/>
          <a:ext cx="748397" cy="3023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kern="1200" dirty="0" smtClean="0"/>
            <a:t>Se encarga de las tareas diarias, semanales, mensuales que se requieren llevar a cabo para mantener un Servicio de </a:t>
          </a:r>
          <a:r>
            <a:rPr lang="es-ES" sz="1100" b="0" kern="1200" dirty="0" err="1" smtClean="0"/>
            <a:t>TICs</a:t>
          </a:r>
          <a:endParaRPr lang="en-US" sz="1100" b="0" kern="1200" dirty="0"/>
        </a:p>
      </dsp:txBody>
      <dsp:txXfrm rot="-5400000">
        <a:off x="1700784" y="132029"/>
        <a:ext cx="2987082" cy="675329"/>
      </dsp:txXfrm>
    </dsp:sp>
    <dsp:sp modelId="{2652CD92-64B8-4283-B44E-4D60B73D2496}">
      <dsp:nvSpPr>
        <dsp:cNvPr id="0" name=""/>
        <dsp:cNvSpPr/>
      </dsp:nvSpPr>
      <dsp:spPr>
        <a:xfrm>
          <a:off x="0" y="1944"/>
          <a:ext cx="1700784" cy="935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900" kern="1200" dirty="0" smtClean="0">
              <a:solidFill>
                <a:schemeClr val="bg1"/>
              </a:solidFill>
              <a:latin typeface="Arial Narrow"/>
            </a:rPr>
            <a:t>SMF Operación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45667" y="47611"/>
        <a:ext cx="1609450" cy="844162"/>
      </dsp:txXfrm>
    </dsp:sp>
    <dsp:sp modelId="{CBCEEA7C-F5B1-4C71-99B3-CA61B5D71F58}">
      <dsp:nvSpPr>
        <dsp:cNvPr id="0" name=""/>
        <dsp:cNvSpPr/>
      </dsp:nvSpPr>
      <dsp:spPr>
        <a:xfrm rot="5400000">
          <a:off x="2838393" y="-59843"/>
          <a:ext cx="748397" cy="3023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kern="1200" dirty="0" smtClean="0"/>
            <a:t>Se encarga del monitoreo del estado de los Servicios de </a:t>
          </a:r>
          <a:r>
            <a:rPr lang="es-ES" sz="1100" b="0" kern="1200" dirty="0" err="1" smtClean="0"/>
            <a:t>TICs</a:t>
          </a:r>
          <a:r>
            <a:rPr lang="es-ES" sz="1100" b="0" kern="1200" dirty="0" smtClean="0"/>
            <a:t> y sus componentes</a:t>
          </a:r>
          <a:endParaRPr lang="en-US" sz="1100" b="0" kern="1200" dirty="0"/>
        </a:p>
      </dsp:txBody>
      <dsp:txXfrm rot="-5400000">
        <a:off x="1700784" y="1114300"/>
        <a:ext cx="2987082" cy="675329"/>
      </dsp:txXfrm>
    </dsp:sp>
    <dsp:sp modelId="{F8EB43D8-FEB9-46D2-85C9-DCD4E190A734}">
      <dsp:nvSpPr>
        <dsp:cNvPr id="0" name=""/>
        <dsp:cNvSpPr/>
      </dsp:nvSpPr>
      <dsp:spPr>
        <a:xfrm>
          <a:off x="0" y="984216"/>
          <a:ext cx="1700784" cy="935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900" kern="1200" dirty="0" smtClean="0"/>
            <a:t>SMF Monitoreo y Control</a:t>
          </a:r>
          <a:endParaRPr lang="en-US" sz="1900" kern="1200" dirty="0"/>
        </a:p>
      </dsp:txBody>
      <dsp:txXfrm>
        <a:off x="45667" y="1029883"/>
        <a:ext cx="1609450" cy="844162"/>
      </dsp:txXfrm>
    </dsp:sp>
    <dsp:sp modelId="{B31DEE17-59CD-4928-A86E-D450F87587C1}">
      <dsp:nvSpPr>
        <dsp:cNvPr id="0" name=""/>
        <dsp:cNvSpPr/>
      </dsp:nvSpPr>
      <dsp:spPr>
        <a:xfrm rot="5400000">
          <a:off x="2838393" y="922427"/>
          <a:ext cx="748397" cy="3023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kern="1200" dirty="0" smtClean="0"/>
            <a:t>Describe la forma en que los usuarios solicitan los Servicios y la forma en que se registran los incidentes de los Servicios que se encuentran en operación</a:t>
          </a:r>
          <a:endParaRPr lang="en-US" sz="1100" b="0" kern="1200" dirty="0"/>
        </a:p>
      </dsp:txBody>
      <dsp:txXfrm rot="-5400000">
        <a:off x="1700784" y="2096570"/>
        <a:ext cx="2987082" cy="675329"/>
      </dsp:txXfrm>
    </dsp:sp>
    <dsp:sp modelId="{A8FE1CA9-17C6-490E-9FE0-458D026C8B5D}">
      <dsp:nvSpPr>
        <dsp:cNvPr id="0" name=""/>
        <dsp:cNvSpPr/>
      </dsp:nvSpPr>
      <dsp:spPr>
        <a:xfrm>
          <a:off x="0" y="1966487"/>
          <a:ext cx="1700784" cy="935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900" kern="1200" dirty="0" smtClean="0"/>
            <a:t>SMF Servicio al Cliente</a:t>
          </a:r>
          <a:endParaRPr lang="en-US" sz="1900" kern="1200" dirty="0"/>
        </a:p>
      </dsp:txBody>
      <dsp:txXfrm>
        <a:off x="45667" y="2012154"/>
        <a:ext cx="1609450" cy="844162"/>
      </dsp:txXfrm>
    </dsp:sp>
    <dsp:sp modelId="{D1AD9E58-848B-4E29-BEB0-C3A90F2AFDC9}">
      <dsp:nvSpPr>
        <dsp:cNvPr id="0" name=""/>
        <dsp:cNvSpPr/>
      </dsp:nvSpPr>
      <dsp:spPr>
        <a:xfrm rot="5400000">
          <a:off x="2838393" y="1904698"/>
          <a:ext cx="748397" cy="3023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Trata de cómo resolver Problemas complejos que van mas allá de una solicitud para resolver una incidencia.</a:t>
          </a:r>
          <a:endParaRPr lang="en-US" sz="1100" kern="1200" dirty="0"/>
        </a:p>
      </dsp:txBody>
      <dsp:txXfrm rot="-5400000">
        <a:off x="1700784" y="3078841"/>
        <a:ext cx="2987082" cy="675329"/>
      </dsp:txXfrm>
    </dsp:sp>
    <dsp:sp modelId="{81FB2411-8B73-40D4-B727-190FCB5AEDFE}">
      <dsp:nvSpPr>
        <dsp:cNvPr id="0" name=""/>
        <dsp:cNvSpPr/>
      </dsp:nvSpPr>
      <dsp:spPr>
        <a:xfrm>
          <a:off x="0" y="2948758"/>
          <a:ext cx="1700784" cy="935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900" kern="1200" dirty="0" smtClean="0"/>
            <a:t>SMF Administración de Problemas</a:t>
          </a:r>
          <a:endParaRPr lang="en-US" sz="1900" kern="1200" dirty="0"/>
        </a:p>
      </dsp:txBody>
      <dsp:txXfrm>
        <a:off x="45667" y="2994425"/>
        <a:ext cx="1609450" cy="844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r">
              <a:defRPr sz="1200"/>
            </a:lvl1pPr>
          </a:lstStyle>
          <a:p>
            <a:fld id="{A0AAF362-A5B5-4BD4-83E1-670B76C7425F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Microsoft Operations Framework 4.0 Foundations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>
              <a:defRPr sz="1200"/>
            </a:lvl1pPr>
          </a:lstStyle>
          <a:p>
            <a:fld id="{CDF7F722-A0F4-462B-AC97-505ECC19314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89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83" tIns="46342" rIns="92683" bIns="4634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683" tIns="46342" rIns="92683" bIns="463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F7BDCA-338E-49B3-83A6-F98B58631B2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837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31139.asp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31139.asp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9.jpeg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31139.aspx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31139.aspx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43299.asp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299.aspx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echnet.microsoft.com/en-us/library/cc543296.aspx" TargetMode="External"/><Relationship Id="rId4" Type="http://schemas.openxmlformats.org/officeDocument/2006/relationships/image" Target="../media/image15.jpe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43265.aspx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43265.aspx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265.aspx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265.aspx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265.aspx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43261.aspx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43261.aspx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261.aspx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232.aspx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3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7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7310" y="7311561"/>
          <a:ext cx="4750194" cy="1445825"/>
        </p:xfrm>
        <a:graphic>
          <a:graphicData uri="http://schemas.openxmlformats.org/drawingml/2006/table">
            <a:tbl>
              <a:tblPr/>
              <a:tblGrid>
                <a:gridCol w="1708171"/>
                <a:gridCol w="3042023"/>
              </a:tblGrid>
              <a:tr h="18072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Outcomes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Measures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36145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Improve efficiency of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technology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staff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Number of Operations staff, number of work hours used outside operations plan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5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Increase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technology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service availability 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Service availability, service level agreement () targets missed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57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Improved operations of new/changed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technology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services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Number of incidents the first month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2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Reduction of reactive work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Reduction in number of incidents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1910" y="8757388"/>
            <a:ext cx="4825594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“4.1 Operations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http://technet.microsoft.com/en-us/library/cc531139.aspx</a:t>
            </a:r>
            <a:endParaRPr lang="en-US" sz="1000" i="1" dirty="0">
              <a:latin typeface="+mn-lt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46903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F7BDCA-338E-49B3-83A6-F98B58631B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260" y="8604827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“4.1 Operations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http://technet.microsoft.com/en-us/library/cc531139.aspx</a:t>
            </a:r>
            <a:endParaRPr lang="en-US" sz="1000" i="1" dirty="0">
              <a:latin typeface="+mn-lt"/>
            </a:endParaRPr>
          </a:p>
        </p:txBody>
      </p:sp>
      <p:pic>
        <p:nvPicPr>
          <p:cNvPr id="8" name="Picture 7" descr="PPTE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8" y="7799724"/>
            <a:ext cx="5287419" cy="8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0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430" y="4895850"/>
            <a:ext cx="501175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32260" y="8671779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“4.1 Operations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http://technet.microsoft.com/en-us/library/cc531139.aspx</a:t>
            </a:r>
            <a:endParaRPr 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361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825" y="4800601"/>
            <a:ext cx="516136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32260" y="8624219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“4.1 Operations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http://technet.microsoft.com/en-us/library/cc531139.aspx</a:t>
            </a:r>
            <a:endParaRPr 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86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82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7310" y="7844234"/>
          <a:ext cx="4541997" cy="1179489"/>
        </p:xfrm>
        <a:graphic>
          <a:graphicData uri="http://schemas.openxmlformats.org/drawingml/2006/table">
            <a:tbl>
              <a:tblPr/>
              <a:tblGrid>
                <a:gridCol w="2186597"/>
                <a:gridCol w="2355400"/>
              </a:tblGrid>
              <a:tr h="15219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Outcomes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Measures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30438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Improved overall availability of services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Percent of time service is available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38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 reduction in the number of SLA and OLA breaches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Number of breaches to SLAs and OLAs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28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 reduction or prevention of service incidents through the use of proactive remedial action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Number of service incidents</a:t>
                      </a:r>
                    </a:p>
                  </a:txBody>
                  <a:tcPr marL="67860" marR="67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711" y="8968078"/>
            <a:ext cx="6333592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“4.2 Service Monitoring and Control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http://technet.microsoft.com/en-us/library/cc543299.aspx</a:t>
            </a:r>
            <a:endParaRPr lang="en-US" sz="1000" i="1" dirty="0">
              <a:latin typeface="+mn-lt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6382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22859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9568" y="5029201"/>
            <a:ext cx="458164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51110" y="8671779"/>
            <a:ext cx="610739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“4.2 Service Monitoring and Control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http://technet.microsoft.com/en-us/library/cc543299.aspx</a:t>
            </a:r>
            <a:endParaRPr 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2429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2036" y="4738965"/>
            <a:ext cx="44787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9809" name="Picture 1" descr="Imag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2922" y="7597462"/>
            <a:ext cx="3835970" cy="56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05895" y="8178349"/>
            <a:ext cx="4070024" cy="247372"/>
          </a:xfrm>
          <a:prstGeom prst="rect">
            <a:avLst/>
          </a:prstGeom>
        </p:spPr>
        <p:txBody>
          <a:bodyPr wrap="square" lIns="90955" tIns="45478" rIns="90955" bIns="45478">
            <a:spAutoFit/>
          </a:bodyPr>
          <a:lstStyle/>
          <a:p>
            <a:pPr algn="ctr"/>
            <a:r>
              <a:rPr lang="en-US" sz="1000" b="1" dirty="0"/>
              <a:t>Figure 2. Service Monitoring and Control management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260" y="8433918"/>
            <a:ext cx="5523043" cy="399564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“4.2 Service Monitoring and Control SMF” </a:t>
            </a:r>
            <a:r>
              <a:rPr lang="en-US" sz="1000" i="1" dirty="0">
                <a:latin typeface="+mn-lt"/>
                <a:hlinkClick r:id="rId5"/>
              </a:rPr>
              <a:t>http://technet.microsoft.com/en-us/library/cc543296.aspx</a:t>
            </a:r>
            <a:endParaRPr lang="en-US" sz="1000" i="1" dirty="0">
              <a:latin typeface="+mn-lt"/>
            </a:endParaRPr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7471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17173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49510" y="4415791"/>
            <a:ext cx="6182793" cy="418338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5711" y="7235465"/>
          <a:ext cx="5523042" cy="1674113"/>
        </p:xfrm>
        <a:graphic>
          <a:graphicData uri="http://schemas.openxmlformats.org/drawingml/2006/table">
            <a:tbl>
              <a:tblPr/>
              <a:tblGrid>
                <a:gridCol w="1967279"/>
                <a:gridCol w="3555764"/>
              </a:tblGrid>
              <a:tr h="155731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Outcomes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Measures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6128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Maintain business productivity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Restore services or service features to a satisfactory operational state</a:t>
                      </a:r>
                    </a:p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Provide guidance and ”how to”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information </a:t>
                      </a:r>
                      <a:endParaRPr lang="en-US" sz="1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373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Increase value added by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technology</a:t>
                      </a:r>
                      <a:endParaRPr lang="en-US" sz="1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Facilitate Service Fulfillment requests</a:t>
                      </a:r>
                    </a:p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Improve user satisfaction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882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Improve business functionality, competitiveness, and efficiency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Assess requests for new services and features for potential fulfillment by existing services</a:t>
                      </a:r>
                    </a:p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Filter out insufficient justification for new services and features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710" y="8909580"/>
            <a:ext cx="550419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“4.3 Customer Service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http://technet.microsoft.com/en-us/library/cc543265.aspx</a:t>
            </a:r>
            <a:endParaRPr lang="en-US" sz="1000" i="1" dirty="0">
              <a:latin typeface="+mn-lt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73590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6969" y="7095620"/>
          <a:ext cx="4587876" cy="1268267"/>
        </p:xfrm>
        <a:graphic>
          <a:graphicData uri="http://schemas.openxmlformats.org/drawingml/2006/table">
            <a:tbl>
              <a:tblPr/>
              <a:tblGrid>
                <a:gridCol w="3055200"/>
                <a:gridCol w="1532675"/>
              </a:tblGrid>
              <a:tr h="15219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Reason for Contacting Service Desk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MOF Term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9019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request information on using an existing service to which the user already subscribes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Information request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19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subscribe to an existing service that is being offered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Service Fulfillment request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19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request a new service or feature to meet a new need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New Service request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19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report a partial loss, degradation, or total loss of a service or service feature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Incident Resolution request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2260" y="8433919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“4.3 Customer Service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http://technet.microsoft.com/en-us/library/cc543265.aspx</a:t>
            </a:r>
            <a:endParaRPr lang="en-US" sz="1000" i="1" dirty="0">
              <a:latin typeface="+mn-lt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92713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4762" y="4952585"/>
            <a:ext cx="4572291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32260" y="8433919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“4.3 Customer Service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http://technet.microsoft.com/en-us/library/cc543265.aspx</a:t>
            </a:r>
            <a:endParaRPr 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996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338" y="5029201"/>
            <a:ext cx="5656925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32260" y="8433919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“4.3 Customer Service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http://technet.microsoft.com/en-us/library/cc543265.aspx</a:t>
            </a:r>
            <a:endParaRPr 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428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21" y="5105400"/>
            <a:ext cx="565505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32260" y="8433919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“4.3 Customer Service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http://technet.microsoft.com/en-us/library/cc543265.aspx</a:t>
            </a:r>
            <a:endParaRPr 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0598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98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260" y="11707536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“4.4 Problem Management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http://technet.microsoft.com/en-us/library/cc543261.aspx</a:t>
            </a:r>
            <a:endParaRPr lang="en-US" sz="1000" i="1" dirty="0">
              <a:latin typeface="+mn-lt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18396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6510" y="6626697"/>
          <a:ext cx="5428791" cy="2143372"/>
        </p:xfrm>
        <a:graphic>
          <a:graphicData uri="http://schemas.openxmlformats.org/drawingml/2006/table">
            <a:tbl>
              <a:tblPr/>
              <a:tblGrid>
                <a:gridCol w="2113866"/>
                <a:gridCol w="3314925"/>
              </a:tblGrid>
              <a:tr h="15219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Outcomes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Measures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5657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Problems affecting infrastructure and service are identified and assigned an owner.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number of unassigned problems is reduced, and the number of problems assigned to an owner is increased.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28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Steps are identified and taken to reduce the impact of incidents and problems.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number of incidents and problems that occur is reduced, and the impact of those that still occur is lessened.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547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Root cause is identified for problems, and activity is initiated to establish workarounds or permanent solutions to identified problems.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number of workarounds and permanent solutions to identified problems is increased.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28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Trend analysis is used to predict future problems and enable prioritization of problems.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More problems are resolved earlier or avoided entirely. </a:t>
                      </a:r>
                    </a:p>
                  </a:txBody>
                  <a:tcPr marL="60901" marR="60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660" y="8867574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“4.4 Problem Management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http://technet.microsoft.com/en-us/library/cc543261.aspx</a:t>
            </a:r>
            <a:endParaRPr 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7199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233" y="5029200"/>
            <a:ext cx="4663177" cy="308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2298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1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826" y="4876801"/>
            <a:ext cx="5021106" cy="320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707660" y="8587598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“4.4 Problem Management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http://technet.microsoft.com/en-us/library/cc543261.aspx</a:t>
            </a:r>
            <a:endParaRPr 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2948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4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49584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106829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94521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961173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826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4730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7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1006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pic>
        <p:nvPicPr>
          <p:cNvPr id="5" name="Picture 4" descr="PPT1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0" y="6931082"/>
            <a:ext cx="5465811" cy="1350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260" y="8805835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“4.0 Operate Overview”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http://technet.microsoft.com/en-us/library/cc543232.aspx</a:t>
            </a:r>
            <a:endParaRPr 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45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8492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2522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71625"/>
          </a:xfrm>
        </p:spPr>
        <p:txBody>
          <a:bodyPr/>
          <a:lstStyle>
            <a:lvl1pPr marL="0" indent="0" algn="ctr">
              <a:buClr>
                <a:schemeClr val="hlink"/>
              </a:buClr>
              <a:defRPr sz="54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94C92-03E2-4E8C-A0F3-59B60B87529C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5B72-2C81-4C6C-B368-DDB1348F10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120650"/>
            <a:ext cx="2128837" cy="306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" y="120650"/>
            <a:ext cx="6234113" cy="306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A8B36-87CE-4BFC-9D85-3AC3F2FFEA78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8256-96C8-41A2-854E-B75852CD5D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3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9988"/>
            <a:ext cx="4038600" cy="93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252663"/>
            <a:ext cx="4038600" cy="93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58025" y="6638925"/>
            <a:ext cx="19050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 bwMode="auto">
          <a:xfrm>
            <a:off x="0" y="0"/>
            <a:ext cx="9144000" cy="6858000"/>
          </a:xfrm>
          <a:prstGeom prst="frame">
            <a:avLst>
              <a:gd name="adj1" fmla="val 1540"/>
            </a:avLst>
          </a:prstGeom>
          <a:solidFill>
            <a:srgbClr val="58588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7296150" cy="5032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20000" y="152400"/>
            <a:ext cx="1371600" cy="647699"/>
            <a:chOff x="7620000" y="304800"/>
            <a:chExt cx="1371600" cy="49529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620000" y="304800"/>
              <a:ext cx="1371600" cy="49529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696200" y="367662"/>
              <a:ext cx="1219200" cy="3657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7646894" y="381000"/>
              <a:ext cx="1344706" cy="298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63550" marR="0" lvl="0" indent="-46355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Activity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B159-E01E-4C04-B1FC-976B23D1246B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DDE88-B3BF-409E-AE24-3D0F5DA36658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7E34C-F5C8-4993-B9C3-A494671262C1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77CF0-8698-4C4C-84E8-E010C4E615A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5D44-5A9F-4A99-AAC4-379FBE35BA0E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7B7D2-8252-4BB5-956E-82FB83F2DDF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DF0E-B91C-4946-94EF-72AC9846971F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3FF8-C1BF-4270-986E-BB3BD9D32FBC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1B13D-522B-47B9-B013-0D840B4D3B5B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535E-7F8E-4D11-A967-05BBDA9ECE8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B422E-F5A9-4265-8CC3-C62554273B2A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0966-C535-42E9-B6C0-4CF04EAC4A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EAE0-3889-434C-837E-9385D213CCC6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1FE2A-C1A9-420F-A6A3-76991A11A57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66E6-CA9C-4A5A-A504-534530D698FD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AFA7-809E-4869-828C-ED9CEE3830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20650"/>
            <a:ext cx="85153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9988"/>
            <a:ext cx="8229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 b="1" i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10/5/2013</a:t>
            </a:fld>
            <a:endParaRPr lang="en-US" dirty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8025" y="6638925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70" r:id="rId13"/>
  </p:sldLayoutIdLst>
  <p:txStyles>
    <p:titleStyle>
      <a:lvl1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9207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13779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8351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22923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3381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02393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374775" indent="-3492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17160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1732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6304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0876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5448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458200" cy="2720975"/>
          </a:xfrm>
          <a:noFill/>
        </p:spPr>
        <p:txBody>
          <a:bodyPr lIns="90488" tIns="44450" rIns="90488" bIns="44450"/>
          <a:lstStyle/>
          <a:p>
            <a:pPr>
              <a:lnSpc>
                <a:spcPct val="95000"/>
              </a:lnSpc>
            </a:pPr>
            <a:r>
              <a:rPr lang="en-US" sz="6000" dirty="0" smtClean="0">
                <a:latin typeface="Times New Roman" pitchFamily="18" charset="0"/>
              </a:rPr>
              <a:t>Microsoft Operations Framework 4.0</a:t>
            </a:r>
            <a:br>
              <a:rPr lang="en-US" sz="6000" dirty="0" smtClean="0">
                <a:latin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</a:rPr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398435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2152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900" dirty="0" err="1" smtClean="0"/>
              <a:t>Lección</a:t>
            </a:r>
            <a:r>
              <a:rPr lang="en-US" sz="4900" dirty="0" smtClean="0"/>
              <a:t> 2:</a:t>
            </a:r>
            <a:br>
              <a:rPr lang="en-US" sz="4900" dirty="0" smtClean="0"/>
            </a:br>
            <a:r>
              <a:rPr lang="en-US" dirty="0"/>
              <a:t>SMF </a:t>
            </a:r>
            <a:r>
              <a:rPr lang="en-US" dirty="0" err="1" smtClean="0"/>
              <a:t>Operación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SMF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528144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Metas</a:t>
            </a:r>
            <a:endParaRPr lang="en-US" b="1" dirty="0" smtClean="0"/>
          </a:p>
          <a:p>
            <a:r>
              <a:rPr lang="es-BO" sz="2600" dirty="0"/>
              <a:t>Asegurar que las tareas, que se requieren para operar exitosamente los servicios de </a:t>
            </a:r>
            <a:r>
              <a:rPr lang="es-BO" sz="2600" dirty="0" err="1"/>
              <a:t>TICs</a:t>
            </a:r>
            <a:r>
              <a:rPr lang="es-BO" sz="2600" dirty="0"/>
              <a:t>, están bien identificadas y bien descritas. </a:t>
            </a:r>
          </a:p>
          <a:p>
            <a:r>
              <a:rPr lang="es-BO" sz="2600" dirty="0"/>
              <a:t>Reducir el tiempo que el </a:t>
            </a:r>
            <a:r>
              <a:rPr lang="es-BO" sz="2600" dirty="0" smtClean="0"/>
              <a:t/>
            </a:r>
            <a:br>
              <a:rPr lang="es-BO" sz="2600" dirty="0" smtClean="0"/>
            </a:br>
            <a:r>
              <a:rPr lang="es-BO" sz="2600" dirty="0" smtClean="0"/>
              <a:t>equipo </a:t>
            </a:r>
            <a:r>
              <a:rPr lang="es-BO" sz="2600" dirty="0"/>
              <a:t>de Operación dedica </a:t>
            </a:r>
            <a:r>
              <a:rPr lang="es-BO" sz="2600" dirty="0" smtClean="0"/>
              <a:t/>
            </a:r>
            <a:br>
              <a:rPr lang="es-BO" sz="2600" dirty="0" smtClean="0"/>
            </a:br>
            <a:r>
              <a:rPr lang="es-BO" sz="2600" dirty="0" smtClean="0"/>
              <a:t>a </a:t>
            </a:r>
            <a:r>
              <a:rPr lang="es-BO" sz="2600" dirty="0"/>
              <a:t>tareas reactivas.</a:t>
            </a:r>
          </a:p>
          <a:p>
            <a:r>
              <a:rPr lang="es-BO" sz="2600" dirty="0"/>
              <a:t>Minimizar el tiempo de </a:t>
            </a:r>
            <a:r>
              <a:rPr lang="es-BO" sz="2600" dirty="0" smtClean="0"/>
              <a:t/>
            </a:r>
            <a:br>
              <a:rPr lang="es-BO" sz="2600" dirty="0" smtClean="0"/>
            </a:br>
            <a:r>
              <a:rPr lang="es-BO" sz="2600" dirty="0" smtClean="0"/>
              <a:t>interrupción </a:t>
            </a:r>
            <a:r>
              <a:rPr lang="es-BO" sz="2600" dirty="0"/>
              <a:t>y el tiempo </a:t>
            </a:r>
            <a:r>
              <a:rPr lang="es-BO" sz="2600" dirty="0" smtClean="0"/>
              <a:t/>
            </a:r>
            <a:br>
              <a:rPr lang="es-BO" sz="2600" dirty="0" smtClean="0"/>
            </a:br>
            <a:r>
              <a:rPr lang="es-BO" sz="2600" dirty="0" smtClean="0"/>
              <a:t>que </a:t>
            </a:r>
            <a:r>
              <a:rPr lang="es-BO" sz="2600" dirty="0"/>
              <a:t>están fuera los </a:t>
            </a:r>
            <a:r>
              <a:rPr lang="es-BO" sz="2600" dirty="0" smtClean="0"/>
              <a:t/>
            </a:r>
            <a:br>
              <a:rPr lang="es-BO" sz="2600" dirty="0" smtClean="0"/>
            </a:br>
            <a:r>
              <a:rPr lang="es-BO" sz="2600" dirty="0" smtClean="0"/>
              <a:t>servicios</a:t>
            </a:r>
            <a:r>
              <a:rPr lang="es-BO" sz="2600" dirty="0"/>
              <a:t>. </a:t>
            </a:r>
          </a:p>
          <a:p>
            <a:r>
              <a:rPr lang="es-BO" sz="2600" dirty="0"/>
              <a:t>Realizar las tareas, recurrentes y bajo demanda, para la operación de las </a:t>
            </a:r>
            <a:r>
              <a:rPr lang="es-BO" sz="2600" dirty="0" err="1"/>
              <a:t>TIC´s</a:t>
            </a:r>
            <a:r>
              <a:rPr lang="es-BO" sz="2600" dirty="0"/>
              <a:t> de forma efectiva y eficiente.</a:t>
            </a:r>
          </a:p>
        </p:txBody>
      </p:sp>
      <p:pic>
        <p:nvPicPr>
          <p:cNvPr id="157699" name="Picture 2" descr="http://sharepoint/sites/SAT/SATWorkspace/MOF/MOF%20Graphics/for%20docs/logo%20finals/MOF-OPERAT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273720"/>
            <a:ext cx="5029200" cy="321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Enfoque</a:t>
            </a:r>
            <a:r>
              <a:rPr lang="en-US" dirty="0" smtClean="0"/>
              <a:t> SMF </a:t>
            </a:r>
            <a:r>
              <a:rPr lang="en-US" dirty="0" err="1" smtClean="0"/>
              <a:t>Operación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88"/>
            <a:ext cx="8229600" cy="6084743"/>
          </a:xfrm>
        </p:spPr>
        <p:txBody>
          <a:bodyPr/>
          <a:lstStyle/>
          <a:p>
            <a:r>
              <a:rPr lang="es-ES" sz="2000" dirty="0"/>
              <a:t>D</a:t>
            </a:r>
            <a:r>
              <a:rPr lang="es-ES" sz="2000" dirty="0" smtClean="0"/>
              <a:t>eterminar qué </a:t>
            </a:r>
            <a:r>
              <a:rPr lang="es-ES" sz="2000" dirty="0"/>
              <a:t>tareas diarias, semanales, mensuales y bajo demanda se requieren para mantener un servicio de </a:t>
            </a:r>
            <a:r>
              <a:rPr lang="es-ES" sz="2000" dirty="0" err="1"/>
              <a:t>TICs</a:t>
            </a:r>
            <a:r>
              <a:rPr lang="es-ES" sz="2000" dirty="0"/>
              <a:t> y en como asegurar que estas tareas son entendidas y realizadas por aquellos responsables de su mantenimiento</a:t>
            </a:r>
            <a:endParaRPr lang="en-US" sz="2000" dirty="0" smtClean="0"/>
          </a:p>
          <a:p>
            <a:r>
              <a:rPr lang="es-BO" sz="2000" dirty="0"/>
              <a:t>En su lugar, éste SMF nos indica como es que una Organización puede determinar por si misma cuales deben de ser esas tareas.</a:t>
            </a:r>
          </a:p>
          <a:p>
            <a:r>
              <a:rPr lang="es-BO" sz="2000" dirty="0"/>
              <a:t>La  determinación es crucial, porque es primordial para crear y mantener un buen ambiente de producción. La Operación exitosa, paga bien porque sus resultados son:</a:t>
            </a:r>
          </a:p>
          <a:p>
            <a:pPr lvl="1"/>
            <a:r>
              <a:rPr lang="es-BO" sz="1800" dirty="0"/>
              <a:t>Que los Administradores de </a:t>
            </a:r>
            <a:r>
              <a:rPr lang="es-BO" sz="1800" dirty="0" err="1"/>
              <a:t>TICs</a:t>
            </a:r>
            <a:r>
              <a:rPr lang="es-BO" sz="1800" dirty="0"/>
              <a:t>, saben que se requiere para mantener y administrar un servicio de </a:t>
            </a:r>
            <a:r>
              <a:rPr lang="es-BO" sz="1800" dirty="0" err="1"/>
              <a:t>TICs</a:t>
            </a:r>
            <a:r>
              <a:rPr lang="es-BO" sz="1800" dirty="0"/>
              <a:t>. </a:t>
            </a:r>
          </a:p>
          <a:p>
            <a:pPr lvl="1"/>
            <a:r>
              <a:rPr lang="es-BO" sz="1800" dirty="0"/>
              <a:t>Que los Administradores de la Operación, administran las cargas de trabajo de acuerdo con el plan operativo. </a:t>
            </a:r>
          </a:p>
          <a:p>
            <a:pPr lvl="1"/>
            <a:r>
              <a:rPr lang="es-BO" sz="1800" dirty="0"/>
              <a:t>Los miembros del equipo de Operaciones, saben que hacer y como realizar su trabajo de forma eficiente.</a:t>
            </a:r>
          </a:p>
          <a:p>
            <a:r>
              <a:rPr lang="en-US" sz="2000" dirty="0" err="1" smtClean="0"/>
              <a:t>Términos</a:t>
            </a:r>
            <a:r>
              <a:rPr lang="en-US" sz="2000" dirty="0" smtClean="0"/>
              <a:t> clave:</a:t>
            </a:r>
          </a:p>
          <a:p>
            <a:pPr lvl="1"/>
            <a:r>
              <a:rPr lang="es-BO" sz="1800" dirty="0"/>
              <a:t>Instrucción de trabajo</a:t>
            </a:r>
          </a:p>
          <a:p>
            <a:pPr lvl="1"/>
            <a:r>
              <a:rPr lang="es-BO" sz="1800" dirty="0"/>
              <a:t>Guías de operación</a:t>
            </a:r>
          </a:p>
          <a:p>
            <a:pPr lvl="1"/>
            <a:r>
              <a:rPr lang="es-BO" sz="1800" dirty="0"/>
              <a:t>Ventana de tiempo</a:t>
            </a:r>
          </a:p>
          <a:p>
            <a:pPr lvl="1"/>
            <a:r>
              <a:rPr lang="es-BO" sz="1800" dirty="0" err="1"/>
              <a:t>Bitácotra</a:t>
            </a:r>
            <a:r>
              <a:rPr lang="es-BO" sz="1800" dirty="0"/>
              <a:t> de Operación</a:t>
            </a:r>
            <a:endParaRPr lang="en-US" sz="1800" dirty="0" smtClean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Tipos</a:t>
            </a:r>
            <a:r>
              <a:rPr lang="en-US" dirty="0" smtClean="0"/>
              <a:t> de Roles de SMF </a:t>
            </a:r>
            <a:r>
              <a:rPr lang="en-US" dirty="0" err="1" smtClean="0"/>
              <a:t>Operación</a:t>
            </a:r>
            <a:endParaRPr lang="en-US" dirty="0" smtClean="0"/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24732"/>
          </a:xfrm>
        </p:spPr>
        <p:txBody>
          <a:bodyPr/>
          <a:lstStyle/>
          <a:p>
            <a:r>
              <a:rPr lang="es-BO" sz="2400" dirty="0"/>
              <a:t>Los Tipos de Roles de éste SMF se muestran en la siguiente Tabla.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30023"/>
              </p:ext>
            </p:extLst>
          </p:nvPr>
        </p:nvGraphicFramePr>
        <p:xfrm>
          <a:off x="838200" y="1752600"/>
          <a:ext cx="7620000" cy="44196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143250"/>
                <a:gridCol w="4476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Tipo</a:t>
                      </a:r>
                      <a:r>
                        <a:rPr lang="en-US" sz="2400" dirty="0" smtClean="0"/>
                        <a:t> de </a:t>
                      </a:r>
                      <a:r>
                        <a:rPr lang="en-US" sz="2400" dirty="0" err="1" smtClean="0"/>
                        <a:t>Rol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Rol</a:t>
                      </a:r>
                      <a:r>
                        <a:rPr lang="en-US" sz="2400" dirty="0" smtClean="0"/>
                        <a:t> en </a:t>
                      </a:r>
                      <a:r>
                        <a:rPr lang="en-US" sz="2400" dirty="0" err="1" smtClean="0"/>
                        <a:t>este</a:t>
                      </a:r>
                      <a:r>
                        <a:rPr lang="en-US" sz="2400" dirty="0" smtClean="0"/>
                        <a:t> SMF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Operador</a:t>
                      </a:r>
                      <a:endParaRPr lang="es-BO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Lleva a cabo tareas planeadas para la operación</a:t>
                      </a:r>
                      <a:endParaRPr lang="es-BO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</a:t>
                      </a:r>
                      <a:endParaRPr lang="es-BO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Lleva a cabo tareas, no planeadas o no bien definidas, para la operación</a:t>
                      </a:r>
                      <a:endParaRPr lang="es-BO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 de área Tecnológica</a:t>
                      </a:r>
                      <a:endParaRPr lang="es-BO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Asegura que las instrucciones de trabajo se ejecuten como se requiere</a:t>
                      </a:r>
                      <a:endParaRPr lang="es-BO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 de  Monitoreo</a:t>
                      </a:r>
                      <a:endParaRPr lang="es-BO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Asegurar que se genere la información de monitoreo, que se requiere </a:t>
                      </a:r>
                      <a:endParaRPr lang="es-BO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 de Programación (itinerarios)</a:t>
                      </a:r>
                      <a:endParaRPr lang="es-BO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 las tareas de la Operación</a:t>
                      </a:r>
                      <a:endParaRPr lang="es-BO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la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Operación</a:t>
                      </a:r>
                      <a:endParaRPr lang="es-BO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Encargado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la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Administración</a:t>
                      </a:r>
                      <a:endParaRPr lang="es-BO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6" name="Picture 2" descr="http://sharepoint/sites/SAT/SATWorkspace/MOF/MOF%20Graphics/for%20docs/logo%20finals/MOF-OPERAT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6378" y="5867400"/>
            <a:ext cx="143142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0398774"/>
              </p:ext>
            </p:extLst>
          </p:nvPr>
        </p:nvGraphicFramePr>
        <p:xfrm>
          <a:off x="304800" y="381000"/>
          <a:ext cx="8610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Procesos</a:t>
            </a:r>
            <a:r>
              <a:rPr lang="en-US" dirty="0" smtClean="0"/>
              <a:t> del SMF </a:t>
            </a:r>
            <a:r>
              <a:rPr lang="en-US" dirty="0" err="1" smtClean="0"/>
              <a:t>Operación</a:t>
            </a:r>
            <a:endParaRPr lang="en-US" dirty="0" smtClean="0"/>
          </a:p>
        </p:txBody>
      </p:sp>
      <p:pic>
        <p:nvPicPr>
          <p:cNvPr id="15" name="Picture 2" descr="http://sharepoint/sites/SAT/SATWorkspace/MOF/MOF%20Graphics/for%20docs/logo%20finals/MOF-OPERATE1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36378" y="5867400"/>
            <a:ext cx="143142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2152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900" dirty="0" err="1" smtClean="0"/>
              <a:t>Lección</a:t>
            </a:r>
            <a:r>
              <a:rPr lang="en-US" sz="4900" dirty="0" smtClean="0"/>
              <a:t> 3:</a:t>
            </a:r>
            <a:br>
              <a:rPr lang="en-US" sz="4900" dirty="0" smtClean="0"/>
            </a:br>
            <a:r>
              <a:rPr lang="en-US" sz="4800" dirty="0"/>
              <a:t>SMF </a:t>
            </a:r>
            <a:r>
              <a:rPr lang="en-US" sz="4800" dirty="0" err="1"/>
              <a:t>Monitoreo</a:t>
            </a:r>
            <a:r>
              <a:rPr lang="en-US" sz="4800" dirty="0"/>
              <a:t> y </a:t>
            </a:r>
            <a:r>
              <a:rPr lang="en-US" sz="4800" dirty="0" smtClean="0"/>
              <a:t>Control</a:t>
            </a:r>
            <a:endParaRPr lang="en-US" sz="4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de SMF </a:t>
            </a:r>
            <a:r>
              <a:rPr lang="en-US" dirty="0" err="1" smtClean="0"/>
              <a:t>Monitoreo</a:t>
            </a:r>
            <a:r>
              <a:rPr lang="en-US" dirty="0" smtClean="0"/>
              <a:t> y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7772400" cy="600164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Metas</a:t>
            </a:r>
            <a:endParaRPr lang="en-US" b="1" dirty="0" smtClean="0"/>
          </a:p>
          <a:p>
            <a:r>
              <a:rPr lang="es-BO" sz="2500" dirty="0"/>
              <a:t>Observar el estado de salud de los Servicios de </a:t>
            </a:r>
            <a:r>
              <a:rPr lang="es-BO" sz="2500" dirty="0" err="1"/>
              <a:t>TICs</a:t>
            </a:r>
            <a:r>
              <a:rPr lang="es-BO" sz="2500" dirty="0"/>
              <a:t>. </a:t>
            </a:r>
          </a:p>
          <a:p>
            <a:r>
              <a:rPr lang="es-BO" sz="2500" dirty="0"/>
              <a:t>Tomar acciones de remediación que </a:t>
            </a:r>
            <a:r>
              <a:rPr lang="es-BO" sz="2500" dirty="0" smtClean="0"/>
              <a:t/>
            </a:r>
            <a:br>
              <a:rPr lang="es-BO" sz="2500" dirty="0" smtClean="0"/>
            </a:br>
            <a:r>
              <a:rPr lang="es-BO" sz="2500" dirty="0" smtClean="0"/>
              <a:t>minimicen </a:t>
            </a:r>
            <a:r>
              <a:rPr lang="es-BO" sz="2500" dirty="0"/>
              <a:t>el impacto de los </a:t>
            </a:r>
            <a:r>
              <a:rPr lang="es-BO" sz="2500" dirty="0" smtClean="0"/>
              <a:t/>
            </a:r>
            <a:br>
              <a:rPr lang="es-BO" sz="2500" dirty="0" smtClean="0"/>
            </a:br>
            <a:r>
              <a:rPr lang="es-BO" sz="2500" dirty="0" smtClean="0"/>
              <a:t>incidentes </a:t>
            </a:r>
            <a:r>
              <a:rPr lang="es-BO" sz="2500" dirty="0"/>
              <a:t>en los Servicios </a:t>
            </a:r>
            <a:r>
              <a:rPr lang="es-BO" sz="2500" dirty="0" smtClean="0"/>
              <a:t/>
            </a:r>
            <a:br>
              <a:rPr lang="es-BO" sz="2500" dirty="0" smtClean="0"/>
            </a:br>
            <a:r>
              <a:rPr lang="es-BO" sz="2500" dirty="0" smtClean="0"/>
              <a:t>y </a:t>
            </a:r>
            <a:r>
              <a:rPr lang="es-BO" sz="2500" dirty="0"/>
              <a:t>de los eventos en los </a:t>
            </a:r>
            <a:r>
              <a:rPr lang="es-BO" sz="2500" dirty="0" smtClean="0"/>
              <a:t/>
            </a:r>
            <a:br>
              <a:rPr lang="es-BO" sz="2500" dirty="0" smtClean="0"/>
            </a:br>
            <a:r>
              <a:rPr lang="es-BO" sz="2500" dirty="0" smtClean="0"/>
              <a:t>Sistemas</a:t>
            </a:r>
            <a:r>
              <a:rPr lang="es-BO" sz="2500" dirty="0"/>
              <a:t>.</a:t>
            </a:r>
          </a:p>
          <a:p>
            <a:r>
              <a:rPr lang="es-BO" sz="2500" dirty="0"/>
              <a:t>Entender los </a:t>
            </a:r>
            <a:r>
              <a:rPr lang="es-BO" sz="2500" dirty="0" smtClean="0"/>
              <a:t/>
            </a:r>
            <a:br>
              <a:rPr lang="es-BO" sz="2500" dirty="0" smtClean="0"/>
            </a:br>
            <a:r>
              <a:rPr lang="es-BO" sz="2500" dirty="0" smtClean="0"/>
              <a:t>componentes </a:t>
            </a:r>
            <a:r>
              <a:rPr lang="es-BO" sz="2500" dirty="0"/>
              <a:t>de la </a:t>
            </a:r>
            <a:r>
              <a:rPr lang="es-BO" sz="2500" dirty="0" smtClean="0"/>
              <a:t/>
            </a:r>
            <a:br>
              <a:rPr lang="es-BO" sz="2500" dirty="0" smtClean="0"/>
            </a:br>
            <a:r>
              <a:rPr lang="es-BO" sz="2500" dirty="0" smtClean="0"/>
              <a:t>Infraestructura</a:t>
            </a:r>
            <a:r>
              <a:rPr lang="es-BO" sz="2500" dirty="0"/>
              <a:t>, </a:t>
            </a:r>
            <a:r>
              <a:rPr lang="es-BO" sz="2500" dirty="0" smtClean="0"/>
              <a:t/>
            </a:r>
            <a:br>
              <a:rPr lang="es-BO" sz="2500" dirty="0" smtClean="0"/>
            </a:br>
            <a:r>
              <a:rPr lang="es-BO" sz="2500" dirty="0" smtClean="0"/>
              <a:t>responsables </a:t>
            </a:r>
            <a:r>
              <a:rPr lang="es-BO" sz="2500" dirty="0"/>
              <a:t>de la </a:t>
            </a:r>
            <a:r>
              <a:rPr lang="es-BO" sz="2500" dirty="0" smtClean="0"/>
              <a:t/>
            </a:r>
            <a:br>
              <a:rPr lang="es-BO" sz="2500" dirty="0" smtClean="0"/>
            </a:br>
            <a:r>
              <a:rPr lang="es-BO" sz="2500" dirty="0" smtClean="0"/>
              <a:t>entrega </a:t>
            </a:r>
            <a:r>
              <a:rPr lang="es-BO" sz="2500" dirty="0"/>
              <a:t>de los Servicios.</a:t>
            </a:r>
          </a:p>
          <a:p>
            <a:r>
              <a:rPr lang="es-BO" sz="2500" dirty="0"/>
              <a:t>Proporcionar datos sobre las tendencias de Operación de los Componentes o de los Servicios, que se pueden utilizar para optimizar el rendimiento de los servicios de </a:t>
            </a:r>
            <a:r>
              <a:rPr lang="es-BO" sz="2500" dirty="0" err="1"/>
              <a:t>TICs</a:t>
            </a:r>
            <a:r>
              <a:rPr lang="es-BO" sz="2500" dirty="0"/>
              <a:t>.</a:t>
            </a:r>
            <a:endParaRPr lang="en-US" sz="2500" dirty="0"/>
          </a:p>
        </p:txBody>
      </p:sp>
      <p:pic>
        <p:nvPicPr>
          <p:cNvPr id="163843" name="Picture 2" descr="http://sharepoint/sites/SAT/SATWorkspace/MOF/MOF%20Graphics/for%20docs/logo%20finals/MOF-OPERAT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272" y="2057400"/>
            <a:ext cx="584592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Propósito</a:t>
            </a:r>
            <a:r>
              <a:rPr lang="en-US" dirty="0" smtClean="0"/>
              <a:t> del SMF </a:t>
            </a:r>
            <a:r>
              <a:rPr lang="en-US" dirty="0" err="1" smtClean="0"/>
              <a:t>Monitoreo</a:t>
            </a:r>
            <a:r>
              <a:rPr lang="en-US" dirty="0" smtClean="0"/>
              <a:t> y Control</a:t>
            </a:r>
            <a:endParaRPr lang="en-US" dirty="0"/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>
          <a:xfrm>
            <a:off x="228600" y="1169988"/>
            <a:ext cx="8229600" cy="6075509"/>
          </a:xfrm>
        </p:spPr>
        <p:txBody>
          <a:bodyPr/>
          <a:lstStyle/>
          <a:p>
            <a:r>
              <a:rPr lang="es-BO" dirty="0"/>
              <a:t>El Monitoreo y Control de Servicios (SMC por sus siglas en inglés) es la observación en tiempo real y la atención de alertas, de las condiciones de salud de la Operación de los Servicios (características que indican éxitos o fallas) en un ambiente de </a:t>
            </a:r>
            <a:r>
              <a:rPr lang="es-BO" dirty="0" err="1"/>
              <a:t>TICs</a:t>
            </a:r>
            <a:endParaRPr lang="en-US" dirty="0" smtClean="0"/>
          </a:p>
          <a:p>
            <a:r>
              <a:rPr lang="es-BO" dirty="0" smtClean="0"/>
              <a:t>Asegura </a:t>
            </a:r>
            <a:r>
              <a:rPr lang="es-BO" dirty="0"/>
              <a:t>que los Servicios Implementados se Operan, se Mantienen y se les da Soporte, en línea con los objetivos de los Acuerdos de Niveles de Servicio (</a:t>
            </a:r>
            <a:r>
              <a:rPr lang="es-BO" dirty="0" err="1"/>
              <a:t>SLAs</a:t>
            </a:r>
            <a:r>
              <a:rPr lang="es-BO" dirty="0"/>
              <a:t>), convenidos entre la Organización y el Área de </a:t>
            </a:r>
            <a:r>
              <a:rPr lang="es-BO" dirty="0" err="1"/>
              <a:t>TICs</a:t>
            </a:r>
            <a:r>
              <a:rPr lang="es-BO" dirty="0"/>
              <a:t>.</a:t>
            </a:r>
            <a:endParaRPr lang="en-US" dirty="0" smtClean="0"/>
          </a:p>
          <a:p>
            <a:r>
              <a:rPr lang="es-ES" dirty="0"/>
              <a:t>Juega un papel clave en la gestión de un servicio:</a:t>
            </a:r>
            <a:endParaRPr lang="en-US" dirty="0" smtClean="0"/>
          </a:p>
          <a:p>
            <a:pPr lvl="2"/>
            <a:r>
              <a:rPr lang="es-BO" dirty="0"/>
              <a:t>Si un servicio no puede ser </a:t>
            </a:r>
            <a:r>
              <a:rPr lang="es-BO" dirty="0" smtClean="0"/>
              <a:t>definido, </a:t>
            </a:r>
            <a:r>
              <a:rPr lang="es-BO" dirty="0"/>
              <a:t>no se puede </a:t>
            </a:r>
            <a:r>
              <a:rPr lang="es-BO" dirty="0" smtClean="0"/>
              <a:t>monitorear</a:t>
            </a:r>
            <a:endParaRPr lang="es-BO" dirty="0"/>
          </a:p>
          <a:p>
            <a:pPr lvl="2"/>
            <a:r>
              <a:rPr lang="es-BO" dirty="0"/>
              <a:t>Si un servicio no se puede </a:t>
            </a:r>
            <a:r>
              <a:rPr lang="es-BO" dirty="0" smtClean="0"/>
              <a:t>monitorear</a:t>
            </a:r>
            <a:r>
              <a:rPr lang="es-BO" dirty="0"/>
              <a:t>, no se puede medir</a:t>
            </a:r>
          </a:p>
          <a:p>
            <a:pPr lvl="2"/>
            <a:r>
              <a:rPr lang="es-BO" dirty="0"/>
              <a:t>Si un servicio no se puede medir, no se puede gestionar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4" name="Picture 2" descr="http://sharepoint/sites/SAT/SATWorkspace/MOF/MOF%20Graphics/for%20docs/logo%20finals/MOF-OPERAT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1706" y="5257800"/>
            <a:ext cx="238609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Rol</a:t>
            </a:r>
            <a:r>
              <a:rPr lang="en-US" dirty="0" smtClean="0"/>
              <a:t> de SMF </a:t>
            </a:r>
            <a:r>
              <a:rPr lang="en-US" dirty="0" err="1" smtClean="0"/>
              <a:t>Monitoreo</a:t>
            </a:r>
            <a:r>
              <a:rPr lang="en-US" dirty="0" smtClean="0"/>
              <a:t> y Control</a:t>
            </a:r>
          </a:p>
        </p:txBody>
      </p:sp>
      <p:sp>
        <p:nvSpPr>
          <p:cNvPr id="166915" name="Content Placeholder 2"/>
          <p:cNvSpPr>
            <a:spLocks noGrp="1"/>
          </p:cNvSpPr>
          <p:nvPr>
            <p:ph idx="1"/>
          </p:nvPr>
        </p:nvSpPr>
        <p:spPr>
          <a:xfrm>
            <a:off x="171450" y="762000"/>
            <a:ext cx="8972550" cy="757130"/>
          </a:xfrm>
        </p:spPr>
        <p:txBody>
          <a:bodyPr/>
          <a:lstStyle/>
          <a:p>
            <a:r>
              <a:rPr lang="es-BO" sz="2400" dirty="0"/>
              <a:t>Los Tipos de Role dentro de este SMF se muestran en la siguiente Tabla.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70455"/>
              </p:ext>
            </p:extLst>
          </p:nvPr>
        </p:nvGraphicFramePr>
        <p:xfrm>
          <a:off x="609600" y="1066800"/>
          <a:ext cx="7924800" cy="518356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146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Tipos</a:t>
                      </a:r>
                      <a:r>
                        <a:rPr lang="en-US" sz="2400" dirty="0" smtClean="0"/>
                        <a:t> de Roles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Roles en </a:t>
                      </a:r>
                      <a:r>
                        <a:rPr lang="en-US" sz="2400" dirty="0" err="1" smtClean="0"/>
                        <a:t>este</a:t>
                      </a:r>
                      <a:r>
                        <a:rPr lang="en-US" sz="2400" dirty="0" smtClean="0"/>
                        <a:t> SMF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Monitoreo</a:t>
                      </a:r>
                      <a:endParaRPr lang="es-BO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Monitorear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estado de salud de los Servicios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ES" sz="18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TICs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Ayudar a definir los Servicios de </a:t>
                      </a:r>
                      <a:r>
                        <a:rPr lang="es-E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TICs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ser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monitoreados</a:t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Ayudar a elaborar un modelo del estado(de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salud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de los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programación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itinerarios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BO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Evitar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interferencias en los trabajos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Operaciones</a:t>
                      </a:r>
                      <a:endParaRPr lang="es-BO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Supervisar</a:t>
                      </a: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Guiar la decisión de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cuales</a:t>
                      </a: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s-ES" sz="18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Servicos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E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TICs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 deben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Monitorear</a:t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Guiar la elaboración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 modelo de 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Salud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componentes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Servicio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9" name="Picture 2" descr="http://sharepoint/sites/SAT/SATWorkspace/MOF/MOF%20Graphics/for%20docs/logo%20finals/MOF-OPERAT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1706" y="3886200"/>
            <a:ext cx="238609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del SMF </a:t>
            </a:r>
            <a:r>
              <a:rPr lang="en-US" dirty="0" err="1" smtClean="0"/>
              <a:t>Monitoreo</a:t>
            </a:r>
            <a:r>
              <a:rPr lang="en-US" dirty="0" smtClean="0"/>
              <a:t> y Control 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173736207"/>
              </p:ext>
            </p:extLst>
          </p:nvPr>
        </p:nvGraphicFramePr>
        <p:xfrm>
          <a:off x="1447800" y="1193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 descr="http://sharepoint/sites/SAT/SATWorkspace/MOF/MOF%20Graphics/for%20docs/logo%20finals/MOF-OPERATE2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81706" y="5257800"/>
            <a:ext cx="238609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5" y="4065896"/>
            <a:ext cx="5553295" cy="704850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Module 0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1790700" y="33909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1790700" y="20193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790700" y="40767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019300" y="4240768"/>
            <a:ext cx="533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Módulo</a:t>
            </a:r>
            <a:r>
              <a:rPr lang="en-US" sz="2400" b="1" dirty="0" smtClean="0">
                <a:solidFill>
                  <a:schemeClr val="bg1"/>
                </a:solidFill>
              </a:rPr>
              <a:t> 5: La </a:t>
            </a:r>
            <a:r>
              <a:rPr lang="en-US" sz="2400" b="1" dirty="0" err="1" smtClean="0">
                <a:solidFill>
                  <a:schemeClr val="bg1"/>
                </a:solidFill>
              </a:rPr>
              <a:t>Fase</a:t>
            </a:r>
            <a:r>
              <a:rPr lang="en-US" sz="2400" b="1" dirty="0" smtClean="0">
                <a:solidFill>
                  <a:schemeClr val="bg1"/>
                </a:solidFill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</a:rPr>
              <a:t>Operación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1790700" y="13335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019300" y="2828925"/>
            <a:ext cx="48346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3: La </a:t>
            </a:r>
            <a:r>
              <a:rPr lang="en-US" sz="2400" b="1" dirty="0" err="1" smtClean="0">
                <a:solidFill>
                  <a:srgbClr val="000000"/>
                </a:solidFill>
              </a:rPr>
              <a:t>Fase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</a:rPr>
              <a:t>Planeación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790700" y="27051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2019300" y="3519488"/>
            <a:ext cx="490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4: La </a:t>
            </a:r>
            <a:r>
              <a:rPr lang="en-US" sz="2400" b="1" dirty="0" err="1" smtClean="0">
                <a:solidFill>
                  <a:srgbClr val="000000"/>
                </a:solidFill>
              </a:rPr>
              <a:t>Fase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</a:rPr>
              <a:t>Entrega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2019300" y="4930775"/>
            <a:ext cx="4425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6: </a:t>
            </a:r>
            <a:r>
              <a:rPr lang="en-US" sz="2400" b="1" dirty="0" err="1" smtClean="0">
                <a:solidFill>
                  <a:srgbClr val="000000"/>
                </a:solidFill>
              </a:rPr>
              <a:t>Resumen</a:t>
            </a:r>
            <a:r>
              <a:rPr lang="en-US" sz="2400" b="1" dirty="0" smtClean="0">
                <a:solidFill>
                  <a:srgbClr val="000000"/>
                </a:solidFill>
              </a:rPr>
              <a:t> del </a:t>
            </a:r>
            <a:r>
              <a:rPr lang="en-US" sz="2400" b="1" dirty="0" err="1" smtClean="0">
                <a:solidFill>
                  <a:srgbClr val="000000"/>
                </a:solidFill>
              </a:rPr>
              <a:t>Curso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1790700" y="4762500"/>
            <a:ext cx="5562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2009775" y="1454150"/>
            <a:ext cx="4894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/>
              <a:t>Módulo</a:t>
            </a:r>
            <a:r>
              <a:rPr lang="en-US" sz="2400" b="1" dirty="0" smtClean="0"/>
              <a:t> 1: </a:t>
            </a:r>
            <a:r>
              <a:rPr lang="en-US" sz="2400" b="1" dirty="0" err="1" smtClean="0"/>
              <a:t>Visión</a:t>
            </a:r>
            <a:r>
              <a:rPr lang="en-US" sz="2400" b="1" dirty="0" smtClean="0"/>
              <a:t> General de MOF</a:t>
            </a:r>
            <a:endParaRPr lang="en-US" sz="2400" b="1" dirty="0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2009775" y="2139950"/>
            <a:ext cx="4406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2: La </a:t>
            </a:r>
            <a:r>
              <a:rPr lang="en-US" sz="2400" b="1" dirty="0" err="1" smtClean="0">
                <a:solidFill>
                  <a:srgbClr val="000000"/>
                </a:solidFill>
              </a:rPr>
              <a:t>Capa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</a:rPr>
              <a:t>Gestión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15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2152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900" dirty="0" err="1" smtClean="0"/>
              <a:t>Lección</a:t>
            </a:r>
            <a:r>
              <a:rPr lang="en-US" sz="4900" dirty="0" smtClean="0"/>
              <a:t> 4:</a:t>
            </a:r>
            <a:br>
              <a:rPr lang="en-US" sz="4900" dirty="0" smtClean="0"/>
            </a:br>
            <a:r>
              <a:rPr lang="en-US" sz="4800" dirty="0"/>
              <a:t>SMF </a:t>
            </a:r>
            <a:r>
              <a:rPr lang="en-US" sz="4800" dirty="0" err="1"/>
              <a:t>Servicio</a:t>
            </a:r>
            <a:r>
              <a:rPr lang="en-US" sz="4800" dirty="0"/>
              <a:t> al </a:t>
            </a:r>
            <a:r>
              <a:rPr lang="en-US" sz="4800" dirty="0" err="1" smtClean="0"/>
              <a:t>Cliente</a:t>
            </a:r>
            <a:endParaRPr lang="en-US" sz="4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3" name="Picture 2" descr="http://sharepoint/sites/SAT/SATWorkspace/MOF/MOF%20Graphics/for%20docs/logo%20finals/MOF-OPERATE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4596" y="2362200"/>
            <a:ext cx="36385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del SMF </a:t>
            </a:r>
            <a:r>
              <a:rPr lang="en-US" dirty="0" err="1" smtClean="0"/>
              <a:t>Servicio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099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Metas</a:t>
            </a:r>
            <a:endParaRPr lang="en-US" b="1" dirty="0" smtClean="0"/>
          </a:p>
          <a:p>
            <a:r>
              <a:rPr lang="es-ES" dirty="0"/>
              <a:t>La meta principal de Servicio al Cliente es la de proporcionar una experiencia positiva para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los </a:t>
            </a:r>
            <a:r>
              <a:rPr lang="es-ES" dirty="0"/>
              <a:t>usuarios de los Servicios de </a:t>
            </a:r>
            <a:r>
              <a:rPr lang="es-ES" dirty="0" err="1"/>
              <a:t>TICs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s-ES" dirty="0"/>
              <a:t>A</a:t>
            </a:r>
            <a:r>
              <a:rPr lang="es-ES" dirty="0" smtClean="0"/>
              <a:t>l </a:t>
            </a:r>
            <a:r>
              <a:rPr lang="es-ES" dirty="0"/>
              <a:t>satisfacer sus necesidades </a:t>
            </a:r>
            <a:endParaRPr lang="en-US" dirty="0" smtClean="0"/>
          </a:p>
          <a:p>
            <a:pPr marL="630238" lvl="1" indent="-285750"/>
            <a:r>
              <a:rPr lang="es-ES" dirty="0" smtClean="0"/>
              <a:t>Y atender </a:t>
            </a:r>
            <a:r>
              <a:rPr lang="es-ES" dirty="0"/>
              <a:t>sus quejas 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issues</a:t>
            </a:r>
            <a:r>
              <a:rPr lang="es-ES" dirty="0" smtClean="0"/>
              <a:t> que </a:t>
            </a:r>
            <a:r>
              <a:rPr lang="es-ES" dirty="0"/>
              <a:t>se presentan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durante </a:t>
            </a:r>
            <a:r>
              <a:rPr lang="es-ES" dirty="0"/>
              <a:t>el </a:t>
            </a:r>
            <a:r>
              <a:rPr lang="es-ES" dirty="0" smtClean="0"/>
              <a:t>uso </a:t>
            </a:r>
            <a:r>
              <a:rPr lang="es-ES" dirty="0"/>
              <a:t>normal de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los </a:t>
            </a:r>
            <a:r>
              <a:rPr lang="es-ES" dirty="0"/>
              <a:t>Servicios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Propósito</a:t>
            </a:r>
            <a:r>
              <a:rPr lang="en-US" dirty="0" smtClean="0"/>
              <a:t> del SMF </a:t>
            </a:r>
            <a:r>
              <a:rPr lang="en-US" dirty="0" err="1" smtClean="0"/>
              <a:t>Servicio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endParaRPr lang="en-US" dirty="0" smtClean="0"/>
          </a:p>
        </p:txBody>
      </p:sp>
      <p:sp>
        <p:nvSpPr>
          <p:cNvPr id="171011" name="Content Placeholder 2"/>
          <p:cNvSpPr>
            <a:spLocks noGrp="1"/>
          </p:cNvSpPr>
          <p:nvPr>
            <p:ph idx="1"/>
          </p:nvPr>
        </p:nvSpPr>
        <p:spPr>
          <a:xfrm>
            <a:off x="381000" y="958840"/>
            <a:ext cx="8229600" cy="15481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200" dirty="0"/>
              <a:t>Servicio al Cliente es el punto de entrada para los usuarios que necesitan que el área de </a:t>
            </a:r>
            <a:r>
              <a:rPr lang="es-ES" sz="2200" dirty="0" err="1"/>
              <a:t>TICs</a:t>
            </a:r>
            <a:r>
              <a:rPr lang="es-ES" sz="2200" dirty="0"/>
              <a:t> se involucre con sus preguntas e </a:t>
            </a:r>
            <a:r>
              <a:rPr lang="es-ES" sz="2200" dirty="0" smtClean="0"/>
              <a:t>inquietudes</a:t>
            </a: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s-BO" sz="2200" dirty="0" smtClean="0"/>
              <a:t>La </a:t>
            </a:r>
            <a:r>
              <a:rPr lang="es-BO" sz="2200" dirty="0"/>
              <a:t>mayor parte de los procesos y actividades dentro de este SMF, son realizados por un Equipo Funcional al que se le denomina la Mesa de Servicio</a:t>
            </a: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43048"/>
              </p:ext>
            </p:extLst>
          </p:nvPr>
        </p:nvGraphicFramePr>
        <p:xfrm>
          <a:off x="457200" y="2589300"/>
          <a:ext cx="8153400" cy="337513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570145"/>
                <a:gridCol w="2583255"/>
              </a:tblGrid>
              <a:tr h="444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BO" sz="2000" dirty="0" smtClean="0"/>
                        <a:t>Razones para contactar a la Mesa de Servicio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 smtClean="0"/>
                        <a:t>Terminología</a:t>
                      </a:r>
                      <a:r>
                        <a:rPr lang="en-US" sz="2000" dirty="0" smtClean="0"/>
                        <a:t> de MOF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0562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Solicitar información con relación al uso de un </a:t>
                      </a: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Servicio existente, al que ya está suscrito el usuario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Solicitud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Información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0562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Suscribirse a un Servicio existente, que se ofrece a </a:t>
                      </a: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Solicitud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un Servicio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existente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0562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Solicitar un Nuevo Servicio o una nueva </a:t>
                      </a: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 para un Servicio existente, para </a:t>
                      </a: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satisfacer una nueva necesidad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Solicitud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un Nuevo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Servicio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0843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Reportar una pérdida parcial, una degradación o una </a:t>
                      </a: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pérdida total de un Servicio o de una característica </a:t>
                      </a: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un servicio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Solicitud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 la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Resolución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un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Roles del SMF de Servicio al Cliente</a:t>
            </a:r>
            <a:endParaRPr lang="en-US" dirty="0" smtClean="0"/>
          </a:p>
        </p:txBody>
      </p:sp>
      <p:sp>
        <p:nvSpPr>
          <p:cNvPr id="172035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6832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BO" sz="2400" dirty="0"/>
              <a:t>El Equipo de Rendición de cuentas primario que aplica al SMF de Servicio al Cliente, es la Rendición de Cuentas de Soporte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8028"/>
              </p:ext>
            </p:extLst>
          </p:nvPr>
        </p:nvGraphicFramePr>
        <p:xfrm>
          <a:off x="457200" y="1667691"/>
          <a:ext cx="8229600" cy="466534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200400"/>
                <a:gridCol w="5029200"/>
              </a:tblGrid>
              <a:tr h="3402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err="1" smtClean="0"/>
                        <a:t>Tipo</a:t>
                      </a:r>
                      <a:r>
                        <a:rPr lang="en-US" sz="2400" kern="1200" dirty="0" smtClean="0"/>
                        <a:t> de </a:t>
                      </a:r>
                      <a:r>
                        <a:rPr lang="en-US" sz="2400" kern="1200" dirty="0" err="1" smtClean="0"/>
                        <a:t>Rol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err="1" smtClean="0"/>
                        <a:t>Metas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8770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Representante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Servicio al Cliente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Interactuar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 los Clientes y registrar,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categorizar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clasificar, resolver y cerrar las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solicitudes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los propios Clientes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06651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Solucionador de Incidentes</a:t>
                      </a:r>
                      <a:endParaRPr lang="es-B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Resolver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 solicitudes de Resolución de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incidentes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incluyendo la solución del problema,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</a:t>
                      </a:r>
                      <a:r>
                        <a:rPr lang="es-E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escalación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en caso de ser necesario y la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 una corrección o una solución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temporal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217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Coordinador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Supervisa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todas las solicitudes para atender </a:t>
                      </a: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146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Analista de Problemas</a:t>
                      </a:r>
                      <a:endParaRPr lang="es-B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Investigar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resolver los problemas de fondo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 de Problemas</a:t>
                      </a:r>
                      <a:endParaRPr lang="es-B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Determina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 existe un problema de fondo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1443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Servicio al Cliente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Supervisa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Servicio al Cliente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515350" cy="923330"/>
          </a:xfrm>
        </p:spPr>
        <p:txBody>
          <a:bodyPr/>
          <a:lstStyle/>
          <a:p>
            <a:pPr eaLnBrk="1" hangingPunct="1"/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Procesos</a:t>
            </a:r>
            <a:r>
              <a:rPr lang="en-US" dirty="0" smtClean="0"/>
              <a:t> del SMF </a:t>
            </a:r>
            <a:r>
              <a:rPr lang="en-US" dirty="0" err="1" smtClean="0"/>
              <a:t>Servicio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endParaRPr lang="en-US" dirty="0" smtClean="0"/>
          </a:p>
        </p:txBody>
      </p:sp>
      <p:pic>
        <p:nvPicPr>
          <p:cNvPr id="4" name="Picture 2" descr="http://sharepoint/sites/SAT/SATWorkspace/MOF/MOF%20Graphics/for%20docs/logo%20finals/MOF-OPERATE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305425"/>
            <a:ext cx="2192159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9746539"/>
              </p:ext>
            </p:extLst>
          </p:nvPr>
        </p:nvGraphicFramePr>
        <p:xfrm>
          <a:off x="381000" y="9144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Customer Service SMF Processes and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7112289"/>
              </p:ext>
            </p:extLst>
          </p:nvPr>
        </p:nvGraphicFramePr>
        <p:xfrm>
          <a:off x="381000" y="9144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 descr="http://sharepoint/sites/SAT/SATWorkspace/MOF/MOF%20Graphics/for%20docs/logo%20finals/MOF-OPERATE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5305425"/>
            <a:ext cx="2192159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2152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900" dirty="0" err="1" smtClean="0"/>
              <a:t>Lección</a:t>
            </a:r>
            <a:r>
              <a:rPr lang="en-US" sz="4900" dirty="0" smtClean="0"/>
              <a:t> 5:</a:t>
            </a:r>
            <a:br>
              <a:rPr lang="en-US" sz="4900" dirty="0" smtClean="0"/>
            </a:br>
            <a:r>
              <a:rPr lang="en-US" sz="4800" dirty="0"/>
              <a:t>SMF </a:t>
            </a:r>
            <a:r>
              <a:rPr lang="en-US" sz="4800" dirty="0" err="1"/>
              <a:t>Administración</a:t>
            </a:r>
            <a:r>
              <a:rPr lang="en-US" sz="4800" dirty="0"/>
              <a:t> de </a:t>
            </a:r>
            <a:r>
              <a:rPr lang="en-US" sz="4800" dirty="0" err="1" smtClean="0"/>
              <a:t>Problemas</a:t>
            </a:r>
            <a:endParaRPr lang="en-US" sz="4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del SMF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5262979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Metas</a:t>
            </a:r>
            <a:endParaRPr lang="en-US" b="1" dirty="0" smtClean="0"/>
          </a:p>
          <a:p>
            <a:r>
              <a:rPr lang="es-ES" dirty="0" smtClean="0"/>
              <a:t>Reducir </a:t>
            </a:r>
            <a:r>
              <a:rPr lang="es-ES" dirty="0"/>
              <a:t>la ocurrencia de fallas </a:t>
            </a:r>
            <a:r>
              <a:rPr lang="es-ES" dirty="0" smtClean="0"/>
              <a:t>en </a:t>
            </a:r>
            <a:br>
              <a:rPr lang="es-ES" dirty="0" smtClean="0"/>
            </a:br>
            <a:r>
              <a:rPr lang="es-ES" dirty="0" smtClean="0"/>
              <a:t>los </a:t>
            </a:r>
            <a:r>
              <a:rPr lang="es-ES" dirty="0"/>
              <a:t>servicios de </a:t>
            </a:r>
            <a:r>
              <a:rPr lang="es-ES" dirty="0" err="1"/>
              <a:t>TICs</a:t>
            </a:r>
            <a:endParaRPr lang="en-US" dirty="0" smtClean="0"/>
          </a:p>
          <a:p>
            <a:r>
              <a:rPr lang="es-ES" dirty="0" smtClean="0"/>
              <a:t>Generar </a:t>
            </a:r>
            <a:r>
              <a:rPr lang="es-ES" dirty="0"/>
              <a:t>los datos y las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lecciones </a:t>
            </a:r>
            <a:r>
              <a:rPr lang="es-ES" dirty="0"/>
              <a:t>que el Área de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TICs</a:t>
            </a:r>
            <a:r>
              <a:rPr lang="es-ES" dirty="0" smtClean="0"/>
              <a:t> </a:t>
            </a:r>
            <a:r>
              <a:rPr lang="es-ES" dirty="0"/>
              <a:t>puede utilizar para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proporcionar </a:t>
            </a:r>
            <a:br>
              <a:rPr lang="es-ES" dirty="0" smtClean="0"/>
            </a:br>
            <a:r>
              <a:rPr lang="es-ES" dirty="0" smtClean="0"/>
              <a:t>Retroalimentación </a:t>
            </a:r>
            <a:r>
              <a:rPr lang="es-ES" dirty="0"/>
              <a:t>durante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</a:t>
            </a:r>
            <a:r>
              <a:rPr lang="es-ES" dirty="0"/>
              <a:t>ciclo de vida del Servicio de </a:t>
            </a:r>
            <a:r>
              <a:rPr lang="es-ES" dirty="0" err="1"/>
              <a:t>TICs</a:t>
            </a:r>
            <a:endParaRPr lang="en-US" dirty="0" smtClean="0"/>
          </a:p>
          <a:p>
            <a:r>
              <a:rPr lang="es-ES" dirty="0" smtClean="0"/>
              <a:t>Ayudar </a:t>
            </a:r>
            <a:r>
              <a:rPr lang="es-ES" dirty="0"/>
              <a:t>a impulsar el desarrollo de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soluciones </a:t>
            </a:r>
            <a:r>
              <a:rPr lang="es-ES" dirty="0"/>
              <a:t>más estables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75107" name="Picture 2" descr="http://sharepoint/sites/SAT/SATWorkspace/MOF/MOF%20Graphics/for%20docs/logo%20finals/MOF-OPERATE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524000"/>
            <a:ext cx="4766501" cy="3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Propósito</a:t>
            </a:r>
            <a:r>
              <a:rPr lang="en-US" dirty="0" smtClean="0"/>
              <a:t> de la SMF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endParaRPr lang="en-US" dirty="0" smtClean="0"/>
          </a:p>
        </p:txBody>
      </p:sp>
      <p:sp>
        <p:nvSpPr>
          <p:cNvPr id="177155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3046988"/>
          </a:xfrm>
        </p:spPr>
        <p:txBody>
          <a:bodyPr/>
          <a:lstStyle/>
          <a:p>
            <a:r>
              <a:rPr lang="es-ES" sz="2000" dirty="0" smtClean="0"/>
              <a:t>Ayuda </a:t>
            </a:r>
            <a:r>
              <a:rPr lang="es-ES" sz="2000" dirty="0"/>
              <a:t>a los profesionales de </a:t>
            </a:r>
            <a:r>
              <a:rPr lang="es-ES" sz="2000" dirty="0" err="1" smtClean="0"/>
              <a:t>TICs</a:t>
            </a:r>
            <a:r>
              <a:rPr lang="es-ES" sz="2000" dirty="0" smtClean="0"/>
              <a:t> a </a:t>
            </a:r>
            <a:r>
              <a:rPr lang="es-ES" sz="2000" dirty="0"/>
              <a:t>resolver los Problemas Complejos que pueden estar más allá del alcance de las Solicitudes de Resolución de Incidentes</a:t>
            </a:r>
            <a:endParaRPr lang="en-US" sz="2000" dirty="0" smtClean="0"/>
          </a:p>
          <a:p>
            <a:r>
              <a:rPr lang="es-ES" sz="2000" dirty="0" smtClean="0"/>
              <a:t>Debería </a:t>
            </a:r>
            <a:r>
              <a:rPr lang="es-ES" sz="2000" dirty="0"/>
              <a:t>de comenzar al principio del ciclo de vida del Servicio de </a:t>
            </a:r>
            <a:r>
              <a:rPr lang="es-ES" sz="2000" dirty="0" err="1"/>
              <a:t>TICs</a:t>
            </a:r>
            <a:r>
              <a:rPr lang="es-ES" sz="2000" dirty="0"/>
              <a:t> y debería de aplicarse a todos los aspectos de las </a:t>
            </a:r>
            <a:r>
              <a:rPr lang="es-ES" sz="2000" dirty="0" err="1"/>
              <a:t>TICs</a:t>
            </a:r>
            <a:r>
              <a:rPr lang="es-ES" sz="2000" dirty="0"/>
              <a:t> -incluyendo el desarrollo de aplicaciones, configuración de servidores, implementación del escritorio, capacitación de los usuarios y operación de los servicios</a:t>
            </a:r>
            <a:endParaRPr lang="en-US" sz="2000" dirty="0" smtClean="0"/>
          </a:p>
          <a:p>
            <a:r>
              <a:rPr lang="es-BO" sz="2000" dirty="0"/>
              <a:t>Si la Administración de Problemas se lleva a cabo durante la etapa en que el servicio es conceptualizado, planeado, construido (creado) y estabilizado, el servicio se implementará en el ambiente de producción con menos fallas y un mayor grado de satisfacción para el cliente. </a:t>
            </a:r>
            <a:endParaRPr lang="en-US" sz="2000" dirty="0" smtClean="0"/>
          </a:p>
        </p:txBody>
      </p:sp>
      <p:pic>
        <p:nvPicPr>
          <p:cNvPr id="4" name="Picture 2" descr="http://sharepoint/sites/SAT/SATWorkspace/MOF/MOF%20Graphics/for%20docs/logo%20finals/MOF-OPERATE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191000"/>
            <a:ext cx="393719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Rol</a:t>
            </a:r>
            <a:r>
              <a:rPr lang="en-US" dirty="0" smtClean="0"/>
              <a:t> en la SMF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endParaRPr lang="en-US" dirty="0" smtClean="0"/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BO" sz="1800" dirty="0"/>
              <a:t>El Equipo de Rendición de cuentas primario que aplica al SMF de Administración de Problemas, es la Rendición de Cuentas de Soporte</a:t>
            </a:r>
            <a:endParaRPr lang="en-US" sz="1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29778"/>
              </p:ext>
            </p:extLst>
          </p:nvPr>
        </p:nvGraphicFramePr>
        <p:xfrm>
          <a:off x="457200" y="1295400"/>
          <a:ext cx="8229600" cy="547996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962400"/>
                <a:gridCol w="4267200"/>
              </a:tblGrid>
              <a:tr h="45720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 smtClean="0"/>
                        <a:t>Tipo</a:t>
                      </a:r>
                      <a:r>
                        <a:rPr lang="en-US" sz="1800" dirty="0" smtClean="0"/>
                        <a:t> de </a:t>
                      </a:r>
                      <a:r>
                        <a:rPr lang="en-US" sz="1800" dirty="0" err="1" smtClean="0"/>
                        <a:t>Rol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 smtClean="0"/>
                        <a:t>Rol</a:t>
                      </a:r>
                      <a:r>
                        <a:rPr lang="en-US" sz="1800" dirty="0" smtClean="0"/>
                        <a:t> en </a:t>
                      </a:r>
                      <a:r>
                        <a:rPr lang="en-US" sz="1800" dirty="0" err="1" smtClean="0"/>
                        <a:t>este</a:t>
                      </a:r>
                      <a:r>
                        <a:rPr lang="en-US" sz="1800" dirty="0" smtClean="0"/>
                        <a:t> SMF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140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Representante de Servicio al cliente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Ayudar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cliente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0476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Solucionador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Buscar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evidencia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los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problemas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Entregar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información del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 Administrador de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Problemas</a:t>
                      </a: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0476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Coordinador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Buscar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evidencia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los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problemas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Entregar la información del incidente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Administrador de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Problemas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140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Analista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Problemas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Encontrar 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 causas raíz de los 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1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Administrador de Problemas</a:t>
                      </a:r>
                      <a:endParaRPr lang="es-B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Prevenir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futuros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incidentes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1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Administrador de Servicio al cliente</a:t>
                      </a:r>
                      <a:endParaRPr lang="es-BO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lang="es-E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ES" sz="1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Supervisión</a:t>
                      </a:r>
                      <a:endParaRPr lang="es-B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685800" y="2298073"/>
            <a:ext cx="7772400" cy="1588127"/>
          </a:xfrm>
        </p:spPr>
        <p:txBody>
          <a:bodyPr/>
          <a:lstStyle/>
          <a:p>
            <a:pPr eaLnBrk="1" hangingPunct="1"/>
            <a:r>
              <a:rPr lang="en-US" dirty="0" smtClean="0"/>
              <a:t>Module 5:</a:t>
            </a:r>
            <a:br>
              <a:rPr lang="en-US" dirty="0" smtClean="0"/>
            </a:br>
            <a:r>
              <a:rPr lang="en-US" dirty="0" smtClean="0"/>
              <a:t>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Management Workflow</a:t>
            </a:r>
          </a:p>
        </p:txBody>
      </p:sp>
      <p:pic>
        <p:nvPicPr>
          <p:cNvPr id="4" name="Picture 2" descr="http://sharepoint/sites/SAT/SATWorkspace/MOF/MOF%20Graphics/for%20docs/logo%20finals/MOF-OPERATE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7476" y="5715000"/>
            <a:ext cx="167032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01972058"/>
              </p:ext>
            </p:extLst>
          </p:nvPr>
        </p:nvGraphicFramePr>
        <p:xfrm>
          <a:off x="1219200" y="1143000"/>
          <a:ext cx="6629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74001"/>
            <a:ext cx="7772400" cy="2709973"/>
          </a:xfrm>
        </p:spPr>
        <p:txBody>
          <a:bodyPr/>
          <a:lstStyle/>
          <a:p>
            <a:r>
              <a:rPr lang="en-US" sz="4500" dirty="0" err="1" smtClean="0"/>
              <a:t>Lección</a:t>
            </a:r>
            <a:r>
              <a:rPr lang="en-US" sz="4500" dirty="0" smtClean="0"/>
              <a:t> 6:</a:t>
            </a:r>
            <a:br>
              <a:rPr lang="en-US" sz="4500" dirty="0" smtClean="0"/>
            </a:br>
            <a:r>
              <a:rPr lang="en-US" sz="4800" dirty="0"/>
              <a:t>El </a:t>
            </a:r>
            <a:r>
              <a:rPr lang="en-US" sz="4800" dirty="0" err="1"/>
              <a:t>Rol</a:t>
            </a:r>
            <a:r>
              <a:rPr lang="en-US" sz="4800" dirty="0"/>
              <a:t> de la </a:t>
            </a:r>
            <a:r>
              <a:rPr lang="en-US" sz="4800" dirty="0" err="1"/>
              <a:t>Capa</a:t>
            </a:r>
            <a:r>
              <a:rPr lang="en-US" sz="4800" dirty="0"/>
              <a:t> </a:t>
            </a:r>
            <a:r>
              <a:rPr lang="en-US" sz="4800" dirty="0" err="1"/>
              <a:t>Administración</a:t>
            </a:r>
            <a:r>
              <a:rPr lang="en-US" sz="4800" dirty="0"/>
              <a:t> en la </a:t>
            </a:r>
            <a:r>
              <a:rPr lang="en-US" sz="4800" dirty="0" err="1"/>
              <a:t>Fase</a:t>
            </a:r>
            <a:r>
              <a:rPr lang="en-US" sz="4800" dirty="0"/>
              <a:t> de </a:t>
            </a:r>
            <a:r>
              <a:rPr lang="en-US" sz="4800" dirty="0" err="1" smtClean="0"/>
              <a:t>Operación</a:t>
            </a:r>
            <a:endParaRPr lang="en-US" sz="4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 </a:t>
            </a:r>
            <a:r>
              <a:rPr lang="en-US" dirty="0" err="1" smtClean="0"/>
              <a:t>Rol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</a:t>
            </a:r>
            <a:r>
              <a:rPr lang="en-US" dirty="0" err="1" smtClean="0"/>
              <a:t>Administración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0145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BO" sz="2000" dirty="0"/>
              <a:t>La Capa de Administración es la base del ciclo de vida del Servicio de </a:t>
            </a:r>
            <a:r>
              <a:rPr lang="es-BO" sz="2000" dirty="0" err="1"/>
              <a:t>TICs</a:t>
            </a: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s-BO" sz="2000" dirty="0"/>
              <a:t>Los </a:t>
            </a:r>
            <a:r>
              <a:rPr lang="es-BO" sz="2000" dirty="0" err="1"/>
              <a:t>SMFs</a:t>
            </a:r>
            <a:r>
              <a:rPr lang="es-BO" sz="2000" dirty="0"/>
              <a:t> que soportan las actividades principales de la Capa de Administración son: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sz="1800" dirty="0"/>
              <a:t>Gobernabilidad, Riesgo y Cumplimiento (GRC)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sz="1800" dirty="0"/>
              <a:t>Cambio y Configuración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sz="1800" dirty="0"/>
              <a:t>Grupos de </a:t>
            </a:r>
            <a:r>
              <a:rPr lang="es-BO" sz="1800" dirty="0" smtClean="0"/>
              <a:t>Trabajo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fontAlgn="auto">
              <a:spcAft>
                <a:spcPts val="0"/>
              </a:spcAft>
              <a:defRPr/>
            </a:pPr>
            <a:r>
              <a:rPr lang="es-BO" sz="2000" dirty="0"/>
              <a:t> </a:t>
            </a:r>
            <a:r>
              <a:rPr lang="es-BO" sz="2000" dirty="0" smtClean="0"/>
              <a:t>Los </a:t>
            </a:r>
            <a:r>
              <a:rPr lang="es-BO" sz="2000" dirty="0" err="1"/>
              <a:t>SMFs</a:t>
            </a:r>
            <a:r>
              <a:rPr lang="es-BO" sz="2000" dirty="0"/>
              <a:t> de Cambio y Configuración y el de GRC tienen la meta de asegurar Servicios de </a:t>
            </a:r>
            <a:r>
              <a:rPr lang="es-BO" sz="2000" dirty="0" err="1"/>
              <a:t>TICs</a:t>
            </a:r>
            <a:r>
              <a:rPr lang="es-BO" sz="2000" dirty="0"/>
              <a:t> eficientes, efectivos y que tomen en cuenta el cumplimiento</a:t>
            </a: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El SMF </a:t>
            </a:r>
            <a:r>
              <a:rPr lang="en-US" sz="2000" dirty="0" err="1" smtClean="0"/>
              <a:t>Grupos</a:t>
            </a:r>
            <a:r>
              <a:rPr lang="en-US" sz="2000" dirty="0" smtClean="0"/>
              <a:t> de </a:t>
            </a:r>
            <a:r>
              <a:rPr lang="en-US" sz="2000" dirty="0" err="1" smtClean="0"/>
              <a:t>Trabajo</a:t>
            </a:r>
            <a:r>
              <a:rPr lang="en-US" sz="2000" dirty="0" smtClean="0"/>
              <a:t> </a:t>
            </a:r>
            <a:r>
              <a:rPr lang="es-ES" sz="2000" dirty="0"/>
              <a:t>asegura que alguien es responsable en última instancia para el trabajo requerido</a:t>
            </a:r>
            <a:endParaRPr lang="en-US" sz="2000" dirty="0"/>
          </a:p>
        </p:txBody>
      </p:sp>
      <p:grpSp>
        <p:nvGrpSpPr>
          <p:cNvPr id="2" name="Group 8"/>
          <p:cNvGrpSpPr/>
          <p:nvPr/>
        </p:nvGrpSpPr>
        <p:grpSpPr>
          <a:xfrm>
            <a:off x="2249001" y="4648200"/>
            <a:ext cx="4794964" cy="1744262"/>
            <a:chOff x="2249001" y="4648200"/>
            <a:chExt cx="4794964" cy="1744262"/>
          </a:xfrm>
        </p:grpSpPr>
        <p:grpSp>
          <p:nvGrpSpPr>
            <p:cNvPr id="4" name="Group 6"/>
            <p:cNvGrpSpPr/>
            <p:nvPr/>
          </p:nvGrpSpPr>
          <p:grpSpPr>
            <a:xfrm>
              <a:off x="2249001" y="4716062"/>
              <a:ext cx="1926808" cy="1676400"/>
              <a:chOff x="2249001" y="4876800"/>
              <a:chExt cx="1926808" cy="1676400"/>
            </a:xfrm>
          </p:grpSpPr>
          <p:pic>
            <p:nvPicPr>
              <p:cNvPr id="5" name="Picture 2" descr="http://sharepoint/sites/SAT/SATWorkspace/MOF/MOF%20Graphics/for%20docs/logo%20finals/MOF-MANAG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49001" y="4876800"/>
                <a:ext cx="1235242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2" descr="C:\Program Files\Microsoft Office\MEDIA\OFFICE12\Bullets\BD21298_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2896" y="5257800"/>
                <a:ext cx="442913" cy="442913"/>
              </a:xfrm>
              <a:prstGeom prst="rect">
                <a:avLst/>
              </a:prstGeom>
              <a:noFill/>
            </p:spPr>
          </p:pic>
        </p:grpSp>
        <p:pic>
          <p:nvPicPr>
            <p:cNvPr id="8" name="Picture 2" descr="http://sharepoint/sites/SAT/SATWorkspace/MOF/MOF%20Graphics/for%20docs/logo%20finals/MOF-OPERATE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19600" y="4648200"/>
              <a:ext cx="2624365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Foco</a:t>
            </a:r>
            <a:r>
              <a:rPr lang="en-US" dirty="0" smtClean="0"/>
              <a:t> de GRC en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endParaRPr lang="en-US" dirty="0" smtClean="0"/>
          </a:p>
        </p:txBody>
      </p:sp>
      <p:sp>
        <p:nvSpPr>
          <p:cNvPr id="186371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1514261"/>
          </a:xfrm>
        </p:spPr>
        <p:txBody>
          <a:bodyPr/>
          <a:lstStyle/>
          <a:p>
            <a:r>
              <a:rPr lang="es-BO" dirty="0"/>
              <a:t>Procedimientos y controles de la operación</a:t>
            </a:r>
          </a:p>
          <a:p>
            <a:r>
              <a:rPr lang="es-BO" dirty="0"/>
              <a:t>Registro y documentación</a:t>
            </a:r>
          </a:p>
          <a:p>
            <a:r>
              <a:rPr lang="es-BO" dirty="0"/>
              <a:t>Cumplimiento con las políticas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249001" y="3284938"/>
            <a:ext cx="4794964" cy="1744262"/>
            <a:chOff x="2249001" y="4648200"/>
            <a:chExt cx="4794964" cy="1744262"/>
          </a:xfrm>
        </p:grpSpPr>
        <p:grpSp>
          <p:nvGrpSpPr>
            <p:cNvPr id="13" name="Group 6"/>
            <p:cNvGrpSpPr/>
            <p:nvPr/>
          </p:nvGrpSpPr>
          <p:grpSpPr>
            <a:xfrm>
              <a:off x="2249001" y="4716062"/>
              <a:ext cx="1926808" cy="1676400"/>
              <a:chOff x="2249001" y="4876800"/>
              <a:chExt cx="1926808" cy="1676400"/>
            </a:xfrm>
          </p:grpSpPr>
          <p:pic>
            <p:nvPicPr>
              <p:cNvPr id="15" name="Picture 2" descr="http://sharepoint/sites/SAT/SATWorkspace/MOF/MOF%20Graphics/for%20docs/logo%20finals/MOF-MANAG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49001" y="4876800"/>
                <a:ext cx="1235242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2" descr="C:\Program Files\Microsoft Office\MEDIA\OFFICE12\Bullets\BD21298_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2896" y="5257800"/>
                <a:ext cx="442913" cy="442913"/>
              </a:xfrm>
              <a:prstGeom prst="rect">
                <a:avLst/>
              </a:prstGeom>
              <a:noFill/>
            </p:spPr>
          </p:pic>
        </p:grpSp>
        <p:pic>
          <p:nvPicPr>
            <p:cNvPr id="14" name="Picture 2" descr="http://sharepoint/sites/SAT/SATWorkspace/MOF/MOF%20Graphics/for%20docs/logo%20finals/MOF-OPERATE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19600" y="4648200"/>
              <a:ext cx="2624365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/>
          </p:nvPr>
        </p:nvSpPr>
        <p:spPr>
          <a:xfrm>
            <a:off x="171450" y="-87099"/>
            <a:ext cx="8515350" cy="923330"/>
          </a:xfrm>
        </p:spPr>
        <p:txBody>
          <a:bodyPr/>
          <a:lstStyle/>
          <a:p>
            <a:pPr eaLnBrk="1" hangingPunct="1"/>
            <a:r>
              <a:rPr lang="en-US" dirty="0" err="1" smtClean="0"/>
              <a:t>Foco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y </a:t>
            </a:r>
            <a:r>
              <a:rPr lang="en-US" dirty="0" err="1" smtClean="0"/>
              <a:t>Configuración</a:t>
            </a:r>
            <a:r>
              <a:rPr lang="en-US" dirty="0" smtClean="0"/>
              <a:t> en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endParaRPr lang="en-US" sz="2800" dirty="0" smtClean="0"/>
          </a:p>
        </p:txBody>
      </p:sp>
      <p:sp>
        <p:nvSpPr>
          <p:cNvPr id="187395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1514261"/>
          </a:xfrm>
        </p:spPr>
        <p:txBody>
          <a:bodyPr/>
          <a:lstStyle/>
          <a:p>
            <a:r>
              <a:rPr lang="es-BO" dirty="0"/>
              <a:t>Ambiente de </a:t>
            </a:r>
            <a:r>
              <a:rPr lang="es-BO" dirty="0" err="1"/>
              <a:t>TICs</a:t>
            </a:r>
            <a:r>
              <a:rPr lang="es-BO" dirty="0"/>
              <a:t> y configuración</a:t>
            </a:r>
          </a:p>
          <a:p>
            <a:r>
              <a:rPr lang="es-BO" dirty="0"/>
              <a:t>Procesos y procedimientos</a:t>
            </a:r>
          </a:p>
          <a:p>
            <a:r>
              <a:rPr lang="es-BO" dirty="0"/>
              <a:t>Cambios estándar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249001" y="3284938"/>
            <a:ext cx="4794964" cy="1744262"/>
            <a:chOff x="2249001" y="4648200"/>
            <a:chExt cx="4794964" cy="1744262"/>
          </a:xfrm>
        </p:grpSpPr>
        <p:grpSp>
          <p:nvGrpSpPr>
            <p:cNvPr id="11" name="Group 6"/>
            <p:cNvGrpSpPr/>
            <p:nvPr/>
          </p:nvGrpSpPr>
          <p:grpSpPr>
            <a:xfrm>
              <a:off x="2249001" y="4716062"/>
              <a:ext cx="1926808" cy="1676400"/>
              <a:chOff x="2249001" y="4876800"/>
              <a:chExt cx="1926808" cy="1676400"/>
            </a:xfrm>
          </p:grpSpPr>
          <p:pic>
            <p:nvPicPr>
              <p:cNvPr id="17" name="Picture 2" descr="http://sharepoint/sites/SAT/SATWorkspace/MOF/MOF%20Graphics/for%20docs/logo%20finals/MOF-MANAG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49001" y="4876800"/>
                <a:ext cx="1235242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2" descr="C:\Program Files\Microsoft Office\MEDIA\OFFICE12\Bullets\BD21298_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2896" y="5257800"/>
                <a:ext cx="442913" cy="442913"/>
              </a:xfrm>
              <a:prstGeom prst="rect">
                <a:avLst/>
              </a:prstGeom>
              <a:noFill/>
            </p:spPr>
          </p:pic>
        </p:grpSp>
        <p:pic>
          <p:nvPicPr>
            <p:cNvPr id="12" name="Picture 2" descr="http://sharepoint/sites/SAT/SATWorkspace/MOF/MOF%20Graphics/for%20docs/logo%20finals/MOF-OPERATE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19600" y="4648200"/>
              <a:ext cx="2624365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Foco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en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endParaRPr lang="en-US" dirty="0" smtClean="0"/>
          </a:p>
        </p:txBody>
      </p:sp>
      <p:sp>
        <p:nvSpPr>
          <p:cNvPr id="188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Principios para organizar el trabajo de la operación</a:t>
            </a:r>
          </a:p>
          <a:p>
            <a:r>
              <a:rPr lang="es-BO" dirty="0"/>
              <a:t>Principios para organizar el trabajo de monitoreo</a:t>
            </a:r>
          </a:p>
          <a:p>
            <a:r>
              <a:rPr lang="es-BO" dirty="0"/>
              <a:t>Principios para organizar el trabajo de soporte</a:t>
            </a:r>
          </a:p>
          <a:p>
            <a:endParaRPr lang="es-BO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9001" y="3284938"/>
            <a:ext cx="4794964" cy="1744262"/>
            <a:chOff x="2249001" y="4648200"/>
            <a:chExt cx="4794964" cy="1744262"/>
          </a:xfrm>
        </p:grpSpPr>
        <p:grpSp>
          <p:nvGrpSpPr>
            <p:cNvPr id="11" name="Group 6"/>
            <p:cNvGrpSpPr/>
            <p:nvPr/>
          </p:nvGrpSpPr>
          <p:grpSpPr>
            <a:xfrm>
              <a:off x="2249001" y="4716062"/>
              <a:ext cx="1926808" cy="1676400"/>
              <a:chOff x="2249001" y="4876800"/>
              <a:chExt cx="1926808" cy="1676400"/>
            </a:xfrm>
          </p:grpSpPr>
          <p:pic>
            <p:nvPicPr>
              <p:cNvPr id="17" name="Picture 2" descr="http://sharepoint/sites/SAT/SATWorkspace/MOF/MOF%20Graphics/for%20docs/logo%20finals/MOF-MANAG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49001" y="4876800"/>
                <a:ext cx="1235242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2" descr="C:\Program Files\Microsoft Office\MEDIA\OFFICE12\Bullets\BD21298_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2896" y="5257800"/>
                <a:ext cx="442913" cy="442913"/>
              </a:xfrm>
              <a:prstGeom prst="rect">
                <a:avLst/>
              </a:prstGeom>
              <a:noFill/>
            </p:spPr>
          </p:pic>
        </p:grpSp>
        <p:pic>
          <p:nvPicPr>
            <p:cNvPr id="12" name="Picture 2" descr="http://sharepoint/sites/SAT/SATWorkspace/MOF/MOF%20Graphics/for%20docs/logo%20finals/MOF-OPERATE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19600" y="4648200"/>
              <a:ext cx="2624365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r>
              <a:rPr lang="en-US" dirty="0" smtClean="0"/>
              <a:t> de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endParaRPr lang="en-US" dirty="0" smtClean="0"/>
          </a:p>
        </p:txBody>
      </p:sp>
      <p:pic>
        <p:nvPicPr>
          <p:cNvPr id="4" name="Picture 2" descr="http://sharepoint/sites/SAT/SATWorkspace/MOF/MOF%20Graphics/for%20docs/logo%20finals/MOF-OPERA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6723" y="2590800"/>
            <a:ext cx="3578677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57150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prstClr val="black"/>
              </a:buClr>
              <a:buSzPct val="75000"/>
              <a:buFont typeface="Wingdings" pitchFamily="2" charset="2"/>
              <a:buChar char="n"/>
            </a:pPr>
            <a:r>
              <a:rPr lang="en-US" sz="2000" kern="0" dirty="0" smtClean="0">
                <a:solidFill>
                  <a:prstClr val="black"/>
                </a:solidFill>
                <a:latin typeface="Arial Narrow"/>
              </a:rPr>
              <a:t>La MR </a:t>
            </a:r>
            <a:r>
              <a:rPr lang="en-US" sz="2000" kern="0" dirty="0" err="1" smtClean="0">
                <a:solidFill>
                  <a:prstClr val="black"/>
                </a:solidFill>
                <a:latin typeface="Arial Narrow"/>
              </a:rPr>
              <a:t>Salud</a:t>
            </a:r>
            <a:r>
              <a:rPr lang="en-US" sz="2000" kern="0" dirty="0" smtClean="0">
                <a:solidFill>
                  <a:prstClr val="black"/>
                </a:solidFill>
                <a:latin typeface="Arial Narrow"/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  <a:latin typeface="Arial Narrow"/>
              </a:rPr>
              <a:t>Operativa</a:t>
            </a:r>
            <a:r>
              <a:rPr lang="en-US" sz="2000" kern="0" dirty="0" smtClean="0">
                <a:solidFill>
                  <a:prstClr val="black"/>
                </a:solidFill>
                <a:latin typeface="Arial Narrow"/>
              </a:rPr>
              <a:t> del </a:t>
            </a:r>
            <a:r>
              <a:rPr lang="en-US" sz="2000" kern="0" dirty="0" err="1" smtClean="0">
                <a:solidFill>
                  <a:prstClr val="black"/>
                </a:solidFill>
                <a:latin typeface="Arial Narrow"/>
              </a:rPr>
              <a:t>Servicio</a:t>
            </a:r>
            <a:r>
              <a:rPr lang="en-US" sz="2000" kern="0" dirty="0" smtClean="0">
                <a:solidFill>
                  <a:prstClr val="black"/>
                </a:solidFill>
                <a:latin typeface="Arial Narrow"/>
              </a:rPr>
              <a:t> </a:t>
            </a:r>
            <a:r>
              <a:rPr lang="es-BO" sz="2000" kern="0" dirty="0">
                <a:solidFill>
                  <a:prstClr val="black"/>
                </a:solidFill>
                <a:latin typeface="Arial Narrow"/>
              </a:rPr>
              <a:t>evalúa métricas </a:t>
            </a:r>
            <a:r>
              <a:rPr lang="es-BO" sz="2000" kern="0" dirty="0" smtClean="0">
                <a:solidFill>
                  <a:prstClr val="black"/>
                </a:solidFill>
                <a:latin typeface="Arial Narrow"/>
              </a:rPr>
              <a:t>relacionadas </a:t>
            </a:r>
            <a:r>
              <a:rPr lang="es-BO" sz="2000" kern="0" dirty="0">
                <a:solidFill>
                  <a:prstClr val="black"/>
                </a:solidFill>
                <a:latin typeface="Arial Narrow"/>
              </a:rPr>
              <a:t>con el rendimiento, lo mismo que otros indicadores operacionales y del negocio, los que ayudan a medir el comportamiento del ambiente de cómputo en producción dentro de la misma organización</a:t>
            </a:r>
            <a:endParaRPr lang="en-US" kern="0" dirty="0" smtClean="0">
              <a:solidFill>
                <a:prstClr val="black"/>
              </a:solidFill>
              <a:latin typeface="Arial Narrow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59173841"/>
              </p:ext>
            </p:extLst>
          </p:nvPr>
        </p:nvGraphicFramePr>
        <p:xfrm>
          <a:off x="381000" y="1752600"/>
          <a:ext cx="4724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7620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30000"/>
              </a:spcBef>
              <a:buClr>
                <a:prstClr val="black"/>
              </a:buClr>
              <a:buSzPct val="75000"/>
              <a:buFont typeface="Wingdings" pitchFamily="2" charset="2"/>
              <a:buChar char="n"/>
            </a:pPr>
            <a:r>
              <a:rPr lang="en-US" sz="2000" kern="0" dirty="0" smtClean="0">
                <a:solidFill>
                  <a:prstClr val="black"/>
                </a:solidFill>
                <a:latin typeface="Arial Narrow"/>
              </a:rPr>
              <a:t>La </a:t>
            </a:r>
            <a:r>
              <a:rPr lang="en-US" sz="2000" kern="0" dirty="0" err="1" smtClean="0">
                <a:solidFill>
                  <a:prstClr val="black"/>
                </a:solidFill>
                <a:latin typeface="Arial Narrow"/>
              </a:rPr>
              <a:t>Fase</a:t>
            </a:r>
            <a:r>
              <a:rPr lang="en-US" sz="2000" kern="0" dirty="0" smtClean="0">
                <a:solidFill>
                  <a:prstClr val="black"/>
                </a:solidFill>
                <a:latin typeface="Arial Narrow"/>
              </a:rPr>
              <a:t> de </a:t>
            </a:r>
            <a:r>
              <a:rPr lang="en-US" sz="2000" kern="0" dirty="0" err="1" smtClean="0">
                <a:solidFill>
                  <a:prstClr val="black"/>
                </a:solidFill>
                <a:latin typeface="Arial Narrow"/>
              </a:rPr>
              <a:t>Operación</a:t>
            </a:r>
            <a:r>
              <a:rPr lang="en-US" sz="2000" kern="0" dirty="0" smtClean="0">
                <a:solidFill>
                  <a:prstClr val="black"/>
                </a:solidFill>
                <a:latin typeface="Arial Narrow"/>
              </a:rPr>
              <a:t> </a:t>
            </a:r>
            <a:r>
              <a:rPr lang="en-US" sz="2000" kern="0" dirty="0" err="1" smtClean="0">
                <a:solidFill>
                  <a:prstClr val="black"/>
                </a:solidFill>
                <a:latin typeface="Arial Narrow"/>
              </a:rPr>
              <a:t>asegura</a:t>
            </a:r>
            <a:r>
              <a:rPr lang="en-US" sz="2000" kern="0" dirty="0" smtClean="0">
                <a:solidFill>
                  <a:prstClr val="black"/>
                </a:solidFill>
                <a:latin typeface="Arial Narrow"/>
              </a:rPr>
              <a:t> </a:t>
            </a:r>
            <a:r>
              <a:rPr lang="es-BO" sz="2000" kern="0" dirty="0">
                <a:solidFill>
                  <a:prstClr val="black"/>
                </a:solidFill>
                <a:latin typeface="Arial Narrow"/>
              </a:rPr>
              <a:t>de que los servicios desplegados (implementados) se operan, monitorean y son soportados en línea con lo acordado mediante los </a:t>
            </a:r>
            <a:r>
              <a:rPr lang="es-BO" sz="2000" kern="0" dirty="0" err="1">
                <a:solidFill>
                  <a:prstClr val="black"/>
                </a:solidFill>
                <a:latin typeface="Arial Narrow"/>
              </a:rPr>
              <a:t>SLAs</a:t>
            </a:r>
            <a:endParaRPr lang="en-US" sz="2000" kern="0" dirty="0" smtClean="0">
              <a:solidFill>
                <a:prstClr val="black"/>
              </a:solidFill>
              <a:latin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Overview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3453253"/>
          </a:xfrm>
        </p:spPr>
        <p:txBody>
          <a:bodyPr/>
          <a:lstStyle/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1: </a:t>
            </a:r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endParaRPr lang="en-US" dirty="0" smtClean="0"/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2: SMF </a:t>
            </a:r>
            <a:r>
              <a:rPr lang="en-US" dirty="0" err="1" smtClean="0"/>
              <a:t>Operación</a:t>
            </a:r>
            <a:endParaRPr lang="en-US" dirty="0" smtClean="0"/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3: SMF </a:t>
            </a:r>
            <a:r>
              <a:rPr lang="en-US" dirty="0" err="1" smtClean="0"/>
              <a:t>Monitoreo</a:t>
            </a:r>
            <a:r>
              <a:rPr lang="en-US" dirty="0" smtClean="0"/>
              <a:t> y Control</a:t>
            </a:r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4: SMF </a:t>
            </a:r>
            <a:r>
              <a:rPr lang="en-US" dirty="0" err="1" smtClean="0"/>
              <a:t>Servicio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5: SMF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endParaRPr lang="en-US" dirty="0" smtClean="0"/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6: El </a:t>
            </a:r>
            <a:r>
              <a:rPr lang="en-US" dirty="0" err="1" smtClean="0"/>
              <a:t>Rol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</a:t>
            </a:r>
            <a:r>
              <a:rPr lang="en-US" dirty="0" err="1" smtClean="0"/>
              <a:t>Administración</a:t>
            </a:r>
            <a:r>
              <a:rPr lang="en-US" dirty="0" smtClean="0"/>
              <a:t> en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152650"/>
          </a:xfrm>
        </p:spPr>
        <p:txBody>
          <a:bodyPr rtlCol="0">
            <a:normAutofit fontScale="90000"/>
          </a:bodyPr>
          <a:lstStyle/>
          <a:p>
            <a:r>
              <a:rPr lang="en-US" dirty="0" err="1" smtClean="0"/>
              <a:t>Lección</a:t>
            </a:r>
            <a:r>
              <a:rPr lang="en-US" dirty="0" smtClean="0"/>
              <a:t> </a:t>
            </a:r>
            <a:r>
              <a:rPr lang="en-US" dirty="0"/>
              <a:t>1:</a:t>
            </a:r>
            <a:br>
              <a:rPr lang="en-US" dirty="0"/>
            </a:br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Operación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de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8153400" cy="5481501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Metas</a:t>
            </a:r>
            <a:endParaRPr lang="en-US" b="1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600" spc="-30" dirty="0" err="1" smtClean="0"/>
              <a:t>Asegurar</a:t>
            </a:r>
            <a:r>
              <a:rPr lang="en-US" sz="2600" spc="-30" dirty="0" smtClean="0"/>
              <a:t> </a:t>
            </a:r>
            <a:r>
              <a:rPr lang="en-US" sz="2600" spc="-30" dirty="0" err="1" smtClean="0"/>
              <a:t>que</a:t>
            </a:r>
            <a:r>
              <a:rPr lang="en-US" sz="2600" spc="-30" dirty="0" smtClean="0"/>
              <a:t> </a:t>
            </a:r>
            <a:r>
              <a:rPr lang="es-BO" sz="2600" spc="-30" dirty="0"/>
              <a:t>que los servicios desplegados </a:t>
            </a:r>
            <a:r>
              <a:rPr lang="es-BO" sz="2600" spc="-30" dirty="0" smtClean="0"/>
              <a:t/>
            </a:r>
            <a:br>
              <a:rPr lang="es-BO" sz="2600" spc="-30" dirty="0" smtClean="0"/>
            </a:br>
            <a:r>
              <a:rPr lang="es-BO" sz="2600" spc="-30" dirty="0" smtClean="0"/>
              <a:t>(</a:t>
            </a:r>
            <a:r>
              <a:rPr lang="es-BO" sz="2600" spc="-30" dirty="0"/>
              <a:t>implementados) se operan, monitorean y </a:t>
            </a:r>
            <a:r>
              <a:rPr lang="es-BO" sz="2600" spc="-30" dirty="0" smtClean="0"/>
              <a:t/>
            </a:r>
            <a:br>
              <a:rPr lang="es-BO" sz="2600" spc="-30" dirty="0" smtClean="0"/>
            </a:br>
            <a:r>
              <a:rPr lang="es-BO" sz="2600" spc="-30" dirty="0" smtClean="0"/>
              <a:t>son </a:t>
            </a:r>
            <a:r>
              <a:rPr lang="es-BO" sz="2600" spc="-30" dirty="0"/>
              <a:t>soportados en línea con lo </a:t>
            </a:r>
            <a:r>
              <a:rPr lang="es-BO" sz="2600" spc="-30" dirty="0" smtClean="0"/>
              <a:t/>
            </a:r>
            <a:br>
              <a:rPr lang="es-BO" sz="2600" spc="-30" dirty="0" smtClean="0"/>
            </a:br>
            <a:r>
              <a:rPr lang="es-BO" sz="2600" spc="-30" dirty="0" smtClean="0"/>
              <a:t>acordado </a:t>
            </a:r>
            <a:r>
              <a:rPr lang="es-BO" sz="2600" spc="-30" dirty="0"/>
              <a:t>mediante los </a:t>
            </a:r>
            <a:r>
              <a:rPr lang="es-BO" sz="2600" spc="-30" dirty="0" err="1" smtClean="0"/>
              <a:t>SLAs</a:t>
            </a:r>
            <a:endParaRPr lang="en-US" sz="2600" spc="-30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s-BO" sz="2600" spc="-30" dirty="0"/>
              <a:t>Específicamente, esto </a:t>
            </a:r>
            <a:r>
              <a:rPr lang="es-BO" sz="2600" spc="-30" dirty="0" smtClean="0"/>
              <a:t/>
            </a:r>
            <a:br>
              <a:rPr lang="es-BO" sz="2600" spc="-30" dirty="0" smtClean="0"/>
            </a:br>
            <a:r>
              <a:rPr lang="es-BO" sz="2600" spc="-30" dirty="0" smtClean="0"/>
              <a:t>significa</a:t>
            </a:r>
            <a:r>
              <a:rPr lang="es-BO" sz="2200" spc="-30" dirty="0"/>
              <a:t>: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s-BO" sz="1800" spc="-30" dirty="0" smtClean="0"/>
              <a:t>Asegurar </a:t>
            </a:r>
            <a:r>
              <a:rPr lang="es-BO" sz="1800" spc="-30" dirty="0"/>
              <a:t>que los Servicios de </a:t>
            </a:r>
            <a:r>
              <a:rPr lang="es-BO" sz="1800" spc="-30" dirty="0" smtClean="0"/>
              <a:t/>
            </a:r>
            <a:br>
              <a:rPr lang="es-BO" sz="1800" spc="-30" dirty="0" smtClean="0"/>
            </a:br>
            <a:r>
              <a:rPr lang="es-BO" sz="1800" spc="-30" dirty="0" err="1" smtClean="0"/>
              <a:t>TICs</a:t>
            </a:r>
            <a:r>
              <a:rPr lang="es-BO" sz="1800" spc="-30" dirty="0" smtClean="0"/>
              <a:t> </a:t>
            </a:r>
            <a:r>
              <a:rPr lang="es-BO" sz="1800" spc="-30" dirty="0"/>
              <a:t>estén disponibles, lo que </a:t>
            </a:r>
            <a:r>
              <a:rPr lang="es-BO" sz="1800" spc="-30" dirty="0" smtClean="0"/>
              <a:t/>
            </a:r>
            <a:br>
              <a:rPr lang="es-BO" sz="1800" spc="-30" dirty="0" smtClean="0"/>
            </a:br>
            <a:r>
              <a:rPr lang="es-BO" sz="1800" spc="-30" dirty="0" smtClean="0"/>
              <a:t>se </a:t>
            </a:r>
            <a:r>
              <a:rPr lang="es-BO" sz="1800" spc="-30" dirty="0"/>
              <a:t>logra al mejorar la utilización </a:t>
            </a:r>
            <a:r>
              <a:rPr lang="es-BO" sz="1800" spc="-30" dirty="0" smtClean="0"/>
              <a:t/>
            </a:r>
            <a:br>
              <a:rPr lang="es-BO" sz="1800" spc="-30" dirty="0" smtClean="0"/>
            </a:br>
            <a:r>
              <a:rPr lang="es-BO" sz="1800" spc="-30" dirty="0" smtClean="0"/>
              <a:t>del </a:t>
            </a:r>
            <a:r>
              <a:rPr lang="es-BO" sz="1800" spc="-30" dirty="0"/>
              <a:t>personal de </a:t>
            </a:r>
            <a:r>
              <a:rPr lang="es-BO" sz="1800" spc="-30" dirty="0" err="1"/>
              <a:t>TICs</a:t>
            </a:r>
            <a:r>
              <a:rPr lang="es-BO" sz="1800" spc="-30" dirty="0"/>
              <a:t> mediante </a:t>
            </a:r>
            <a:r>
              <a:rPr lang="es-BO" sz="1800" spc="-30" dirty="0" smtClean="0"/>
              <a:t/>
            </a:r>
            <a:br>
              <a:rPr lang="es-BO" sz="1800" spc="-30" dirty="0" smtClean="0"/>
            </a:br>
            <a:r>
              <a:rPr lang="es-BO" sz="1800" spc="-30" dirty="0" smtClean="0"/>
              <a:t>una </a:t>
            </a:r>
            <a:r>
              <a:rPr lang="es-BO" sz="1800" spc="-30" dirty="0"/>
              <a:t>mejor administración de las cargas de trabajo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s-BO" sz="1800" spc="-30" dirty="0"/>
              <a:t>Asegurar que los servicios de </a:t>
            </a:r>
            <a:r>
              <a:rPr lang="es-BO" sz="1800" spc="-30" dirty="0" err="1"/>
              <a:t>TICs</a:t>
            </a:r>
            <a:r>
              <a:rPr lang="es-BO" sz="1800" spc="-30" dirty="0"/>
              <a:t> se monitorean, para observar en tiempo real el estado de Salud de los Servicios y asegurar que los miembros de los equipos están entrenados para resolver los problemas de forma rápida y eficiente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s-BO" sz="1800" spc="-30" dirty="0"/>
              <a:t>Asegurar que los servicios de </a:t>
            </a:r>
            <a:r>
              <a:rPr lang="es-BO" sz="1800" spc="-30" dirty="0" err="1"/>
              <a:t>TICs</a:t>
            </a:r>
            <a:r>
              <a:rPr lang="es-BO" sz="1800" spc="-30" dirty="0"/>
              <a:t> se restablecen de forma rápida y eficiente</a:t>
            </a:r>
            <a:endParaRPr lang="en-US" sz="1800" spc="-30" dirty="0"/>
          </a:p>
        </p:txBody>
      </p:sp>
      <p:pic>
        <p:nvPicPr>
          <p:cNvPr id="150531" name="Picture 2" descr="http://sharepoint/sites/SAT/SATWorkspace/MOF/MOF%20Graphics/for%20docs/logo%20finals/MOF-OPERA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1" y="1652952"/>
            <a:ext cx="5257800" cy="343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Does the Operate Phase Include?</a:t>
            </a:r>
          </a:p>
        </p:txBody>
      </p:sp>
      <p:sp>
        <p:nvSpPr>
          <p:cNvPr id="15360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3657600" cy="553997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La </a:t>
            </a:r>
            <a:r>
              <a:rPr lang="en-US" sz="3000" dirty="0" err="1" smtClean="0"/>
              <a:t>Fase</a:t>
            </a:r>
            <a:r>
              <a:rPr lang="en-US" sz="3000" dirty="0" smtClean="0"/>
              <a:t> de </a:t>
            </a:r>
            <a:r>
              <a:rPr lang="en-US" sz="3000" dirty="0" err="1" smtClean="0"/>
              <a:t>Operación</a:t>
            </a:r>
            <a:r>
              <a:rPr lang="en-US" sz="3000" dirty="0" smtClean="0"/>
              <a:t> </a:t>
            </a:r>
            <a:r>
              <a:rPr lang="en-US" sz="3000" dirty="0" err="1" smtClean="0"/>
              <a:t>incluye</a:t>
            </a:r>
            <a:r>
              <a:rPr lang="en-US" sz="3000" dirty="0" smtClean="0"/>
              <a:t> los </a:t>
            </a:r>
            <a:r>
              <a:rPr lang="en-US" sz="3000" dirty="0" err="1" smtClean="0"/>
              <a:t>siguientes</a:t>
            </a:r>
            <a:r>
              <a:rPr lang="en-US" sz="3000" dirty="0" smtClean="0"/>
              <a:t> SMFs:</a:t>
            </a:r>
          </a:p>
          <a:p>
            <a:pPr lvl="1">
              <a:lnSpc>
                <a:spcPct val="80000"/>
              </a:lnSpc>
            </a:pPr>
            <a:r>
              <a:rPr lang="es-BO" sz="2600" dirty="0"/>
              <a:t>SMF Operación</a:t>
            </a:r>
          </a:p>
          <a:p>
            <a:pPr lvl="1">
              <a:lnSpc>
                <a:spcPct val="80000"/>
              </a:lnSpc>
            </a:pPr>
            <a:r>
              <a:rPr lang="es-BO" sz="2600" dirty="0" smtClean="0"/>
              <a:t>SMF </a:t>
            </a:r>
            <a:r>
              <a:rPr lang="es-BO" sz="2600" dirty="0"/>
              <a:t>Monitoreo y Control</a:t>
            </a:r>
          </a:p>
          <a:p>
            <a:pPr lvl="1">
              <a:lnSpc>
                <a:spcPct val="80000"/>
              </a:lnSpc>
            </a:pPr>
            <a:r>
              <a:rPr lang="es-BO" sz="2600" dirty="0"/>
              <a:t>SMF Servicio al Cliente</a:t>
            </a:r>
          </a:p>
          <a:p>
            <a:pPr lvl="1">
              <a:lnSpc>
                <a:spcPct val="80000"/>
              </a:lnSpc>
            </a:pPr>
            <a:r>
              <a:rPr lang="es-BO" sz="2600" dirty="0"/>
              <a:t>SMF Administración de Problemas</a:t>
            </a: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3000" dirty="0" err="1" smtClean="0"/>
              <a:t>Esta</a:t>
            </a:r>
            <a:r>
              <a:rPr lang="en-US" sz="3000" dirty="0" smtClean="0"/>
              <a:t> </a:t>
            </a:r>
            <a:r>
              <a:rPr lang="en-US" sz="3000" dirty="0" err="1" smtClean="0"/>
              <a:t>Fase</a:t>
            </a:r>
            <a:r>
              <a:rPr lang="en-US" sz="3000" dirty="0" smtClean="0"/>
              <a:t> </a:t>
            </a:r>
            <a:r>
              <a:rPr lang="en-US" sz="3000" dirty="0" err="1" smtClean="0"/>
              <a:t>también</a:t>
            </a:r>
            <a:r>
              <a:rPr lang="en-US" sz="3000" dirty="0" smtClean="0"/>
              <a:t> </a:t>
            </a:r>
            <a:r>
              <a:rPr lang="en-US" sz="3000" dirty="0" err="1" smtClean="0"/>
              <a:t>incluye</a:t>
            </a:r>
            <a:r>
              <a:rPr lang="en-US" sz="3000" dirty="0" smtClean="0"/>
              <a:t> el </a:t>
            </a:r>
            <a:r>
              <a:rPr lang="en-US" sz="3000" dirty="0" err="1" smtClean="0"/>
              <a:t>siguiente</a:t>
            </a:r>
            <a:r>
              <a:rPr lang="en-US" sz="3000" dirty="0" smtClean="0"/>
              <a:t> MR: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MR </a:t>
            </a:r>
            <a:r>
              <a:rPr lang="en-US" sz="2200" dirty="0" err="1"/>
              <a:t>Salud</a:t>
            </a:r>
            <a:r>
              <a:rPr lang="en-US" sz="2200" dirty="0"/>
              <a:t> </a:t>
            </a:r>
            <a:r>
              <a:rPr lang="en-US" sz="2200" dirty="0" err="1"/>
              <a:t>Operativa</a:t>
            </a:r>
            <a:r>
              <a:rPr lang="en-US" sz="2200" dirty="0"/>
              <a:t> </a:t>
            </a:r>
            <a:endParaRPr lang="en-US" sz="2200" dirty="0" smtClean="0"/>
          </a:p>
        </p:txBody>
      </p:sp>
      <p:pic>
        <p:nvPicPr>
          <p:cNvPr id="4" name="Picture 2" descr="http://sharepoint/sites/SAT/SATWorkspace/MOF/MOF%20Graphics/for%20docs/logo%20finals/MOF-OPERA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5764" y="2133600"/>
            <a:ext cx="405583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91600" cy="28992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BO" sz="2400" dirty="0"/>
              <a:t>Los </a:t>
            </a:r>
            <a:r>
              <a:rPr lang="es-BO" sz="2400" dirty="0" err="1"/>
              <a:t>SMFs</a:t>
            </a:r>
            <a:r>
              <a:rPr lang="es-BO" sz="2400" dirty="0"/>
              <a:t> de la Fase son interdependientes pero no secuenciales</a:t>
            </a:r>
          </a:p>
          <a:p>
            <a:pPr lvl="1">
              <a:lnSpc>
                <a:spcPct val="80000"/>
              </a:lnSpc>
            </a:pPr>
            <a:r>
              <a:rPr lang="es-BO" sz="1800" dirty="0"/>
              <a:t>El SMF de Operación se encarga de las tareas diarias, semanales, mensuales que se requieren llevar a cabo para mantener un Servicio de </a:t>
            </a:r>
            <a:r>
              <a:rPr lang="es-BO" sz="1800" dirty="0" err="1" smtClean="0"/>
              <a:t>TICs</a:t>
            </a:r>
            <a:endParaRPr lang="es-BO" sz="1800" dirty="0" smtClean="0"/>
          </a:p>
          <a:p>
            <a:pPr lvl="1">
              <a:lnSpc>
                <a:spcPct val="80000"/>
              </a:lnSpc>
            </a:pPr>
            <a:r>
              <a:rPr lang="es-BO" sz="1800" dirty="0" smtClean="0"/>
              <a:t>El </a:t>
            </a:r>
            <a:r>
              <a:rPr lang="es-BO" sz="1800" dirty="0"/>
              <a:t>SMF de Monitoreo y Control del Servicio se encarga del monitoreo del estado de los Servicios de </a:t>
            </a:r>
            <a:r>
              <a:rPr lang="es-BO" sz="1800" dirty="0" err="1"/>
              <a:t>TICs</a:t>
            </a:r>
            <a:r>
              <a:rPr lang="es-BO" sz="1800" dirty="0"/>
              <a:t> y sus </a:t>
            </a:r>
            <a:r>
              <a:rPr lang="es-BO" sz="1800" dirty="0" smtClean="0"/>
              <a:t>componentes</a:t>
            </a:r>
          </a:p>
          <a:p>
            <a:pPr lvl="1">
              <a:lnSpc>
                <a:spcPct val="80000"/>
              </a:lnSpc>
            </a:pPr>
            <a:r>
              <a:rPr lang="es-BO" sz="1800" dirty="0" smtClean="0"/>
              <a:t>El </a:t>
            </a:r>
            <a:r>
              <a:rPr lang="es-BO" sz="1800" dirty="0"/>
              <a:t>Soporte a Usuarios describe la forma en que los usuarios solicitan los Servicios y la forma en que se registran los incidentes de los Servicios que se encuentran en </a:t>
            </a:r>
            <a:r>
              <a:rPr lang="es-BO" sz="1800" dirty="0" smtClean="0"/>
              <a:t>operación</a:t>
            </a:r>
          </a:p>
          <a:p>
            <a:pPr lvl="1">
              <a:lnSpc>
                <a:spcPct val="80000"/>
              </a:lnSpc>
            </a:pPr>
            <a:r>
              <a:rPr lang="es-BO" sz="1800" dirty="0"/>
              <a:t>E</a:t>
            </a:r>
            <a:r>
              <a:rPr lang="es-BO" sz="1800" dirty="0" smtClean="0"/>
              <a:t>l </a:t>
            </a:r>
            <a:r>
              <a:rPr lang="es-BO" sz="1800" dirty="0"/>
              <a:t>SMF de Administración de Problemas trata de cómo resolver Problemas complejos que van mas allá de una solicitud para resolver una </a:t>
            </a:r>
            <a:r>
              <a:rPr lang="en-US" sz="1800" dirty="0" smtClean="0"/>
              <a:t> </a:t>
            </a:r>
            <a:r>
              <a:rPr lang="en-US" sz="1800" dirty="0" err="1" smtClean="0"/>
              <a:t>Incidencia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Los </a:t>
            </a:r>
            <a:r>
              <a:rPr lang="en-US" sz="2400" dirty="0" err="1" smtClean="0"/>
              <a:t>servicios</a:t>
            </a:r>
            <a:r>
              <a:rPr lang="en-US" sz="2400" dirty="0" smtClean="0"/>
              <a:t> </a:t>
            </a:r>
            <a:r>
              <a:rPr lang="en-US" sz="2400" dirty="0" err="1" smtClean="0"/>
              <a:t>vienen</a:t>
            </a:r>
            <a:r>
              <a:rPr lang="en-US" sz="2400" dirty="0" smtClean="0"/>
              <a:t> </a:t>
            </a:r>
            <a:r>
              <a:rPr lang="en-US" sz="2400" dirty="0" err="1" smtClean="0"/>
              <a:t>desde</a:t>
            </a:r>
            <a:r>
              <a:rPr lang="en-US" sz="2400" dirty="0" smtClean="0"/>
              <a:t> la </a:t>
            </a:r>
            <a:r>
              <a:rPr lang="en-US" sz="2400" dirty="0" err="1" smtClean="0"/>
              <a:t>Fase</a:t>
            </a:r>
            <a:r>
              <a:rPr lang="en-US" sz="2400" dirty="0" smtClean="0"/>
              <a:t> de </a:t>
            </a:r>
            <a:r>
              <a:rPr lang="en-US" sz="2400" dirty="0" err="1" smtClean="0"/>
              <a:t>Entrega</a:t>
            </a:r>
            <a:r>
              <a:rPr lang="en-US" sz="2400" dirty="0" smtClean="0"/>
              <a:t>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258" y="4800600"/>
            <a:ext cx="133684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7"/>
          <p:cNvGrpSpPr/>
          <p:nvPr/>
        </p:nvGrpSpPr>
        <p:grpSpPr>
          <a:xfrm>
            <a:off x="2800350" y="3968154"/>
            <a:ext cx="381000" cy="2280247"/>
            <a:chOff x="1600200" y="2895599"/>
            <a:chExt cx="381000" cy="1981199"/>
          </a:xfrm>
          <a:solidFill>
            <a:srgbClr val="A5E793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600200" y="2895599"/>
              <a:ext cx="381000" cy="198119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7351" y="2953167"/>
              <a:ext cx="247649" cy="1791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Prepares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>
            <a:off x="3314700" y="3936244"/>
            <a:ext cx="304800" cy="489109"/>
          </a:xfrm>
          <a:prstGeom prst="rightArrow">
            <a:avLst/>
          </a:prstGeom>
          <a:gradFill flip="none" rotWithShape="1">
            <a:gsLst>
              <a:gs pos="0">
                <a:srgbClr val="DDEBCF"/>
              </a:gs>
              <a:gs pos="83000">
                <a:srgbClr val="9CB86E"/>
              </a:gs>
              <a:gs pos="83000">
                <a:srgbClr val="9CB86E"/>
              </a:gs>
              <a:gs pos="100000">
                <a:srgbClr val="156B13"/>
              </a:gs>
            </a:gsLst>
            <a:lin ang="1080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000" dirty="0" smtClean="0">
              <a:latin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3314700" y="5034953"/>
            <a:ext cx="304800" cy="489109"/>
          </a:xfrm>
          <a:prstGeom prst="rightArrow">
            <a:avLst/>
          </a:prstGeom>
          <a:gradFill flip="none" rotWithShape="1">
            <a:gsLst>
              <a:gs pos="0">
                <a:srgbClr val="DDEBCF"/>
              </a:gs>
              <a:gs pos="83000">
                <a:srgbClr val="9CB86E"/>
              </a:gs>
              <a:gs pos="83000">
                <a:srgbClr val="9CB86E"/>
              </a:gs>
              <a:gs pos="100000">
                <a:srgbClr val="156B13"/>
              </a:gs>
            </a:gsLst>
            <a:lin ang="1080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000" dirty="0" smtClean="0">
              <a:latin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3314700" y="5638800"/>
            <a:ext cx="304800" cy="489109"/>
          </a:xfrm>
          <a:prstGeom prst="rightArrow">
            <a:avLst/>
          </a:prstGeom>
          <a:gradFill flip="none" rotWithShape="1">
            <a:gsLst>
              <a:gs pos="0">
                <a:srgbClr val="DDEBCF"/>
              </a:gs>
              <a:gs pos="83000">
                <a:srgbClr val="9CB86E"/>
              </a:gs>
              <a:gs pos="83000">
                <a:srgbClr val="9CB86E"/>
              </a:gs>
              <a:gs pos="100000">
                <a:srgbClr val="156B13"/>
              </a:gs>
            </a:gsLst>
            <a:lin ang="1080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dirty="0" smtClean="0">
              <a:latin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2324100" y="4752737"/>
            <a:ext cx="304800" cy="733663"/>
          </a:xfrm>
          <a:prstGeom prst="rightArrow">
            <a:avLst/>
          </a:prstGeom>
          <a:solidFill>
            <a:srgbClr val="A5E79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1" name="Right Arrow 30"/>
          <p:cNvSpPr>
            <a:spLocks/>
          </p:cNvSpPr>
          <p:nvPr/>
        </p:nvSpPr>
        <p:spPr bwMode="auto">
          <a:xfrm>
            <a:off x="5676900" y="4038600"/>
            <a:ext cx="274320" cy="2194560"/>
          </a:xfrm>
          <a:prstGeom prst="rightArrow">
            <a:avLst>
              <a:gd name="adj1" fmla="val 73068"/>
              <a:gd name="adj2" fmla="val 50000"/>
            </a:avLst>
          </a:prstGeom>
          <a:solidFill>
            <a:srgbClr val="EC6D0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95700" y="5715000"/>
            <a:ext cx="1828800" cy="369332"/>
          </a:xfrm>
          <a:prstGeom prst="rect">
            <a:avLst/>
          </a:prstGeom>
          <a:solidFill>
            <a:srgbClr val="EC6D0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Problem Mgt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695700" y="3968153"/>
            <a:ext cx="1828800" cy="369332"/>
          </a:xfrm>
          <a:prstGeom prst="rect">
            <a:avLst/>
          </a:prstGeom>
          <a:solidFill>
            <a:srgbClr val="EC6D0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Operations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695700" y="4577753"/>
            <a:ext cx="1828800" cy="369332"/>
          </a:xfrm>
          <a:prstGeom prst="rect">
            <a:avLst/>
          </a:prstGeom>
          <a:solidFill>
            <a:srgbClr val="EC6D0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Customer Service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695700" y="5111153"/>
            <a:ext cx="1828800" cy="369332"/>
          </a:xfrm>
          <a:prstGeom prst="rect">
            <a:avLst/>
          </a:prstGeom>
          <a:solidFill>
            <a:srgbClr val="EC6D0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SMC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3314700" y="4501553"/>
            <a:ext cx="304800" cy="489109"/>
          </a:xfrm>
          <a:prstGeom prst="rightArrow">
            <a:avLst/>
          </a:prstGeom>
          <a:gradFill flip="none" rotWithShape="1">
            <a:gsLst>
              <a:gs pos="0">
                <a:srgbClr val="DDEBCF"/>
              </a:gs>
              <a:gs pos="83000">
                <a:srgbClr val="9CB86E"/>
              </a:gs>
              <a:gs pos="83000">
                <a:srgbClr val="9CB86E"/>
              </a:gs>
              <a:gs pos="100000">
                <a:srgbClr val="156B13"/>
              </a:gs>
            </a:gsLst>
            <a:lin ang="1080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dirty="0" smtClean="0">
              <a:latin typeface="Times New Roman" pitchFamily="18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171450" y="106362"/>
            <a:ext cx="851535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3550" marR="0" lvl="0" indent="-46355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Operate Phase SMFs</a:t>
            </a: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0" y="4648200"/>
            <a:ext cx="1390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 bwMode="auto">
          <a:xfrm>
            <a:off x="1123950" y="6324600"/>
            <a:ext cx="2133600" cy="369332"/>
          </a:xfrm>
          <a:prstGeom prst="rect">
            <a:avLst/>
          </a:prstGeom>
          <a:solidFill>
            <a:srgbClr val="A5E79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Deliver Phase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14750" y="6324600"/>
            <a:ext cx="3657600" cy="369332"/>
          </a:xfrm>
          <a:prstGeom prst="rect">
            <a:avLst/>
          </a:prstGeom>
          <a:solidFill>
            <a:srgbClr val="EC6D0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Operate Phase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3333750" y="6292691"/>
            <a:ext cx="304800" cy="489109"/>
          </a:xfrm>
          <a:prstGeom prst="rightArrow">
            <a:avLst/>
          </a:prstGeom>
          <a:gradFill flip="none" rotWithShape="1">
            <a:gsLst>
              <a:gs pos="0">
                <a:srgbClr val="DDEBCF"/>
              </a:gs>
              <a:gs pos="83000">
                <a:srgbClr val="9CB86E"/>
              </a:gs>
              <a:gs pos="83000">
                <a:srgbClr val="9CB86E"/>
              </a:gs>
              <a:gs pos="100000">
                <a:srgbClr val="156B13"/>
              </a:gs>
            </a:gsLst>
            <a:lin ang="1080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Rol</a:t>
            </a:r>
            <a:r>
              <a:rPr lang="en-US" dirty="0" smtClean="0"/>
              <a:t> del MR </a:t>
            </a:r>
            <a:r>
              <a:rPr lang="en-US" dirty="0" err="1" smtClean="0"/>
              <a:t>Salud</a:t>
            </a:r>
            <a:r>
              <a:rPr lang="en-US" dirty="0" smtClean="0"/>
              <a:t> </a:t>
            </a:r>
            <a:r>
              <a:rPr lang="en-US" dirty="0" err="1" smtClean="0"/>
              <a:t>Operativa</a:t>
            </a:r>
            <a:endParaRPr lang="en-US" dirty="0" smtClean="0"/>
          </a:p>
        </p:txBody>
      </p:sp>
      <p:sp>
        <p:nvSpPr>
          <p:cNvPr id="182275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537174"/>
          </a:xfrm>
        </p:spPr>
        <p:txBody>
          <a:bodyPr/>
          <a:lstStyle/>
          <a:p>
            <a:r>
              <a:rPr lang="es-BO" sz="2400" dirty="0"/>
              <a:t>Esta Revisión tiene lugar  al final de la Fase de Operación y su principal preocupación está en el logro de un proceso interno de Operación efectivo</a:t>
            </a:r>
            <a:endParaRPr lang="en-US" sz="2400" dirty="0" smtClean="0"/>
          </a:p>
          <a:p>
            <a:pPr lvl="1"/>
            <a:r>
              <a:rPr lang="es-BO" sz="2000" dirty="0"/>
              <a:t>Esta Revisión debe calendarizarse de forma regular , pero puede llevarse a cabo en caso de una </a:t>
            </a:r>
            <a:r>
              <a:rPr lang="es-BO" sz="2000" dirty="0" smtClean="0"/>
              <a:t>emergencia</a:t>
            </a:r>
            <a:endParaRPr lang="en-US" sz="2000" dirty="0" smtClean="0"/>
          </a:p>
          <a:p>
            <a:r>
              <a:rPr lang="es-BO" sz="2400" dirty="0" smtClean="0"/>
              <a:t>Proporciona </a:t>
            </a:r>
            <a:r>
              <a:rPr lang="es-BO" sz="2400" dirty="0"/>
              <a:t>una estructura para </a:t>
            </a:r>
            <a:r>
              <a:rPr lang="es-BO" sz="2400" dirty="0" smtClean="0"/>
              <a:t>la </a:t>
            </a:r>
            <a:br>
              <a:rPr lang="es-BO" sz="2400" dirty="0" smtClean="0"/>
            </a:br>
            <a:r>
              <a:rPr lang="es-BO" sz="2400" dirty="0" smtClean="0"/>
              <a:t>revisión </a:t>
            </a:r>
            <a:r>
              <a:rPr lang="es-BO" sz="2400" dirty="0"/>
              <a:t>y análisis de resultados y para </a:t>
            </a:r>
            <a:r>
              <a:rPr lang="es-BO" sz="2400" dirty="0" smtClean="0"/>
              <a:t/>
            </a:r>
            <a:br>
              <a:rPr lang="es-BO" sz="2400" dirty="0" smtClean="0"/>
            </a:br>
            <a:r>
              <a:rPr lang="es-BO" sz="2400" dirty="0" smtClean="0"/>
              <a:t>tomar </a:t>
            </a:r>
            <a:r>
              <a:rPr lang="es-BO" sz="2400" dirty="0"/>
              <a:t>acciones que mejoren el rendimiento </a:t>
            </a:r>
            <a:r>
              <a:rPr lang="es-BO" sz="2400" dirty="0" smtClean="0"/>
              <a:t/>
            </a:r>
            <a:br>
              <a:rPr lang="es-BO" sz="2400" dirty="0" smtClean="0"/>
            </a:br>
            <a:r>
              <a:rPr lang="es-BO" sz="2400" dirty="0" smtClean="0"/>
              <a:t>de </a:t>
            </a:r>
            <a:r>
              <a:rPr lang="es-BO" sz="2400" dirty="0"/>
              <a:t>la Fase.</a:t>
            </a:r>
            <a:endParaRPr lang="en-US" sz="2400" dirty="0" smtClean="0"/>
          </a:p>
          <a:p>
            <a:pPr lvl="1"/>
            <a:r>
              <a:rPr lang="en-US" sz="2000" dirty="0" err="1"/>
              <a:t>Asuntos</a:t>
            </a:r>
            <a:r>
              <a:rPr lang="en-US" sz="2000" dirty="0"/>
              <a:t> a </a:t>
            </a:r>
            <a:r>
              <a:rPr lang="en-US" sz="2000" dirty="0" err="1"/>
              <a:t>evaluar</a:t>
            </a:r>
            <a:r>
              <a:rPr lang="en-US" sz="2000" dirty="0"/>
              <a:t>:</a:t>
            </a:r>
            <a:endParaRPr lang="en-US" sz="2000" dirty="0" smtClean="0"/>
          </a:p>
          <a:p>
            <a:pPr lvl="2"/>
            <a:r>
              <a:rPr lang="es-BO" sz="1800" dirty="0"/>
              <a:t>Rendimiento del personal de </a:t>
            </a:r>
            <a:r>
              <a:rPr lang="es-BO" sz="1800" dirty="0" err="1"/>
              <a:t>TICs</a:t>
            </a:r>
            <a:endParaRPr lang="es-BO" sz="1800" dirty="0"/>
          </a:p>
          <a:p>
            <a:pPr lvl="2"/>
            <a:r>
              <a:rPr lang="es-BO" sz="1800" dirty="0"/>
              <a:t>Eficiencia de la Operación</a:t>
            </a:r>
          </a:p>
          <a:p>
            <a:pPr lvl="2"/>
            <a:r>
              <a:rPr lang="es-BO" sz="1800" dirty="0"/>
              <a:t>Competencias y habilidades del personal</a:t>
            </a:r>
          </a:p>
          <a:p>
            <a:pPr lvl="2"/>
            <a:r>
              <a:rPr lang="es-BO" sz="1800" dirty="0"/>
              <a:t>Objetivos y métricas establecidos en los </a:t>
            </a:r>
            <a:r>
              <a:rPr lang="es-BO" sz="1800" dirty="0" err="1"/>
              <a:t>OLAs</a:t>
            </a:r>
            <a:endParaRPr lang="es-BO" sz="1800" dirty="0"/>
          </a:p>
          <a:p>
            <a:pPr lvl="2"/>
            <a:r>
              <a:rPr lang="es-BO" sz="1800" dirty="0"/>
              <a:t>Objetivos y métricas establecidos en los </a:t>
            </a:r>
            <a:r>
              <a:rPr lang="es-BO" sz="1800" dirty="0" err="1"/>
              <a:t>SLAs</a:t>
            </a:r>
            <a:endParaRPr lang="es-BO" sz="1800" dirty="0"/>
          </a:p>
          <a:p>
            <a:pPr lvl="2"/>
            <a:r>
              <a:rPr lang="es-BO" sz="1800" dirty="0"/>
              <a:t>Objetivos y métricas establecidos en los Contratos</a:t>
            </a:r>
          </a:p>
          <a:p>
            <a:pPr lvl="2"/>
            <a:r>
              <a:rPr lang="es-BO" sz="1800" dirty="0"/>
              <a:t>Satisfacción del cliente</a:t>
            </a:r>
          </a:p>
          <a:p>
            <a:pPr lvl="2"/>
            <a:r>
              <a:rPr lang="es-BO" sz="1800" dirty="0"/>
              <a:t>Costos</a:t>
            </a:r>
          </a:p>
          <a:p>
            <a:pPr lvl="2"/>
            <a:endParaRPr lang="en-US" sz="1800" dirty="0" smtClean="0"/>
          </a:p>
        </p:txBody>
      </p:sp>
      <p:pic>
        <p:nvPicPr>
          <p:cNvPr id="5" name="Picture 2" descr="http://sharepoint/sites/SAT/SATWorkspace/MOF/MOF%20Graphics/for%20docs/logo%20finals/MOF-OPERA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590800"/>
            <a:ext cx="3657600" cy="233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9687" y="3900487"/>
            <a:ext cx="366713" cy="366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Fv4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larkPowerPoint_a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rkPowerPoint_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rkPowerPoint_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MOFv4</Template>
  <TotalTime>0</TotalTime>
  <Words>2446</Words>
  <Application>Microsoft Office PowerPoint</Application>
  <PresentationFormat>Presentación en pantalla (4:3)</PresentationFormat>
  <Paragraphs>392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Arial</vt:lpstr>
      <vt:lpstr>Arial Narrow</vt:lpstr>
      <vt:lpstr>Calibri</vt:lpstr>
      <vt:lpstr>Symbol</vt:lpstr>
      <vt:lpstr>Times New Roman</vt:lpstr>
      <vt:lpstr>Wingdings</vt:lpstr>
      <vt:lpstr>MOFv4</vt:lpstr>
      <vt:lpstr>Microsoft Operations Framework 4.0 Foundations</vt:lpstr>
      <vt:lpstr>Presentación de PowerPoint</vt:lpstr>
      <vt:lpstr>Module 5: La Fase de Operación</vt:lpstr>
      <vt:lpstr>Module Overview</vt:lpstr>
      <vt:lpstr>Lección 1: Introducción a la Fase Operación</vt:lpstr>
      <vt:lpstr>Resumen de la Fase de Operación</vt:lpstr>
      <vt:lpstr>What Does the Operate Phase Include?</vt:lpstr>
      <vt:lpstr>Presentación de PowerPoint</vt:lpstr>
      <vt:lpstr>Rol del MR Salud Operativa</vt:lpstr>
      <vt:lpstr>Lección 2: SMF Operación</vt:lpstr>
      <vt:lpstr>Operations SMF Overview</vt:lpstr>
      <vt:lpstr>Enfoque SMF Operación</vt:lpstr>
      <vt:lpstr>Tipos de Roles de SMF Operación</vt:lpstr>
      <vt:lpstr>Diagrama de Flujo y Procesos del SMF Operación</vt:lpstr>
      <vt:lpstr>Lección 3: SMF Monitoreo y Control</vt:lpstr>
      <vt:lpstr>Resumen de SMF Monitoreo y Control</vt:lpstr>
      <vt:lpstr>Propósito del SMF Monitoreo y Control</vt:lpstr>
      <vt:lpstr>Tipos de Rol de SMF Monitoreo y Control</vt:lpstr>
      <vt:lpstr>Diagrama de Flujo del SMF Monitoreo y Control </vt:lpstr>
      <vt:lpstr>Lección 4: SMF Servicio al Cliente</vt:lpstr>
      <vt:lpstr>Resumen del SMF Servicio al Cliente</vt:lpstr>
      <vt:lpstr>Propósito del SMF Servicio al Cliente</vt:lpstr>
      <vt:lpstr>Tipos de Roles del SMF de Servicio al Cliente</vt:lpstr>
      <vt:lpstr>Diagrama de Flujo y Procesos del SMF Servicio al Cliente</vt:lpstr>
      <vt:lpstr>Customer Service SMF Processes and Workflow</vt:lpstr>
      <vt:lpstr>Lección 5: SMF Administración de Problemas</vt:lpstr>
      <vt:lpstr>Resumen del SMF Administración de Problemas</vt:lpstr>
      <vt:lpstr>Propósito de la SMF Administración de Problemas</vt:lpstr>
      <vt:lpstr>Tipos de Rol en la SMF Administración de Problemas</vt:lpstr>
      <vt:lpstr>Problem Management Workflow</vt:lpstr>
      <vt:lpstr>Lección 6: El Rol de la Capa Administración en la Fase de Operación</vt:lpstr>
      <vt:lpstr>El Rol de la Capa Administración</vt:lpstr>
      <vt:lpstr>Foco de GRC en la Fase de Operación</vt:lpstr>
      <vt:lpstr>Foco de Cambio y Configuración en la Fase de Operación</vt:lpstr>
      <vt:lpstr>Foco de Grupos de Trabajo en la Fase de Operación</vt:lpstr>
      <vt:lpstr>Conclusiones de la Fase de Operación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2012-09-06T17:45:31Z</dcterms:created>
  <dcterms:modified xsi:type="dcterms:W3CDTF">2013-10-05T16:24:37Z</dcterms:modified>
</cp:coreProperties>
</file>