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574E4-5B17-4C2C-9A63-6288B2C49E7D}" v="17" dt="2020-12-03T14:20:05.402"/>
    <p1510:client id="{C9FA4C79-DCA2-4F4A-A45D-50C96EDC3DB4}" v="220" dt="2020-12-03T14:09:3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19B25F6-D845-46F3-BA69-3D48CEF7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C0226-4651-4BF7-AA72-6DB611F80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5">
            <a:extLst>
              <a:ext uri="{FF2B5EF4-FFF2-40B4-BE49-F238E27FC236}">
                <a16:creationId xmlns:a16="http://schemas.microsoft.com/office/drawing/2014/main" id="{B8CCAA36-1E98-45B0-AAF9-D8807BA8E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783F456C-8972-439A-90A4-D7C52FA3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90AF2C-728C-4687-B7A2-3F9C788E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C510C0-DED1-4708-AA14-355E5AFF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8C4F41-C97D-4755-8F7C-8C0A8E18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6003" y="1018596"/>
            <a:ext cx="4184101" cy="25778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Project Take Away</a:t>
            </a:r>
            <a:br>
              <a:rPr lang="en-US" sz="5400">
                <a:solidFill>
                  <a:schemeClr val="bg1"/>
                </a:solidFill>
                <a:cs typeface="Calibri Light"/>
              </a:rPr>
            </a:b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6003" y="3645159"/>
            <a:ext cx="4184101" cy="8530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MSandyFusion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32F408-BBCD-48EE-ABF6-95201EF7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2D5D2F-11CF-47F1-B542-8ED3199DC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9109165-7872-4D8A-A545-F48B3AF1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438E66D-E34C-48D4-9F9D-021EBD568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1BC9510C-172B-4086-A60F-7AF0FBF2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688A7FC-74D4-4003-9F5C-8C0A3F66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43884A-0473-4494-95AC-A7429273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A5C72FE-7FB1-4DA7-8CF8-45CA6AFB5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8A05A27-4E41-41AB-BB9E-977863EF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12BF9D-EAB2-42D7-B657-42D5D101B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Graphic 6" descr="Checkmark">
            <a:extLst>
              <a:ext uri="{FF2B5EF4-FFF2-40B4-BE49-F238E27FC236}">
                <a16:creationId xmlns:a16="http://schemas.microsoft.com/office/drawing/2014/main" id="{DF13EF15-69F2-4A37-A747-DE720772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2615" y="2580962"/>
            <a:ext cx="3217333" cy="3217333"/>
          </a:xfrm>
          <a:prstGeom prst="rect">
            <a:avLst/>
          </a:prstGeom>
        </p:spPr>
      </p:pic>
      <p:sp>
        <p:nvSpPr>
          <p:cNvPr id="41" name="Graphic 212">
            <a:extLst>
              <a:ext uri="{FF2B5EF4-FFF2-40B4-BE49-F238E27FC236}">
                <a16:creationId xmlns:a16="http://schemas.microsoft.com/office/drawing/2014/main" id="{FEFCF180-A212-449F-8D07-5EC94B28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1400E1BC-11DC-49A0-856F-992F20EB4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49197-83F2-4E20-8724-86601592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Flowchart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E18ACF2-AF8D-4A6D-8669-37C4D9D4D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0" r="1678" b="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3845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DE82B-CE0E-4799-9F21-157C5A47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Screen Prototypes</a:t>
            </a: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5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1176B3-B4CD-48BB-97B8-AC0A2EC61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F35CE5-6CA7-4309-88BC-D7436FD3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0317A6-3E5E-46BE-88E4-8BA01446A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729" y="648365"/>
            <a:ext cx="4860256" cy="458931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224AC-1D9F-4B20-83A9-5BF7DE42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269" y="799275"/>
            <a:ext cx="4579668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Main Menu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239" y="4021556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539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75E4183-101A-4AB6-A280-4474EEF0D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539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327BCC9-7443-4672-BF73-43AC3F1E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78" r="21220" b="-3"/>
          <a:stretch/>
        </p:blipFill>
        <p:spPr>
          <a:xfrm>
            <a:off x="7068418" y="1957246"/>
            <a:ext cx="4207948" cy="4207948"/>
          </a:xfrm>
          <a:prstGeom prst="rect">
            <a:avLst/>
          </a:prstGeom>
          <a:ln w="28575">
            <a:noFill/>
          </a:ln>
        </p:spPr>
      </p:pic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8345" y="1663988"/>
            <a:ext cx="843745" cy="375828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70F0B206-D594-4583-8B45-09E279CA2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239" y="4021556"/>
            <a:ext cx="365125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EC9E44-F870-44FD-AEF6-7C84B86E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239" y="4021556"/>
            <a:ext cx="365125" cy="36512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Freeform: Shape 14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99343D-E927-41D0-B997-E44A300C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044DE-17B0-4707-821F-AAB8453B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324642" cy="2939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Food Options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42E6F1A-91A0-4126-B5E0-806D131A1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80" r="5978" b="-1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070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99343D-E927-41D0-B997-E44A300C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169813-AF34-4057-938D-A2B09872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324642" cy="2939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Food Menu</a:t>
            </a:r>
          </a:p>
        </p:txBody>
      </p:sp>
      <p:pic>
        <p:nvPicPr>
          <p:cNvPr id="3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0EFEC351-9D79-4914-A052-4A73D2E52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7" r="8284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72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9C5CC6-6F40-4DCF-B250-2BE981CE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6029" y="1302430"/>
            <a:ext cx="5145145" cy="4483168"/>
            <a:chOff x="1674895" y="1345036"/>
            <a:chExt cx="5428610" cy="42109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F75F2C-15D0-444C-A904-0253BFE1E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A91BC9-DD8F-4878-B894-A30F41F8F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563" y="1187311"/>
            <a:ext cx="5089552" cy="448337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E1293-64A4-4F82-A529-227F4BD3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651" y="1619944"/>
            <a:ext cx="4544703" cy="27854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Cart</a:t>
            </a:r>
          </a:p>
        </p:txBody>
      </p:sp>
      <p:grpSp>
        <p:nvGrpSpPr>
          <p:cNvPr id="20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3953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257FFF1-E571-4D89-9B26-8018077A5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7" r="6438" b="1"/>
          <a:stretch/>
        </p:blipFill>
        <p:spPr>
          <a:xfrm>
            <a:off x="6289990" y="1187521"/>
            <a:ext cx="5089552" cy="4483168"/>
          </a:xfrm>
          <a:prstGeom prst="rect">
            <a:avLst/>
          </a:prstGeom>
        </p:spPr>
      </p:pic>
      <p:sp>
        <p:nvSpPr>
          <p:cNvPr id="24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AF0D540-FCE1-4A05-A889-995E50EDE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729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5155E3F-4269-4EB6-A266-DF4A6B2AC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729" y="4580404"/>
            <a:ext cx="406409" cy="40640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3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Take Away </vt:lpstr>
      <vt:lpstr>Flowchart</vt:lpstr>
      <vt:lpstr>Screen Prototypes</vt:lpstr>
      <vt:lpstr>Main Menu</vt:lpstr>
      <vt:lpstr>Food Options</vt:lpstr>
      <vt:lpstr>Food Menu</vt:lpstr>
      <vt:lpstr>Cart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137</cp:revision>
  <dcterms:created xsi:type="dcterms:W3CDTF">2020-12-03T12:52:40Z</dcterms:created>
  <dcterms:modified xsi:type="dcterms:W3CDTF">2020-12-03T14:32:04Z</dcterms:modified>
</cp:coreProperties>
</file>