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9" r:id="rId8"/>
    <p:sldId id="270" r:id="rId9"/>
    <p:sldId id="261" r:id="rId10"/>
    <p:sldId id="263" r:id="rId11"/>
    <p:sldId id="264" r:id="rId12"/>
    <p:sldId id="272" r:id="rId13"/>
    <p:sldId id="265" r:id="rId14"/>
    <p:sldId id="266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BA8D8-9E9B-44D9-A5AB-DAE692ADFDAC}" v="1346" dt="2020-12-14T22:20:53.539"/>
    <p1510:client id="{E79B69ED-7FC9-3093-1CDB-3B418B5FDB08}" v="1385" dt="2020-12-16T23:07:20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430DA-F06B-411C-8B45-D9E0B23939C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2FAFFB-745C-4619-8351-6D819AE3D2F2}">
      <dgm:prSet/>
      <dgm:spPr/>
      <dgm:t>
        <a:bodyPr/>
        <a:lstStyle/>
        <a:p>
          <a:r>
            <a:rPr lang="en-US"/>
            <a:t>Nicholas Chinkire Chibuike-Eruba – 18630</a:t>
          </a:r>
        </a:p>
      </dgm:t>
    </dgm:pt>
    <dgm:pt modelId="{0D65EC8B-3446-4A45-A3A2-45E5CBE42B2E}" type="parTrans" cxnId="{4CBACAC5-EC09-4F1B-99B3-795296C268E4}">
      <dgm:prSet/>
      <dgm:spPr/>
      <dgm:t>
        <a:bodyPr/>
        <a:lstStyle/>
        <a:p>
          <a:endParaRPr lang="en-US"/>
        </a:p>
      </dgm:t>
    </dgm:pt>
    <dgm:pt modelId="{69EEDDA8-19A9-43F7-AE00-96E02BE6012B}" type="sibTrans" cxnId="{4CBACAC5-EC09-4F1B-99B3-795296C268E4}">
      <dgm:prSet/>
      <dgm:spPr/>
      <dgm:t>
        <a:bodyPr/>
        <a:lstStyle/>
        <a:p>
          <a:endParaRPr lang="en-US"/>
        </a:p>
      </dgm:t>
    </dgm:pt>
    <dgm:pt modelId="{79702BED-43B5-4CB5-AA1E-768C436885B6}">
      <dgm:prSet/>
      <dgm:spPr/>
      <dgm:t>
        <a:bodyPr/>
        <a:lstStyle/>
        <a:p>
          <a:r>
            <a:rPr lang="en-US"/>
            <a:t>Ana Karolina S. Dias - 20630</a:t>
          </a:r>
        </a:p>
      </dgm:t>
    </dgm:pt>
    <dgm:pt modelId="{B5302787-5643-4427-A60C-E07B0389D05D}" type="parTrans" cxnId="{05066018-85C0-442E-8D25-E562D8536E3C}">
      <dgm:prSet/>
      <dgm:spPr/>
      <dgm:t>
        <a:bodyPr/>
        <a:lstStyle/>
        <a:p>
          <a:endParaRPr lang="en-US"/>
        </a:p>
      </dgm:t>
    </dgm:pt>
    <dgm:pt modelId="{F61DA1B6-6EC1-45BD-A03D-68F849D44ED8}" type="sibTrans" cxnId="{05066018-85C0-442E-8D25-E562D8536E3C}">
      <dgm:prSet/>
      <dgm:spPr/>
      <dgm:t>
        <a:bodyPr/>
        <a:lstStyle/>
        <a:p>
          <a:endParaRPr lang="en-US"/>
        </a:p>
      </dgm:t>
    </dgm:pt>
    <dgm:pt modelId="{96F15A75-33D6-4EF5-9BBC-8298603EDE44}" type="pres">
      <dgm:prSet presAssocID="{6CC430DA-F06B-411C-8B45-D9E0B23939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09CF1C-07A7-455B-84DA-9B6DFD7B74FA}" type="pres">
      <dgm:prSet presAssocID="{502FAFFB-745C-4619-8351-6D819AE3D2F2}" presName="hierRoot1" presStyleCnt="0"/>
      <dgm:spPr/>
    </dgm:pt>
    <dgm:pt modelId="{7AEB9DCF-19E0-4802-8B92-C5993A43E9BA}" type="pres">
      <dgm:prSet presAssocID="{502FAFFB-745C-4619-8351-6D819AE3D2F2}" presName="composite" presStyleCnt="0"/>
      <dgm:spPr/>
    </dgm:pt>
    <dgm:pt modelId="{1A447098-0165-4E43-91C6-50A7F60C15CD}" type="pres">
      <dgm:prSet presAssocID="{502FAFFB-745C-4619-8351-6D819AE3D2F2}" presName="background" presStyleLbl="node0" presStyleIdx="0" presStyleCnt="2"/>
      <dgm:spPr/>
    </dgm:pt>
    <dgm:pt modelId="{C468B307-2E59-4101-A523-10CB6461AE55}" type="pres">
      <dgm:prSet presAssocID="{502FAFFB-745C-4619-8351-6D819AE3D2F2}" presName="text" presStyleLbl="fgAcc0" presStyleIdx="0" presStyleCnt="2">
        <dgm:presLayoutVars>
          <dgm:chPref val="3"/>
        </dgm:presLayoutVars>
      </dgm:prSet>
      <dgm:spPr/>
    </dgm:pt>
    <dgm:pt modelId="{6D1B0ABB-F224-4D5D-B6C7-4C91375CBA1A}" type="pres">
      <dgm:prSet presAssocID="{502FAFFB-745C-4619-8351-6D819AE3D2F2}" presName="hierChild2" presStyleCnt="0"/>
      <dgm:spPr/>
    </dgm:pt>
    <dgm:pt modelId="{F0AA4A44-17DD-43A0-8A07-B25ECE938F28}" type="pres">
      <dgm:prSet presAssocID="{79702BED-43B5-4CB5-AA1E-768C436885B6}" presName="hierRoot1" presStyleCnt="0"/>
      <dgm:spPr/>
    </dgm:pt>
    <dgm:pt modelId="{AC46E0AB-76ED-49F1-9F17-1B9F8AAA9F86}" type="pres">
      <dgm:prSet presAssocID="{79702BED-43B5-4CB5-AA1E-768C436885B6}" presName="composite" presStyleCnt="0"/>
      <dgm:spPr/>
    </dgm:pt>
    <dgm:pt modelId="{084C154A-80D8-4A27-B4E3-B84A547F7327}" type="pres">
      <dgm:prSet presAssocID="{79702BED-43B5-4CB5-AA1E-768C436885B6}" presName="background" presStyleLbl="node0" presStyleIdx="1" presStyleCnt="2"/>
      <dgm:spPr/>
    </dgm:pt>
    <dgm:pt modelId="{ED579B06-D2E3-4479-87C7-39E66ECAD63E}" type="pres">
      <dgm:prSet presAssocID="{79702BED-43B5-4CB5-AA1E-768C436885B6}" presName="text" presStyleLbl="fgAcc0" presStyleIdx="1" presStyleCnt="2">
        <dgm:presLayoutVars>
          <dgm:chPref val="3"/>
        </dgm:presLayoutVars>
      </dgm:prSet>
      <dgm:spPr/>
    </dgm:pt>
    <dgm:pt modelId="{468DAD51-E2E3-453D-852D-5539E4282DEE}" type="pres">
      <dgm:prSet presAssocID="{79702BED-43B5-4CB5-AA1E-768C436885B6}" presName="hierChild2" presStyleCnt="0"/>
      <dgm:spPr/>
    </dgm:pt>
  </dgm:ptLst>
  <dgm:cxnLst>
    <dgm:cxn modelId="{05066018-85C0-442E-8D25-E562D8536E3C}" srcId="{6CC430DA-F06B-411C-8B45-D9E0B23939CB}" destId="{79702BED-43B5-4CB5-AA1E-768C436885B6}" srcOrd="1" destOrd="0" parTransId="{B5302787-5643-4427-A60C-E07B0389D05D}" sibTransId="{F61DA1B6-6EC1-45BD-A03D-68F849D44ED8}"/>
    <dgm:cxn modelId="{6FB1C722-2994-48B2-83FD-2ED5EC3E03A6}" type="presOf" srcId="{79702BED-43B5-4CB5-AA1E-768C436885B6}" destId="{ED579B06-D2E3-4479-87C7-39E66ECAD63E}" srcOrd="0" destOrd="0" presId="urn:microsoft.com/office/officeart/2005/8/layout/hierarchy1"/>
    <dgm:cxn modelId="{FBDB1F50-5C2F-4FE4-848F-C1A5F398B874}" type="presOf" srcId="{502FAFFB-745C-4619-8351-6D819AE3D2F2}" destId="{C468B307-2E59-4101-A523-10CB6461AE55}" srcOrd="0" destOrd="0" presId="urn:microsoft.com/office/officeart/2005/8/layout/hierarchy1"/>
    <dgm:cxn modelId="{4CBACAC5-EC09-4F1B-99B3-795296C268E4}" srcId="{6CC430DA-F06B-411C-8B45-D9E0B23939CB}" destId="{502FAFFB-745C-4619-8351-6D819AE3D2F2}" srcOrd="0" destOrd="0" parTransId="{0D65EC8B-3446-4A45-A3A2-45E5CBE42B2E}" sibTransId="{69EEDDA8-19A9-43F7-AE00-96E02BE6012B}"/>
    <dgm:cxn modelId="{0FE8C2D2-9F27-4F15-AE6F-A65CC1E987DC}" type="presOf" srcId="{6CC430DA-F06B-411C-8B45-D9E0B23939CB}" destId="{96F15A75-33D6-4EF5-9BBC-8298603EDE44}" srcOrd="0" destOrd="0" presId="urn:microsoft.com/office/officeart/2005/8/layout/hierarchy1"/>
    <dgm:cxn modelId="{5DCD6D8D-0D90-464D-B3BB-589196D98927}" type="presParOf" srcId="{96F15A75-33D6-4EF5-9BBC-8298603EDE44}" destId="{7909CF1C-07A7-455B-84DA-9B6DFD7B74FA}" srcOrd="0" destOrd="0" presId="urn:microsoft.com/office/officeart/2005/8/layout/hierarchy1"/>
    <dgm:cxn modelId="{78B91024-48D4-444E-B7BA-704B0F200B05}" type="presParOf" srcId="{7909CF1C-07A7-455B-84DA-9B6DFD7B74FA}" destId="{7AEB9DCF-19E0-4802-8B92-C5993A43E9BA}" srcOrd="0" destOrd="0" presId="urn:microsoft.com/office/officeart/2005/8/layout/hierarchy1"/>
    <dgm:cxn modelId="{A042711F-14FB-42D0-B73D-CD855135B977}" type="presParOf" srcId="{7AEB9DCF-19E0-4802-8B92-C5993A43E9BA}" destId="{1A447098-0165-4E43-91C6-50A7F60C15CD}" srcOrd="0" destOrd="0" presId="urn:microsoft.com/office/officeart/2005/8/layout/hierarchy1"/>
    <dgm:cxn modelId="{2891A8C0-C05A-4BB8-9368-0191F9DBE4A9}" type="presParOf" srcId="{7AEB9DCF-19E0-4802-8B92-C5993A43E9BA}" destId="{C468B307-2E59-4101-A523-10CB6461AE55}" srcOrd="1" destOrd="0" presId="urn:microsoft.com/office/officeart/2005/8/layout/hierarchy1"/>
    <dgm:cxn modelId="{96C0744F-DE37-48E8-85DC-A06254961475}" type="presParOf" srcId="{7909CF1C-07A7-455B-84DA-9B6DFD7B74FA}" destId="{6D1B0ABB-F224-4D5D-B6C7-4C91375CBA1A}" srcOrd="1" destOrd="0" presId="urn:microsoft.com/office/officeart/2005/8/layout/hierarchy1"/>
    <dgm:cxn modelId="{5F73444F-AD9E-486F-82E6-BCE1B1BAF3BC}" type="presParOf" srcId="{96F15A75-33D6-4EF5-9BBC-8298603EDE44}" destId="{F0AA4A44-17DD-43A0-8A07-B25ECE938F28}" srcOrd="1" destOrd="0" presId="urn:microsoft.com/office/officeart/2005/8/layout/hierarchy1"/>
    <dgm:cxn modelId="{6807F621-0670-4593-87B6-B3225B2A4AD5}" type="presParOf" srcId="{F0AA4A44-17DD-43A0-8A07-B25ECE938F28}" destId="{AC46E0AB-76ED-49F1-9F17-1B9F8AAA9F86}" srcOrd="0" destOrd="0" presId="urn:microsoft.com/office/officeart/2005/8/layout/hierarchy1"/>
    <dgm:cxn modelId="{4B729E5F-EE3D-4F96-B809-A4A233977D64}" type="presParOf" srcId="{AC46E0AB-76ED-49F1-9F17-1B9F8AAA9F86}" destId="{084C154A-80D8-4A27-B4E3-B84A547F7327}" srcOrd="0" destOrd="0" presId="urn:microsoft.com/office/officeart/2005/8/layout/hierarchy1"/>
    <dgm:cxn modelId="{C668C511-13D9-4E7D-A68B-6A465524591B}" type="presParOf" srcId="{AC46E0AB-76ED-49F1-9F17-1B9F8AAA9F86}" destId="{ED579B06-D2E3-4479-87C7-39E66ECAD63E}" srcOrd="1" destOrd="0" presId="urn:microsoft.com/office/officeart/2005/8/layout/hierarchy1"/>
    <dgm:cxn modelId="{8EC78D91-8D9C-4654-9E98-8976957D5146}" type="presParOf" srcId="{F0AA4A44-17DD-43A0-8A07-B25ECE938F28}" destId="{468DAD51-E2E3-453D-852D-5539E4282D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A8727-9F1C-4D96-BCB8-CD08A4D5CF91}" type="doc">
      <dgm:prSet loTypeId="urn:microsoft.com/office/officeart/2005/8/layout/matrix3" loCatId="matrix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US"/>
        </a:p>
      </dgm:t>
    </dgm:pt>
    <dgm:pt modelId="{417831C2-37CB-445D-A299-CE187AB366C7}">
      <dgm:prSet/>
      <dgm:spPr/>
      <dgm:t>
        <a:bodyPr/>
        <a:lstStyle/>
        <a:p>
          <a:r>
            <a:rPr lang="en-US"/>
            <a:t>Room Database</a:t>
          </a:r>
        </a:p>
      </dgm:t>
    </dgm:pt>
    <dgm:pt modelId="{0DE0083D-296A-4DD5-9DCF-0A0610CBCE8E}" type="parTrans" cxnId="{AAE43B27-EDF1-4BA1-867A-51E7A1388EFF}">
      <dgm:prSet/>
      <dgm:spPr/>
      <dgm:t>
        <a:bodyPr/>
        <a:lstStyle/>
        <a:p>
          <a:endParaRPr lang="en-US"/>
        </a:p>
      </dgm:t>
    </dgm:pt>
    <dgm:pt modelId="{A8C2D957-8B82-486B-9043-0A723CD6FEC8}" type="sibTrans" cxnId="{AAE43B27-EDF1-4BA1-867A-51E7A1388EFF}">
      <dgm:prSet/>
      <dgm:spPr/>
      <dgm:t>
        <a:bodyPr/>
        <a:lstStyle/>
        <a:p>
          <a:endParaRPr lang="en-US"/>
        </a:p>
      </dgm:t>
    </dgm:pt>
    <dgm:pt modelId="{25107553-862E-4A16-8D24-7B4132B161B5}">
      <dgm:prSet/>
      <dgm:spPr/>
      <dgm:t>
        <a:bodyPr/>
        <a:lstStyle/>
        <a:p>
          <a:r>
            <a:rPr lang="en-US"/>
            <a:t>View Model</a:t>
          </a:r>
        </a:p>
      </dgm:t>
    </dgm:pt>
    <dgm:pt modelId="{C3DD38BD-54E4-4E4D-97B9-58621CCFD4D4}" type="parTrans" cxnId="{9BB8B307-0FE0-4B25-B8C5-F2BF21AF00CE}">
      <dgm:prSet/>
      <dgm:spPr/>
      <dgm:t>
        <a:bodyPr/>
        <a:lstStyle/>
        <a:p>
          <a:endParaRPr lang="en-US"/>
        </a:p>
      </dgm:t>
    </dgm:pt>
    <dgm:pt modelId="{98F1F3B6-9D24-46F9-8249-9E75ECEE08BD}" type="sibTrans" cxnId="{9BB8B307-0FE0-4B25-B8C5-F2BF21AF00CE}">
      <dgm:prSet/>
      <dgm:spPr/>
      <dgm:t>
        <a:bodyPr/>
        <a:lstStyle/>
        <a:p>
          <a:endParaRPr lang="en-US"/>
        </a:p>
      </dgm:t>
    </dgm:pt>
    <dgm:pt modelId="{EF416A77-FC7E-4A0F-B06B-D07B301F5F17}">
      <dgm:prSet/>
      <dgm:spPr/>
      <dgm:t>
        <a:bodyPr/>
        <a:lstStyle/>
        <a:p>
          <a:r>
            <a:rPr lang="en-US"/>
            <a:t>Usability</a:t>
          </a:r>
        </a:p>
      </dgm:t>
    </dgm:pt>
    <dgm:pt modelId="{349D4BEA-8B65-4C2C-91E2-9E1C55E67BDE}" type="parTrans" cxnId="{5DC5C08C-0740-4888-93C4-79D5E2D5B14F}">
      <dgm:prSet/>
      <dgm:spPr/>
      <dgm:t>
        <a:bodyPr/>
        <a:lstStyle/>
        <a:p>
          <a:endParaRPr lang="en-US"/>
        </a:p>
      </dgm:t>
    </dgm:pt>
    <dgm:pt modelId="{91F46298-AE93-4F9C-A316-DC66B793C5C9}" type="sibTrans" cxnId="{5DC5C08C-0740-4888-93C4-79D5E2D5B14F}">
      <dgm:prSet/>
      <dgm:spPr/>
      <dgm:t>
        <a:bodyPr/>
        <a:lstStyle/>
        <a:p>
          <a:endParaRPr lang="en-US"/>
        </a:p>
      </dgm:t>
    </dgm:pt>
    <dgm:pt modelId="{3CF9AFFA-CD2A-439D-82D2-C7BDD8E8174A}">
      <dgm:prSet/>
      <dgm:spPr/>
      <dgm:t>
        <a:bodyPr/>
        <a:lstStyle/>
        <a:p>
          <a:r>
            <a:rPr lang="en-US"/>
            <a:t>Design</a:t>
          </a:r>
        </a:p>
      </dgm:t>
    </dgm:pt>
    <dgm:pt modelId="{C22EE65F-544E-4A7F-A2E2-9E12F926C33E}" type="parTrans" cxnId="{894C0C82-78B7-4A31-9CB7-A4ABC0AEF1DF}">
      <dgm:prSet/>
      <dgm:spPr/>
      <dgm:t>
        <a:bodyPr/>
        <a:lstStyle/>
        <a:p>
          <a:endParaRPr lang="en-US"/>
        </a:p>
      </dgm:t>
    </dgm:pt>
    <dgm:pt modelId="{DE9C5CAB-3422-43D5-84DA-96942D60084F}" type="sibTrans" cxnId="{894C0C82-78B7-4A31-9CB7-A4ABC0AEF1DF}">
      <dgm:prSet/>
      <dgm:spPr/>
      <dgm:t>
        <a:bodyPr/>
        <a:lstStyle/>
        <a:p>
          <a:endParaRPr lang="en-US"/>
        </a:p>
      </dgm:t>
    </dgm:pt>
    <dgm:pt modelId="{DCE56421-2E12-4CD5-A728-174A39C37314}" type="pres">
      <dgm:prSet presAssocID="{3A2A8727-9F1C-4D96-BCB8-CD08A4D5CF91}" presName="matrix" presStyleCnt="0">
        <dgm:presLayoutVars>
          <dgm:chMax val="1"/>
          <dgm:dir/>
          <dgm:resizeHandles val="exact"/>
        </dgm:presLayoutVars>
      </dgm:prSet>
      <dgm:spPr/>
    </dgm:pt>
    <dgm:pt modelId="{5C85A728-147C-43B8-BC4E-3ADF757F8C77}" type="pres">
      <dgm:prSet presAssocID="{3A2A8727-9F1C-4D96-BCB8-CD08A4D5CF91}" presName="diamond" presStyleLbl="bgShp" presStyleIdx="0" presStyleCnt="1"/>
      <dgm:spPr/>
    </dgm:pt>
    <dgm:pt modelId="{078940C3-6B5B-42B9-B5B7-EF7A4992A19B}" type="pres">
      <dgm:prSet presAssocID="{3A2A8727-9F1C-4D96-BCB8-CD08A4D5CF9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9003BB-6AFA-4927-9E23-306609A65A1E}" type="pres">
      <dgm:prSet presAssocID="{3A2A8727-9F1C-4D96-BCB8-CD08A4D5CF9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B509C-2B46-4DED-9C75-35C3A9A5926E}" type="pres">
      <dgm:prSet presAssocID="{3A2A8727-9F1C-4D96-BCB8-CD08A4D5CF9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BCF4FEB-AED7-4CC9-9579-22B4F44CCF47}" type="pres">
      <dgm:prSet presAssocID="{3A2A8727-9F1C-4D96-BCB8-CD08A4D5CF9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B8B307-0FE0-4B25-B8C5-F2BF21AF00CE}" srcId="{3A2A8727-9F1C-4D96-BCB8-CD08A4D5CF91}" destId="{25107553-862E-4A16-8D24-7B4132B161B5}" srcOrd="1" destOrd="0" parTransId="{C3DD38BD-54E4-4E4D-97B9-58621CCFD4D4}" sibTransId="{98F1F3B6-9D24-46F9-8249-9E75ECEE08BD}"/>
    <dgm:cxn modelId="{A225C118-628D-4725-B2DB-1DD21651BC8B}" type="presOf" srcId="{EF416A77-FC7E-4A0F-B06B-D07B301F5F17}" destId="{19AB509C-2B46-4DED-9C75-35C3A9A5926E}" srcOrd="0" destOrd="0" presId="urn:microsoft.com/office/officeart/2005/8/layout/matrix3"/>
    <dgm:cxn modelId="{AAE43B27-EDF1-4BA1-867A-51E7A1388EFF}" srcId="{3A2A8727-9F1C-4D96-BCB8-CD08A4D5CF91}" destId="{417831C2-37CB-445D-A299-CE187AB366C7}" srcOrd="0" destOrd="0" parTransId="{0DE0083D-296A-4DD5-9DCF-0A0610CBCE8E}" sibTransId="{A8C2D957-8B82-486B-9043-0A723CD6FEC8}"/>
    <dgm:cxn modelId="{C9FA4D57-2FFB-4D69-A66A-C6B0DB2692B0}" type="presOf" srcId="{417831C2-37CB-445D-A299-CE187AB366C7}" destId="{078940C3-6B5B-42B9-B5B7-EF7A4992A19B}" srcOrd="0" destOrd="0" presId="urn:microsoft.com/office/officeart/2005/8/layout/matrix3"/>
    <dgm:cxn modelId="{A875CE7E-0D3B-4D9A-9045-9042075BC18E}" type="presOf" srcId="{25107553-862E-4A16-8D24-7B4132B161B5}" destId="{169003BB-6AFA-4927-9E23-306609A65A1E}" srcOrd="0" destOrd="0" presId="urn:microsoft.com/office/officeart/2005/8/layout/matrix3"/>
    <dgm:cxn modelId="{894C0C82-78B7-4A31-9CB7-A4ABC0AEF1DF}" srcId="{3A2A8727-9F1C-4D96-BCB8-CD08A4D5CF91}" destId="{3CF9AFFA-CD2A-439D-82D2-C7BDD8E8174A}" srcOrd="3" destOrd="0" parTransId="{C22EE65F-544E-4A7F-A2E2-9E12F926C33E}" sibTransId="{DE9C5CAB-3422-43D5-84DA-96942D60084F}"/>
    <dgm:cxn modelId="{5DC5C08C-0740-4888-93C4-79D5E2D5B14F}" srcId="{3A2A8727-9F1C-4D96-BCB8-CD08A4D5CF91}" destId="{EF416A77-FC7E-4A0F-B06B-D07B301F5F17}" srcOrd="2" destOrd="0" parTransId="{349D4BEA-8B65-4C2C-91E2-9E1C55E67BDE}" sibTransId="{91F46298-AE93-4F9C-A316-DC66B793C5C9}"/>
    <dgm:cxn modelId="{5E855AAA-F337-4662-94E8-071D79DDAE3E}" type="presOf" srcId="{3CF9AFFA-CD2A-439D-82D2-C7BDD8E8174A}" destId="{BBCF4FEB-AED7-4CC9-9579-22B4F44CCF47}" srcOrd="0" destOrd="0" presId="urn:microsoft.com/office/officeart/2005/8/layout/matrix3"/>
    <dgm:cxn modelId="{4FDD1CC2-AF2E-49AF-9475-9CA70D991267}" type="presOf" srcId="{3A2A8727-9F1C-4D96-BCB8-CD08A4D5CF91}" destId="{DCE56421-2E12-4CD5-A728-174A39C37314}" srcOrd="0" destOrd="0" presId="urn:microsoft.com/office/officeart/2005/8/layout/matrix3"/>
    <dgm:cxn modelId="{AD21DB4A-A101-4E11-8BDA-71A50E443965}" type="presParOf" srcId="{DCE56421-2E12-4CD5-A728-174A39C37314}" destId="{5C85A728-147C-43B8-BC4E-3ADF757F8C77}" srcOrd="0" destOrd="0" presId="urn:microsoft.com/office/officeart/2005/8/layout/matrix3"/>
    <dgm:cxn modelId="{98D3BB5D-3236-4AB1-987E-69AAAA006343}" type="presParOf" srcId="{DCE56421-2E12-4CD5-A728-174A39C37314}" destId="{078940C3-6B5B-42B9-B5B7-EF7A4992A19B}" srcOrd="1" destOrd="0" presId="urn:microsoft.com/office/officeart/2005/8/layout/matrix3"/>
    <dgm:cxn modelId="{74CB3F0E-9D8F-4F40-8212-A1491895E5A9}" type="presParOf" srcId="{DCE56421-2E12-4CD5-A728-174A39C37314}" destId="{169003BB-6AFA-4927-9E23-306609A65A1E}" srcOrd="2" destOrd="0" presId="urn:microsoft.com/office/officeart/2005/8/layout/matrix3"/>
    <dgm:cxn modelId="{1AB9CB5A-4AC3-4338-9852-9EE68B925AB6}" type="presParOf" srcId="{DCE56421-2E12-4CD5-A728-174A39C37314}" destId="{19AB509C-2B46-4DED-9C75-35C3A9A5926E}" srcOrd="3" destOrd="0" presId="urn:microsoft.com/office/officeart/2005/8/layout/matrix3"/>
    <dgm:cxn modelId="{5102B35F-4908-4B8F-9573-4AEEC1839201}" type="presParOf" srcId="{DCE56421-2E12-4CD5-A728-174A39C37314}" destId="{BBCF4FEB-AED7-4CC9-9579-22B4F44CCF4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A7686-B782-478A-9654-529685CFE81E}" type="doc">
      <dgm:prSet loTypeId="urn:microsoft.com/office/officeart/2018/2/layout/IconCircle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E93CB84-4DE4-42CD-8C63-87C07CD0B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Login</a:t>
          </a:r>
        </a:p>
      </dgm:t>
    </dgm:pt>
    <dgm:pt modelId="{BB1C3EC1-619C-414D-B8C8-0DF4DCB530BD}" type="parTrans" cxnId="{AD9E7470-4517-4707-970E-720E19B9A3CC}">
      <dgm:prSet/>
      <dgm:spPr/>
      <dgm:t>
        <a:bodyPr/>
        <a:lstStyle/>
        <a:p>
          <a:endParaRPr lang="en-US"/>
        </a:p>
      </dgm:t>
    </dgm:pt>
    <dgm:pt modelId="{EA5B9E84-BB7F-4950-A0F9-52E653BBA654}" type="sibTrans" cxnId="{AD9E7470-4517-4707-970E-720E19B9A3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931923-F3FB-4FDB-A203-3C94F4DDF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Item Quantities</a:t>
          </a:r>
        </a:p>
      </dgm:t>
    </dgm:pt>
    <dgm:pt modelId="{B182C2CB-E026-4375-9428-661820CC9DFB}" type="parTrans" cxnId="{B9AC3F79-85BD-4B50-AA76-474B502B962C}">
      <dgm:prSet/>
      <dgm:spPr/>
      <dgm:t>
        <a:bodyPr/>
        <a:lstStyle/>
        <a:p>
          <a:endParaRPr lang="en-US"/>
        </a:p>
      </dgm:t>
    </dgm:pt>
    <dgm:pt modelId="{F7B06AE4-AD42-4C84-A1AE-003DE9B2E36A}" type="sibTrans" cxnId="{B9AC3F79-85BD-4B50-AA76-474B502B962C}">
      <dgm:prSet/>
      <dgm:spPr/>
      <dgm:t>
        <a:bodyPr/>
        <a:lstStyle/>
        <a:p>
          <a:endParaRPr lang="en-US"/>
        </a:p>
      </dgm:t>
    </dgm:pt>
    <dgm:pt modelId="{E738A389-1873-455F-A471-30ED8E1596A6}" type="pres">
      <dgm:prSet presAssocID="{D67A7686-B782-478A-9654-529685CFE81E}" presName="root" presStyleCnt="0">
        <dgm:presLayoutVars>
          <dgm:dir/>
          <dgm:resizeHandles val="exact"/>
        </dgm:presLayoutVars>
      </dgm:prSet>
      <dgm:spPr/>
    </dgm:pt>
    <dgm:pt modelId="{D38AD431-36F0-4C6B-ADB5-869C665D83D5}" type="pres">
      <dgm:prSet presAssocID="{D67A7686-B782-478A-9654-529685CFE81E}" presName="container" presStyleCnt="0">
        <dgm:presLayoutVars>
          <dgm:dir/>
          <dgm:resizeHandles val="exact"/>
        </dgm:presLayoutVars>
      </dgm:prSet>
      <dgm:spPr/>
    </dgm:pt>
    <dgm:pt modelId="{846B37EA-A3E4-41E2-B7B5-6FB82FF77C8B}" type="pres">
      <dgm:prSet presAssocID="{DE93CB84-4DE4-42CD-8C63-87C07CD0BD04}" presName="compNode" presStyleCnt="0"/>
      <dgm:spPr/>
    </dgm:pt>
    <dgm:pt modelId="{0643B52A-E576-4E0B-90AD-B9876D0CA4BD}" type="pres">
      <dgm:prSet presAssocID="{DE93CB84-4DE4-42CD-8C63-87C07CD0BD04}" presName="iconBgRect" presStyleLbl="bgShp" presStyleIdx="0" presStyleCnt="2"/>
      <dgm:spPr/>
    </dgm:pt>
    <dgm:pt modelId="{CF859047-8833-4BB1-9F59-2144E27C095F}" type="pres">
      <dgm:prSet presAssocID="{DE93CB84-4DE4-42CD-8C63-87C07CD0BD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EB13FF-835E-4EB4-BE89-BEFABF5E8407}" type="pres">
      <dgm:prSet presAssocID="{DE93CB84-4DE4-42CD-8C63-87C07CD0BD04}" presName="spaceRect" presStyleCnt="0"/>
      <dgm:spPr/>
    </dgm:pt>
    <dgm:pt modelId="{70081F24-8A64-4522-BFD1-71AA29679E2A}" type="pres">
      <dgm:prSet presAssocID="{DE93CB84-4DE4-42CD-8C63-87C07CD0BD04}" presName="textRect" presStyleLbl="revTx" presStyleIdx="0" presStyleCnt="2">
        <dgm:presLayoutVars>
          <dgm:chMax val="1"/>
          <dgm:chPref val="1"/>
        </dgm:presLayoutVars>
      </dgm:prSet>
      <dgm:spPr/>
    </dgm:pt>
    <dgm:pt modelId="{3E61C1FA-6A2F-4744-9CAE-97A80BE46DDB}" type="pres">
      <dgm:prSet presAssocID="{EA5B9E84-BB7F-4950-A0F9-52E653BBA654}" presName="sibTrans" presStyleLbl="sibTrans2D1" presStyleIdx="0" presStyleCnt="0"/>
      <dgm:spPr/>
    </dgm:pt>
    <dgm:pt modelId="{6D5E0B07-1F87-4F9A-852E-7E1DE8DE919A}" type="pres">
      <dgm:prSet presAssocID="{CC931923-F3FB-4FDB-A203-3C94F4DDF5F8}" presName="compNode" presStyleCnt="0"/>
      <dgm:spPr/>
    </dgm:pt>
    <dgm:pt modelId="{4F55400E-0C1D-4FF0-914B-77A279AF9208}" type="pres">
      <dgm:prSet presAssocID="{CC931923-F3FB-4FDB-A203-3C94F4DDF5F8}" presName="iconBgRect" presStyleLbl="bgShp" presStyleIdx="1" presStyleCnt="2"/>
      <dgm:spPr/>
    </dgm:pt>
    <dgm:pt modelId="{F07218F7-5745-41FF-A236-A2183CD44D5B}" type="pres">
      <dgm:prSet presAssocID="{CC931923-F3FB-4FDB-A203-3C94F4DDF5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E93441-E9C4-45E4-B2C1-86A46B2815F4}" type="pres">
      <dgm:prSet presAssocID="{CC931923-F3FB-4FDB-A203-3C94F4DDF5F8}" presName="spaceRect" presStyleCnt="0"/>
      <dgm:spPr/>
    </dgm:pt>
    <dgm:pt modelId="{FE0FBB7F-AD9C-4625-9588-1474F1D8142B}" type="pres">
      <dgm:prSet presAssocID="{CC931923-F3FB-4FDB-A203-3C94F4DDF5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B3DAC01-B1D0-4419-9F25-659106E0697E}" type="presOf" srcId="{CC931923-F3FB-4FDB-A203-3C94F4DDF5F8}" destId="{FE0FBB7F-AD9C-4625-9588-1474F1D8142B}" srcOrd="0" destOrd="0" presId="urn:microsoft.com/office/officeart/2018/2/layout/IconCircleList"/>
    <dgm:cxn modelId="{4153E00E-ED36-4F70-805D-23167576EB80}" type="presOf" srcId="{DE93CB84-4DE4-42CD-8C63-87C07CD0BD04}" destId="{70081F24-8A64-4522-BFD1-71AA29679E2A}" srcOrd="0" destOrd="0" presId="urn:microsoft.com/office/officeart/2018/2/layout/IconCircleList"/>
    <dgm:cxn modelId="{732EAD1F-FF84-4C3F-934F-3DA81DE77DB1}" type="presOf" srcId="{EA5B9E84-BB7F-4950-A0F9-52E653BBA654}" destId="{3E61C1FA-6A2F-4744-9CAE-97A80BE46DDB}" srcOrd="0" destOrd="0" presId="urn:microsoft.com/office/officeart/2018/2/layout/IconCircleList"/>
    <dgm:cxn modelId="{7C6AFA36-938D-45A6-90E2-B1A6E9E5C818}" type="presOf" srcId="{D67A7686-B782-478A-9654-529685CFE81E}" destId="{E738A389-1873-455F-A471-30ED8E1596A6}" srcOrd="0" destOrd="0" presId="urn:microsoft.com/office/officeart/2018/2/layout/IconCircleList"/>
    <dgm:cxn modelId="{AD9E7470-4517-4707-970E-720E19B9A3CC}" srcId="{D67A7686-B782-478A-9654-529685CFE81E}" destId="{DE93CB84-4DE4-42CD-8C63-87C07CD0BD04}" srcOrd="0" destOrd="0" parTransId="{BB1C3EC1-619C-414D-B8C8-0DF4DCB530BD}" sibTransId="{EA5B9E84-BB7F-4950-A0F9-52E653BBA654}"/>
    <dgm:cxn modelId="{B9AC3F79-85BD-4B50-AA76-474B502B962C}" srcId="{D67A7686-B782-478A-9654-529685CFE81E}" destId="{CC931923-F3FB-4FDB-A203-3C94F4DDF5F8}" srcOrd="1" destOrd="0" parTransId="{B182C2CB-E026-4375-9428-661820CC9DFB}" sibTransId="{F7B06AE4-AD42-4C84-A1AE-003DE9B2E36A}"/>
    <dgm:cxn modelId="{207D68AB-0725-4BA0-9480-27ED0C3ED2DA}" type="presParOf" srcId="{E738A389-1873-455F-A471-30ED8E1596A6}" destId="{D38AD431-36F0-4C6B-ADB5-869C665D83D5}" srcOrd="0" destOrd="0" presId="urn:microsoft.com/office/officeart/2018/2/layout/IconCircleList"/>
    <dgm:cxn modelId="{4C42EE2B-8E4E-4792-97E4-0E1B1FE40E79}" type="presParOf" srcId="{D38AD431-36F0-4C6B-ADB5-869C665D83D5}" destId="{846B37EA-A3E4-41E2-B7B5-6FB82FF77C8B}" srcOrd="0" destOrd="0" presId="urn:microsoft.com/office/officeart/2018/2/layout/IconCircleList"/>
    <dgm:cxn modelId="{3051BA5E-3908-4B7A-8C81-09A7F947E0E2}" type="presParOf" srcId="{846B37EA-A3E4-41E2-B7B5-6FB82FF77C8B}" destId="{0643B52A-E576-4E0B-90AD-B9876D0CA4BD}" srcOrd="0" destOrd="0" presId="urn:microsoft.com/office/officeart/2018/2/layout/IconCircleList"/>
    <dgm:cxn modelId="{AAC46DD3-8969-409B-BE5D-D48D41218D82}" type="presParOf" srcId="{846B37EA-A3E4-41E2-B7B5-6FB82FF77C8B}" destId="{CF859047-8833-4BB1-9F59-2144E27C095F}" srcOrd="1" destOrd="0" presId="urn:microsoft.com/office/officeart/2018/2/layout/IconCircleList"/>
    <dgm:cxn modelId="{E4122A89-63F2-4A97-B43F-90D13C3145AD}" type="presParOf" srcId="{846B37EA-A3E4-41E2-B7B5-6FB82FF77C8B}" destId="{FEEB13FF-835E-4EB4-BE89-BEFABF5E8407}" srcOrd="2" destOrd="0" presId="urn:microsoft.com/office/officeart/2018/2/layout/IconCircleList"/>
    <dgm:cxn modelId="{3E4950E1-BF96-49E0-8945-D6A753FFE2DD}" type="presParOf" srcId="{846B37EA-A3E4-41E2-B7B5-6FB82FF77C8B}" destId="{70081F24-8A64-4522-BFD1-71AA29679E2A}" srcOrd="3" destOrd="0" presId="urn:microsoft.com/office/officeart/2018/2/layout/IconCircleList"/>
    <dgm:cxn modelId="{C3E28EA4-CC57-4820-860C-6AA75AE94BA7}" type="presParOf" srcId="{D38AD431-36F0-4C6B-ADB5-869C665D83D5}" destId="{3E61C1FA-6A2F-4744-9CAE-97A80BE46DDB}" srcOrd="1" destOrd="0" presId="urn:microsoft.com/office/officeart/2018/2/layout/IconCircleList"/>
    <dgm:cxn modelId="{FBAEEC5E-C57A-4461-8BB3-4343BBAFE5ED}" type="presParOf" srcId="{D38AD431-36F0-4C6B-ADB5-869C665D83D5}" destId="{6D5E0B07-1F87-4F9A-852E-7E1DE8DE919A}" srcOrd="2" destOrd="0" presId="urn:microsoft.com/office/officeart/2018/2/layout/IconCircleList"/>
    <dgm:cxn modelId="{8AAAF267-364E-44A9-B272-46F22BED503A}" type="presParOf" srcId="{6D5E0B07-1F87-4F9A-852E-7E1DE8DE919A}" destId="{4F55400E-0C1D-4FF0-914B-77A279AF9208}" srcOrd="0" destOrd="0" presId="urn:microsoft.com/office/officeart/2018/2/layout/IconCircleList"/>
    <dgm:cxn modelId="{5B85EE21-CB68-4089-AFDB-F6F940DDFF89}" type="presParOf" srcId="{6D5E0B07-1F87-4F9A-852E-7E1DE8DE919A}" destId="{F07218F7-5745-41FF-A236-A2183CD44D5B}" srcOrd="1" destOrd="0" presId="urn:microsoft.com/office/officeart/2018/2/layout/IconCircleList"/>
    <dgm:cxn modelId="{A2575BDE-81A9-470C-AD1D-28A05E339158}" type="presParOf" srcId="{6D5E0B07-1F87-4F9A-852E-7E1DE8DE919A}" destId="{2AE93441-E9C4-45E4-B2C1-86A46B2815F4}" srcOrd="2" destOrd="0" presId="urn:microsoft.com/office/officeart/2018/2/layout/IconCircleList"/>
    <dgm:cxn modelId="{292C416A-0CE5-4A6F-B148-CFAB74687659}" type="presParOf" srcId="{6D5E0B07-1F87-4F9A-852E-7E1DE8DE919A}" destId="{FE0FBB7F-AD9C-4625-9588-1474F1D814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47098-0165-4E43-91C6-50A7F60C15CD}">
      <dsp:nvSpPr>
        <dsp:cNvPr id="0" name=""/>
        <dsp:cNvSpPr/>
      </dsp:nvSpPr>
      <dsp:spPr>
        <a:xfrm>
          <a:off x="778" y="1868508"/>
          <a:ext cx="2730967" cy="17341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8B307-2E59-4101-A523-10CB6461AE55}">
      <dsp:nvSpPr>
        <dsp:cNvPr id="0" name=""/>
        <dsp:cNvSpPr/>
      </dsp:nvSpPr>
      <dsp:spPr>
        <a:xfrm>
          <a:off x="304218" y="2156777"/>
          <a:ext cx="2730967" cy="173416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Nicholas Chinkire Chibuike-Eruba – 18630</a:t>
          </a:r>
        </a:p>
      </dsp:txBody>
      <dsp:txXfrm>
        <a:off x="355010" y="2207569"/>
        <a:ext cx="2629383" cy="1632580"/>
      </dsp:txXfrm>
    </dsp:sp>
    <dsp:sp modelId="{084C154A-80D8-4A27-B4E3-B84A547F7327}">
      <dsp:nvSpPr>
        <dsp:cNvPr id="0" name=""/>
        <dsp:cNvSpPr/>
      </dsp:nvSpPr>
      <dsp:spPr>
        <a:xfrm>
          <a:off x="3338627" y="1868508"/>
          <a:ext cx="2730967" cy="17341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79B06-D2E3-4479-87C7-39E66ECAD63E}">
      <dsp:nvSpPr>
        <dsp:cNvPr id="0" name=""/>
        <dsp:cNvSpPr/>
      </dsp:nvSpPr>
      <dsp:spPr>
        <a:xfrm>
          <a:off x="3642068" y="2156777"/>
          <a:ext cx="2730967" cy="173416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 Karolina S. Dias - 20630</a:t>
          </a:r>
        </a:p>
      </dsp:txBody>
      <dsp:txXfrm>
        <a:off x="3692860" y="2207569"/>
        <a:ext cx="2629383" cy="1632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5A728-147C-43B8-BC4E-3ADF757F8C77}">
      <dsp:nvSpPr>
        <dsp:cNvPr id="0" name=""/>
        <dsp:cNvSpPr/>
      </dsp:nvSpPr>
      <dsp:spPr>
        <a:xfrm>
          <a:off x="307181" y="0"/>
          <a:ext cx="5759450" cy="575945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940C3-6B5B-42B9-B5B7-EF7A4992A19B}">
      <dsp:nvSpPr>
        <dsp:cNvPr id="0" name=""/>
        <dsp:cNvSpPr/>
      </dsp:nvSpPr>
      <dsp:spPr>
        <a:xfrm>
          <a:off x="854329" y="547147"/>
          <a:ext cx="2246185" cy="224618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Room Database</a:t>
          </a:r>
        </a:p>
      </dsp:txBody>
      <dsp:txXfrm>
        <a:off x="963979" y="656797"/>
        <a:ext cx="2026885" cy="2026885"/>
      </dsp:txXfrm>
    </dsp:sp>
    <dsp:sp modelId="{169003BB-6AFA-4927-9E23-306609A65A1E}">
      <dsp:nvSpPr>
        <dsp:cNvPr id="0" name=""/>
        <dsp:cNvSpPr/>
      </dsp:nvSpPr>
      <dsp:spPr>
        <a:xfrm>
          <a:off x="3273298" y="547147"/>
          <a:ext cx="2246185" cy="224618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View Model</a:t>
          </a:r>
        </a:p>
      </dsp:txBody>
      <dsp:txXfrm>
        <a:off x="3382948" y="656797"/>
        <a:ext cx="2026885" cy="2026885"/>
      </dsp:txXfrm>
    </dsp:sp>
    <dsp:sp modelId="{19AB509C-2B46-4DED-9C75-35C3A9A5926E}">
      <dsp:nvSpPr>
        <dsp:cNvPr id="0" name=""/>
        <dsp:cNvSpPr/>
      </dsp:nvSpPr>
      <dsp:spPr>
        <a:xfrm>
          <a:off x="854329" y="2966116"/>
          <a:ext cx="2246185" cy="224618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Usability</a:t>
          </a:r>
        </a:p>
      </dsp:txBody>
      <dsp:txXfrm>
        <a:off x="963979" y="3075766"/>
        <a:ext cx="2026885" cy="2026885"/>
      </dsp:txXfrm>
    </dsp:sp>
    <dsp:sp modelId="{BBCF4FEB-AED7-4CC9-9579-22B4F44CCF47}">
      <dsp:nvSpPr>
        <dsp:cNvPr id="0" name=""/>
        <dsp:cNvSpPr/>
      </dsp:nvSpPr>
      <dsp:spPr>
        <a:xfrm>
          <a:off x="3273298" y="2966116"/>
          <a:ext cx="2246185" cy="224618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Design</a:t>
          </a:r>
        </a:p>
      </dsp:txBody>
      <dsp:txXfrm>
        <a:off x="3382948" y="3075766"/>
        <a:ext cx="2026885" cy="20268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3B52A-E576-4E0B-90AD-B9876D0CA4BD}">
      <dsp:nvSpPr>
        <dsp:cNvPr id="0" name=""/>
        <dsp:cNvSpPr/>
      </dsp:nvSpPr>
      <dsp:spPr>
        <a:xfrm>
          <a:off x="1514339" y="1747265"/>
          <a:ext cx="936637" cy="9366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59047-8833-4BB1-9F59-2144E27C095F}">
      <dsp:nvSpPr>
        <dsp:cNvPr id="0" name=""/>
        <dsp:cNvSpPr/>
      </dsp:nvSpPr>
      <dsp:spPr>
        <a:xfrm>
          <a:off x="1711033" y="1943959"/>
          <a:ext cx="543249" cy="543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81F24-8A64-4522-BFD1-71AA29679E2A}">
      <dsp:nvSpPr>
        <dsp:cNvPr id="0" name=""/>
        <dsp:cNvSpPr/>
      </dsp:nvSpPr>
      <dsp:spPr>
        <a:xfrm>
          <a:off x="2651685" y="1747265"/>
          <a:ext cx="2207789" cy="93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Login</a:t>
          </a:r>
        </a:p>
      </dsp:txBody>
      <dsp:txXfrm>
        <a:off x="2651685" y="1747265"/>
        <a:ext cx="2207789" cy="936637"/>
      </dsp:txXfrm>
    </dsp:sp>
    <dsp:sp modelId="{4F55400E-0C1D-4FF0-914B-77A279AF9208}">
      <dsp:nvSpPr>
        <dsp:cNvPr id="0" name=""/>
        <dsp:cNvSpPr/>
      </dsp:nvSpPr>
      <dsp:spPr>
        <a:xfrm>
          <a:off x="1514339" y="3075546"/>
          <a:ext cx="936637" cy="9366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218F7-5745-41FF-A236-A2183CD44D5B}">
      <dsp:nvSpPr>
        <dsp:cNvPr id="0" name=""/>
        <dsp:cNvSpPr/>
      </dsp:nvSpPr>
      <dsp:spPr>
        <a:xfrm>
          <a:off x="1711033" y="3272240"/>
          <a:ext cx="543249" cy="543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FBB7F-AD9C-4625-9588-1474F1D8142B}">
      <dsp:nvSpPr>
        <dsp:cNvPr id="0" name=""/>
        <dsp:cNvSpPr/>
      </dsp:nvSpPr>
      <dsp:spPr>
        <a:xfrm>
          <a:off x="2651685" y="3075546"/>
          <a:ext cx="2207789" cy="93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Item Quantities</a:t>
          </a:r>
        </a:p>
      </dsp:txBody>
      <dsp:txXfrm>
        <a:off x="2651685" y="3075546"/>
        <a:ext cx="2207789" cy="936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83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2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43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77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-Nico/joint-oroject-takeaway-app-18630-20630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Android Mobile Application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 anchor="t">
            <a:normAutofit/>
          </a:bodyPr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CA2 – McDonald's shop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386F9-7C50-4CFC-9043-2E5323E2E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9" r="2543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12351-510F-4818-9364-6C219ABC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Features not accomplished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A58BC8-5D84-4386-905D-0B1FFCE53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91494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88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2340-2F47-461F-A1F9-D2A76AE3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Prototypes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97779F1-B390-4256-9D9C-4FF3A5BD8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73" y="1886980"/>
            <a:ext cx="2276116" cy="4110593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5DDF4F5-2DD8-4EA2-94DD-61F4CF737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52" y="1883569"/>
            <a:ext cx="2302408" cy="411480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CF5CC0-117E-4D70-AD83-83BCCF55E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15" y="1882698"/>
            <a:ext cx="2343150" cy="4114800"/>
          </a:xfrm>
          <a:prstGeom prst="rect">
            <a:avLst/>
          </a:prstGeom>
        </p:spPr>
      </p:pic>
      <p:pic>
        <p:nvPicPr>
          <p:cNvPr id="9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5EF9E0B2-DA2D-4C37-8E66-96C14B524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437" y="1882698"/>
            <a:ext cx="25182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5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8B5E2-563F-4379-8684-3D5CC361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530825"/>
            <a:ext cx="678135" cy="990000"/>
            <a:chOff x="10490969" y="1448827"/>
            <a:chExt cx="678135" cy="990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7C8B1-4136-48AF-8673-82EB7A26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10B746-EEA9-4075-B6D7-F12F7742A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4FB7BF-7419-4A75-81E2-AE2F44601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EE4AAA-6CF7-4F1B-BFD4-2CEE4D481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47EA4B-2388-4728-B97C-2C24744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6057"/>
            <a:ext cx="3565524" cy="30378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Screen Prototypes</a:t>
            </a:r>
          </a:p>
        </p:txBody>
      </p:sp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B3508765-F486-4A8A-B8CC-86D2BACB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36" y="549277"/>
            <a:ext cx="3124500" cy="5759450"/>
          </a:xfrm>
          <a:custGeom>
            <a:avLst/>
            <a:gdLst/>
            <a:ahLst/>
            <a:cxnLst/>
            <a:rect l="l" t="t" r="r" b="b"/>
            <a:pathLst>
              <a:path w="3437169" h="5759450">
                <a:moveTo>
                  <a:pt x="0" y="0"/>
                </a:moveTo>
                <a:lnTo>
                  <a:pt x="3437169" y="0"/>
                </a:lnTo>
                <a:lnTo>
                  <a:pt x="3437169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C8CCA6B-2457-4794-A80E-F67E61E6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70924" y="4640991"/>
            <a:ext cx="1335600" cy="1262947"/>
            <a:chOff x="7735641" y="2106638"/>
            <a:chExt cx="1335600" cy="126294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49C99F-EBE8-4A1C-8E12-1ABAC6F6A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799E35-9D16-489A-8F06-F36B62039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13E84557-50F3-4BFD-9F9D-1B11C44CC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01" y="549276"/>
            <a:ext cx="3081306" cy="5759450"/>
          </a:xfrm>
          <a:custGeom>
            <a:avLst/>
            <a:gdLst/>
            <a:ahLst/>
            <a:cxnLst/>
            <a:rect l="l" t="t" r="r" b="b"/>
            <a:pathLst>
              <a:path w="3437169" h="5759450">
                <a:moveTo>
                  <a:pt x="0" y="0"/>
                </a:moveTo>
                <a:lnTo>
                  <a:pt x="3437169" y="0"/>
                </a:lnTo>
                <a:lnTo>
                  <a:pt x="3437169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950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2663-7C34-4343-87FB-501BD6F5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AFE445-4579-402A-999B-CD5991C3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5" y="1674913"/>
            <a:ext cx="10446541" cy="45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3E25-08A0-48AB-B0B0-0EBEB97F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Screenshots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6C3DCB-8D83-4B27-B9D7-BA51E4695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81" y="2029855"/>
            <a:ext cx="1856237" cy="3979625"/>
          </a:xfrm>
        </p:spPr>
      </p:pic>
      <p:pic>
        <p:nvPicPr>
          <p:cNvPr id="3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A260D2A2-6044-407A-8A78-9715525A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56" y="2026444"/>
            <a:ext cx="1919288" cy="4114800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8E3D2-7814-49BB-895A-831DF4E7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44" y="2026444"/>
            <a:ext cx="1919287" cy="4114800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3F56CDF-388E-4FBC-9B50-2C9DF447D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044" y="2026444"/>
            <a:ext cx="1919287" cy="4114800"/>
          </a:xfrm>
          <a:prstGeom prst="rect">
            <a:avLst/>
          </a:prstGeom>
        </p:spPr>
      </p:pic>
      <p:pic>
        <p:nvPicPr>
          <p:cNvPr id="6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64EE64-5642-4894-97DC-D95B53A0B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7919" y="2026444"/>
            <a:ext cx="19192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9E274-A77A-47C2-B113-296B11AF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Testing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A1870B7-B3D3-4506-A6C4-90645D64B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75" y="2083435"/>
            <a:ext cx="10713729" cy="4236333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6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43B95-F4FE-4863-9C9A-BA4B97CA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CBCC57A-8BE1-4C59-A91C-AE971C29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81" y="1939870"/>
            <a:ext cx="10672830" cy="4236333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7DEC-445C-4F3F-9B10-C0F19262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Team Member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4B41980-A1ED-46BB-B4B4-7097AB886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89424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23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F37C7-0A2A-42B1-A42C-972B7E77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/>
              <a:t>GitHub URL:</a:t>
            </a:r>
            <a:endParaRPr lang="en-US" dirty="0"/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893F-C38F-4965-B5F7-8C631976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143" y="3062805"/>
            <a:ext cx="8028360" cy="303002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endParaRPr lang="en-US" sz="20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https://github.com/El-Nico/joint-oroject-takeaway-app-18630-20630.git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4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ACFF-4A87-4639-BF27-8E8E0E8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25C7-AF11-4246-9738-E1CCC4E2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69129"/>
            <a:ext cx="11350250" cy="2608025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During the 2020 Covid Pandemic, many are choosing to order food from restaurants and stay at home. To help keep Sales up, many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restaurants </a:t>
            </a:r>
            <a:r>
              <a:rPr lang="en-US" dirty="0">
                <a:solidFill>
                  <a:srgbClr val="FFFFFF"/>
                </a:solidFill>
              </a:rPr>
              <a:t>are looking to get themselves online so that customers can still </a:t>
            </a:r>
            <a:r>
              <a:rPr lang="en-US">
                <a:solidFill>
                  <a:srgbClr val="FFFFFF"/>
                </a:solidFill>
              </a:rPr>
              <a:t>order from them from the safety and comfort of their own homes.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As we can see in the following graph, mobile devices have become increasingly popular for everyday tasks when compared to laptop/desktop devices. Therefore, we believe the best way for </a:t>
            </a:r>
            <a:r>
              <a:rPr lang="en-US">
                <a:solidFill>
                  <a:srgbClr val="FFFFFF"/>
                </a:solidFill>
              </a:rPr>
              <a:t>a restaurant to operate online is via a mobile application. Ths likes of Deliveroo, Just Eat &amp; Uber for </a:t>
            </a:r>
            <a:r>
              <a:rPr lang="en-US" dirty="0">
                <a:solidFill>
                  <a:srgbClr val="FFFFFF"/>
                </a:solidFill>
              </a:rPr>
              <a:t>example take a % of each Sale so ideally it is best to develop your own app to maximise profits in the long run.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4A0D545-ECB2-43FD-B546-BB6EFD59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53" y="4117224"/>
            <a:ext cx="6606988" cy="22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427E-8497-404F-ACBC-322C143A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in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7D75-3E03-4832-A3C2-B022885A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FFFFFF"/>
                </a:solidFill>
              </a:rPr>
              <a:t>Viewing Menu 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</a:rPr>
              <a:t>Adding products to the cart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</a:rPr>
              <a:t>Removing products from the cart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</a:rPr>
              <a:t>Checking out 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</a:rPr>
              <a:t>Paying</a:t>
            </a:r>
          </a:p>
        </p:txBody>
      </p:sp>
    </p:spTree>
    <p:extLst>
      <p:ext uri="{BB962C8B-B14F-4D97-AF65-F5344CB8AC3E}">
        <p14:creationId xmlns:p14="http://schemas.microsoft.com/office/powerpoint/2010/main" val="281781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DC5-5D67-406F-AF69-7EBD52E7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snapshot 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06A829-6418-484F-B1B1-DCB2AD333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111" y="2113199"/>
            <a:ext cx="8282846" cy="3489023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22246B9-322A-47DA-89D6-6D6D59718131}"/>
              </a:ext>
            </a:extLst>
          </p:cNvPr>
          <p:cNvSpPr txBox="1">
            <a:spLocks/>
          </p:cNvSpPr>
          <p:nvPr/>
        </p:nvSpPr>
        <p:spPr>
          <a:xfrm>
            <a:off x="1991519" y="5720793"/>
            <a:ext cx="2835165" cy="473969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Branch: </a:t>
            </a:r>
            <a:r>
              <a:rPr lang="en-US">
                <a:solidFill>
                  <a:srgbClr val="FFFFFF"/>
                </a:solidFill>
              </a:rPr>
              <a:t>nicholascode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DC5-5D67-406F-AF69-7EBD52E7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snapshot 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BBEA200-7A8F-422E-8FD7-A0421273C0B1}"/>
              </a:ext>
            </a:extLst>
          </p:cNvPr>
          <p:cNvSpPr txBox="1">
            <a:spLocks/>
          </p:cNvSpPr>
          <p:nvPr/>
        </p:nvSpPr>
        <p:spPr>
          <a:xfrm>
            <a:off x="2086770" y="5851762"/>
            <a:ext cx="2835165" cy="47396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Branch: </a:t>
            </a:r>
            <a:r>
              <a:rPr lang="en-US">
                <a:solidFill>
                  <a:srgbClr val="FFFFFF"/>
                </a:solidFill>
              </a:rPr>
              <a:t>master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91CD55-9B6E-4CBE-BFB5-3B4023A3B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717" y="1553606"/>
            <a:ext cx="7834063" cy="4289187"/>
          </a:xfrm>
        </p:spPr>
      </p:pic>
    </p:spTree>
    <p:extLst>
      <p:ext uri="{BB962C8B-B14F-4D97-AF65-F5344CB8AC3E}">
        <p14:creationId xmlns:p14="http://schemas.microsoft.com/office/powerpoint/2010/main" val="243492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DC5-5D67-406F-AF69-7EBD52E7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snapshot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F81626-A8DF-479F-8F46-12C9B262FD53}"/>
              </a:ext>
            </a:extLst>
          </p:cNvPr>
          <p:cNvSpPr txBox="1">
            <a:spLocks/>
          </p:cNvSpPr>
          <p:nvPr/>
        </p:nvSpPr>
        <p:spPr>
          <a:xfrm>
            <a:off x="1991519" y="5720793"/>
            <a:ext cx="2835165" cy="47396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Branch: anadesign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DA2E4D-6C79-4CA5-B373-552A3716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52" y="1260274"/>
            <a:ext cx="5832953" cy="446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5F9AD-3C30-4CAB-B439-C7AE85A6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Key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F7C07-34D5-4D06-9B7A-3DEAC025C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27938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11757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3DFloatVTI</vt:lpstr>
      <vt:lpstr>Android Mobile Application</vt:lpstr>
      <vt:lpstr>Team Member</vt:lpstr>
      <vt:lpstr>GitHub URL:</vt:lpstr>
      <vt:lpstr>Introduction</vt:lpstr>
      <vt:lpstr>Key Features in product</vt:lpstr>
      <vt:lpstr>GitHub snapshot </vt:lpstr>
      <vt:lpstr>GitHub snapshot </vt:lpstr>
      <vt:lpstr>GitHub snapshot </vt:lpstr>
      <vt:lpstr>Key Learnings</vt:lpstr>
      <vt:lpstr>Features not accomplished</vt:lpstr>
      <vt:lpstr>Screen Prototypes</vt:lpstr>
      <vt:lpstr>Screen Prototypes</vt:lpstr>
      <vt:lpstr>UML Diagram</vt:lpstr>
      <vt:lpstr>System Screenshots</vt:lpstr>
      <vt:lpstr>Testing 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498</cp:revision>
  <dcterms:created xsi:type="dcterms:W3CDTF">2020-12-14T15:26:55Z</dcterms:created>
  <dcterms:modified xsi:type="dcterms:W3CDTF">2020-12-16T23:08:24Z</dcterms:modified>
</cp:coreProperties>
</file>