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74c6fe644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74c6fe64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74c6fe644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74c6fe64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74c6fe64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74c6fe64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74c6fe644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74c6fe644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74c6fe64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74c6fe64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74c6fe644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74c6fe644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FlightGear Simulator Automatic Pilot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MVP: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iw"/>
              <a:t>Read script from file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w"/>
              <a:t>Automatic takeoff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w"/>
              <a:t>Automatic flight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V1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iw"/>
              <a:t>Fully planned flight from point A to point B via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Future version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iw"/>
              <a:t>Bfs algorithm based route planning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w"/>
              <a:t>Interface with AI for script handling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Git repository - </a:t>
            </a:r>
            <a:r>
              <a:rPr lang="iw"/>
              <a:t>https://github.com/h74-projects/autopilot.git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800"/>
              <a:t>Group - Los Patos</a:t>
            </a:r>
            <a:endParaRPr sz="2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w" sz="2200"/>
              <a:t>Amir Schvartz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w" sz="2200"/>
              <a:t>Rasheed Balawna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w" sz="2200"/>
              <a:t>Shoham Mualem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Amir Schvartz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/>
              <a:t>B.A in Musical Composition from the Jesrusalem Academy For Music And Dance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/>
              <a:t>Last work as a Highschool music teacher and private Piano teacher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>
                <a:solidFill>
                  <a:srgbClr val="FFFFFF"/>
                </a:solidFill>
                <a:latin typeface="David"/>
                <a:ea typeface="David"/>
                <a:cs typeface="David"/>
                <a:sym typeface="David"/>
              </a:rPr>
              <a:t>Shoham Mualem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CE7F0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iw" sz="2000">
                <a:solidFill>
                  <a:srgbClr val="FFFFFF"/>
                </a:solidFill>
                <a:latin typeface="David"/>
                <a:ea typeface="David"/>
                <a:cs typeface="David"/>
                <a:sym typeface="David"/>
              </a:rPr>
              <a:t>B.Ed in teaching the Bible and Talmud from Orot Israel Academy.</a:t>
            </a:r>
            <a:endParaRPr sz="2000">
              <a:solidFill>
                <a:srgbClr val="FFFFFF"/>
              </a:solidFill>
              <a:latin typeface="David"/>
              <a:ea typeface="David"/>
              <a:cs typeface="David"/>
              <a:sym typeface="David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CE7F0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iw" sz="2000">
                <a:solidFill>
                  <a:srgbClr val="FFFFFF"/>
                </a:solidFill>
                <a:latin typeface="David"/>
                <a:ea typeface="David"/>
                <a:cs typeface="David"/>
                <a:sym typeface="David"/>
              </a:rPr>
              <a:t>Last job as a rabby educator in a high school Yeshiva and teacher for mathematics </a:t>
            </a:r>
            <a:endParaRPr sz="2000">
              <a:solidFill>
                <a:srgbClr val="FFFFFF"/>
              </a:solidFill>
              <a:latin typeface="David"/>
              <a:ea typeface="David"/>
              <a:cs typeface="David"/>
              <a:sym typeface="Davi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Rasheed Balawna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/>
              <a:t>B.Sc Cum Laude in Mapping and Geo-Informatics, Technion.</a:t>
            </a:r>
            <a:br>
              <a:rPr lang="iw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/>
              <a:t>Lead  Mapping and Geo-Informatics engineer &amp; Licensed Surveyor at Geo-Point Ltd.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High Level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000" y="204525"/>
            <a:ext cx="4966381" cy="48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