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1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877-F858-43FA-8527-1455BCBFDA89}" type="datetimeFigureOut">
              <a:rPr lang="en-GH" smtClean="0"/>
              <a:t>19/01/2023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9B702-2084-4431-82C9-5EBFB4D19E2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6577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36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0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3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5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9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4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3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6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153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4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306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8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34f0ad-b223-4795-b97f-37777d3bcef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34f0ad-b223-4795-b97f-37777d3bcef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7B219E-EEF8-4F31-B6E1-158BE1CB0A58}"/>
              </a:ext>
            </a:extLst>
          </p:cNvPr>
          <p:cNvSpPr txBox="1">
            <a:spLocks/>
          </p:cNvSpPr>
          <p:nvPr/>
        </p:nvSpPr>
        <p:spPr>
          <a:xfrm>
            <a:off x="3157544" y="2305673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>
                <a:solidFill>
                  <a:srgbClr val="F3C910"/>
                </a:solidFill>
              </a:rPr>
              <a:t>CELESTINE ADOM TETTEH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9C9281C-F265-42D0-9940-0CB4E94AC8C3}"/>
              </a:ext>
            </a:extLst>
          </p:cNvPr>
          <p:cNvSpPr txBox="1">
            <a:spLocks/>
          </p:cNvSpPr>
          <p:nvPr/>
        </p:nvSpPr>
        <p:spPr>
          <a:xfrm>
            <a:off x="4144265" y="1521352"/>
            <a:ext cx="4969256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srgbClr val="F3C910"/>
                </a:solidFill>
              </a:rPr>
              <a:t>RIBY DASHBOARD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pieChart ,columnChart ,barChart ,donutChart ,columnChart ,columnChart ,textbox ,card ,card ,card ,card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9EB81B-4067-4645-B72D-47905FDA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172720"/>
            <a:ext cx="9106852" cy="1600200"/>
          </a:xfrm>
        </p:spPr>
        <p:txBody>
          <a:bodyPr>
            <a:normAutofit/>
          </a:bodyPr>
          <a:lstStyle/>
          <a:p>
            <a:r>
              <a:rPr lang="en-US" dirty="0" err="1"/>
              <a:t>Riby</a:t>
            </a:r>
            <a:r>
              <a:rPr lang="en-US" dirty="0"/>
              <a:t> can decide to prioritize its investment in the various regions using the following:</a:t>
            </a:r>
            <a:endParaRPr lang="en-G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2AA4E1-AE0F-483B-83C4-CBE5D533371C}"/>
              </a:ext>
            </a:extLst>
          </p:cNvPr>
          <p:cNvSpPr txBox="1">
            <a:spLocks/>
          </p:cNvSpPr>
          <p:nvPr/>
        </p:nvSpPr>
        <p:spPr>
          <a:xfrm>
            <a:off x="1066800" y="2006600"/>
            <a:ext cx="10871200" cy="4545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﻿Top 5 regions in terms of profit were Sub-Sahara, Europe, Asia, Middle East and North Africa and Central America and the Caribbean.</a:t>
            </a:r>
          </a:p>
          <a:p>
            <a:r>
              <a:rPr lang="en-US" dirty="0"/>
              <a:t>These top </a:t>
            </a:r>
            <a:r>
              <a:rPr lang="en-US"/>
              <a:t>5 regions </a:t>
            </a:r>
            <a:r>
              <a:rPr lang="en-US" dirty="0"/>
              <a:t>gave the highest revenues</a:t>
            </a:r>
          </a:p>
          <a:p>
            <a:r>
              <a:rPr lang="en-US" dirty="0"/>
              <a:t>Preferences should be given to item type sold in each region </a:t>
            </a:r>
          </a:p>
          <a:p>
            <a:r>
              <a:rPr lang="en-US" dirty="0"/>
              <a:t>Items like Cereals, fruits, </a:t>
            </a:r>
            <a:r>
              <a:rPr lang="en-US" dirty="0" err="1"/>
              <a:t>etc</a:t>
            </a:r>
            <a:r>
              <a:rPr lang="en-US" dirty="0"/>
              <a:t> gives much revenue in Europe than the Sub-Sahara region though aggregately, the latter recorded the highest revenue.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1076409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163</Words>
  <Application>Microsoft Office PowerPoint</Application>
  <PresentationFormat>Widescreen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Segoe UI</vt:lpstr>
      <vt:lpstr>Segoe UI Light</vt:lpstr>
      <vt:lpstr>Wingdings 3</vt:lpstr>
      <vt:lpstr>Custom Design</vt:lpstr>
      <vt:lpstr>Wisp</vt:lpstr>
      <vt:lpstr>PowerPoint Presentation</vt:lpstr>
      <vt:lpstr>Page 1</vt:lpstr>
      <vt:lpstr>Riby can decide to prioritize its investment in the various regions using the following: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Celestine Tetteh</cp:lastModifiedBy>
  <cp:revision>6</cp:revision>
  <dcterms:created xsi:type="dcterms:W3CDTF">2016-09-04T11:54:55Z</dcterms:created>
  <dcterms:modified xsi:type="dcterms:W3CDTF">2023-01-19T09:40:52Z</dcterms:modified>
</cp:coreProperties>
</file>