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72"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EE9A-88D2-B809-67E5-928B92CA2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AE4DF-FDCF-1400-406D-B8812400D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7194D-5F19-6449-D865-BDBDFD9ADD52}"/>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5" name="Footer Placeholder 4">
            <a:extLst>
              <a:ext uri="{FF2B5EF4-FFF2-40B4-BE49-F238E27FC236}">
                <a16:creationId xmlns:a16="http://schemas.microsoft.com/office/drawing/2014/main" id="{25FA8281-94C8-DDD7-CB05-B53E790F8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0649A-B776-1F3B-7013-2F0C1EEAA5E6}"/>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162471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C71B-93FD-7365-7EAC-5962AD5A2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1D43FB-C3C3-4F55-BA0D-94C23A26C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72F0D-1B9C-102B-7E91-1AAF4187770C}"/>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5" name="Footer Placeholder 4">
            <a:extLst>
              <a:ext uri="{FF2B5EF4-FFF2-40B4-BE49-F238E27FC236}">
                <a16:creationId xmlns:a16="http://schemas.microsoft.com/office/drawing/2014/main" id="{4BE9367B-1756-2D85-8803-5CD9CA61B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15B6F-F98D-B04C-2738-76635FBDE143}"/>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96305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5A261-9EE7-DEE7-517E-FA34E92235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DF56A1-C175-5EC2-37A9-84C630542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6CA94-A093-CDDE-62D2-E797DA3693A1}"/>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5" name="Footer Placeholder 4">
            <a:extLst>
              <a:ext uri="{FF2B5EF4-FFF2-40B4-BE49-F238E27FC236}">
                <a16:creationId xmlns:a16="http://schemas.microsoft.com/office/drawing/2014/main" id="{172BFF99-798A-F0FB-F398-2D63434F3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2EE28-DB43-06E7-8C7D-4A29B7B5B207}"/>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13225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0492-BD18-3113-2080-9BEB75F3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AA8AA-5505-EADD-E28A-EC19B19947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1C9B7-5058-62D6-8CA4-823118538F47}"/>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5" name="Footer Placeholder 4">
            <a:extLst>
              <a:ext uri="{FF2B5EF4-FFF2-40B4-BE49-F238E27FC236}">
                <a16:creationId xmlns:a16="http://schemas.microsoft.com/office/drawing/2014/main" id="{F7F85D63-46D5-482E-2537-F6EB284C9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DFE18-51C6-C64B-FE99-9F7CB9FFDB04}"/>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230127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4E79-90A0-E81E-8D4E-D018E3C7E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46C97F-A57C-9B63-05A7-F59CA00AF2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351B2-9CE7-0E6D-96F0-317F6A171A26}"/>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5" name="Footer Placeholder 4">
            <a:extLst>
              <a:ext uri="{FF2B5EF4-FFF2-40B4-BE49-F238E27FC236}">
                <a16:creationId xmlns:a16="http://schemas.microsoft.com/office/drawing/2014/main" id="{5DC7A273-84E4-F2D6-CED1-887015CF5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6894E-54A5-00FC-719A-199D95BCCC3B}"/>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165150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E9C8-5364-B476-A77D-8086A0E73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8D657-2946-D931-11E8-CD2D9F5BE5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518579-79AC-4085-36A8-6A7631DBA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30C040-A61E-BD74-570C-FD2FD17ABDE6}"/>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6" name="Footer Placeholder 5">
            <a:extLst>
              <a:ext uri="{FF2B5EF4-FFF2-40B4-BE49-F238E27FC236}">
                <a16:creationId xmlns:a16="http://schemas.microsoft.com/office/drawing/2014/main" id="{D78A2D13-1A10-BF64-2E5C-D48C5CF98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5A695-E0DF-51F8-155C-D623AA9376C5}"/>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347316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518E-B5AF-DA3E-43D6-B4C9B26031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D97BA4-F473-0DD6-4A31-0AC41C0F9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FFA57-4A2D-CF46-F58E-421490E690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00C12-189D-C0AF-72E3-DB00FE6C2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FA9CCD-1490-CD17-F8D8-16AB172FB0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74D720-7148-EF5A-C7AD-D35EC3F0841B}"/>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8" name="Footer Placeholder 7">
            <a:extLst>
              <a:ext uri="{FF2B5EF4-FFF2-40B4-BE49-F238E27FC236}">
                <a16:creationId xmlns:a16="http://schemas.microsoft.com/office/drawing/2014/main" id="{EDB3A2FF-4801-9BF6-BD7F-D4CDB6095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3EADB4-A852-45A8-D52C-DACDF1FC2C48}"/>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295069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3922-C974-4F96-3F1C-271F910E8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C83E68-D209-27FD-4EFF-E2E30FFA3C5B}"/>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4" name="Footer Placeholder 3">
            <a:extLst>
              <a:ext uri="{FF2B5EF4-FFF2-40B4-BE49-F238E27FC236}">
                <a16:creationId xmlns:a16="http://schemas.microsoft.com/office/drawing/2014/main" id="{99DB1D84-D3E4-183D-47ED-873CF6A83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2AAFED-4889-70AD-5B96-E2EDC40690B9}"/>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287266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01A40-519D-58EE-1B5E-C53585F07941}"/>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3" name="Footer Placeholder 2">
            <a:extLst>
              <a:ext uri="{FF2B5EF4-FFF2-40B4-BE49-F238E27FC236}">
                <a16:creationId xmlns:a16="http://schemas.microsoft.com/office/drawing/2014/main" id="{07D8399F-0E63-D77F-21EC-8AB77F9E5C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20548-6DFD-0289-4306-090B793334B0}"/>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281239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4E80-14DE-B4A9-6FE4-75844A0EC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D4A65-BB3C-8FAB-6F1C-FFEE06417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BE2C4A-6D0D-52C7-AEC8-A31BCE66F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94D2E-A1E3-5E80-124C-7B0E4C8E33CC}"/>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6" name="Footer Placeholder 5">
            <a:extLst>
              <a:ext uri="{FF2B5EF4-FFF2-40B4-BE49-F238E27FC236}">
                <a16:creationId xmlns:a16="http://schemas.microsoft.com/office/drawing/2014/main" id="{83F5B39C-BA4D-BB9E-04B4-1CBF58449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61361-AAE0-6B0B-FB8E-5599282F0EC3}"/>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37040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08DB-ABBD-D70C-7F21-1CE267C8E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78FD3-6F5B-48B1-9011-40B71FBE2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56925-5785-60C3-7B28-175B8CB8D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C1382-7B3E-FBFC-59EC-71ED873BD49F}"/>
              </a:ext>
            </a:extLst>
          </p:cNvPr>
          <p:cNvSpPr>
            <a:spLocks noGrp="1"/>
          </p:cNvSpPr>
          <p:nvPr>
            <p:ph type="dt" sz="half" idx="10"/>
          </p:nvPr>
        </p:nvSpPr>
        <p:spPr/>
        <p:txBody>
          <a:bodyPr/>
          <a:lstStyle/>
          <a:p>
            <a:fld id="{257F72D0-2192-4B73-8618-AB4638E25E3D}" type="datetimeFigureOut">
              <a:rPr lang="en-US" smtClean="0"/>
              <a:t>9/16/2022</a:t>
            </a:fld>
            <a:endParaRPr lang="en-US"/>
          </a:p>
        </p:txBody>
      </p:sp>
      <p:sp>
        <p:nvSpPr>
          <p:cNvPr id="6" name="Footer Placeholder 5">
            <a:extLst>
              <a:ext uri="{FF2B5EF4-FFF2-40B4-BE49-F238E27FC236}">
                <a16:creationId xmlns:a16="http://schemas.microsoft.com/office/drawing/2014/main" id="{B850880F-FCD2-E06D-AB46-48AC3473B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8E5CF-7981-1C74-D712-5B685BCB15C6}"/>
              </a:ext>
            </a:extLst>
          </p:cNvPr>
          <p:cNvSpPr>
            <a:spLocks noGrp="1"/>
          </p:cNvSpPr>
          <p:nvPr>
            <p:ph type="sldNum" sz="quarter" idx="12"/>
          </p:nvPr>
        </p:nvSpPr>
        <p:spPr/>
        <p:txBody>
          <a:bodyPr/>
          <a:lstStyle/>
          <a:p>
            <a:fld id="{5E2AE5F1-3509-41C6-B76E-6DD4DD29BEBF}" type="slidenum">
              <a:rPr lang="en-US" smtClean="0"/>
              <a:t>‹#›</a:t>
            </a:fld>
            <a:endParaRPr lang="en-US"/>
          </a:p>
        </p:txBody>
      </p:sp>
    </p:spTree>
    <p:extLst>
      <p:ext uri="{BB962C8B-B14F-4D97-AF65-F5344CB8AC3E}">
        <p14:creationId xmlns:p14="http://schemas.microsoft.com/office/powerpoint/2010/main" val="177094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4776E-643F-9839-25D1-C98B0340A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85B9-D86D-DC5C-CBB3-FA3932F0C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FD187-C896-9761-D2BB-DCEF6B4BC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F72D0-2192-4B73-8618-AB4638E25E3D}" type="datetimeFigureOut">
              <a:rPr lang="en-US" smtClean="0"/>
              <a:t>9/16/2022</a:t>
            </a:fld>
            <a:endParaRPr lang="en-US"/>
          </a:p>
        </p:txBody>
      </p:sp>
      <p:sp>
        <p:nvSpPr>
          <p:cNvPr id="5" name="Footer Placeholder 4">
            <a:extLst>
              <a:ext uri="{FF2B5EF4-FFF2-40B4-BE49-F238E27FC236}">
                <a16:creationId xmlns:a16="http://schemas.microsoft.com/office/drawing/2014/main" id="{AEE4716E-ADCA-2FEF-FEC3-C6D0F5AC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514FE6-4F64-2CFA-62C0-3E56E040D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AE5F1-3509-41C6-B76E-6DD4DD29BEBF}" type="slidenum">
              <a:rPr lang="en-US" smtClean="0"/>
              <a:t>‹#›</a:t>
            </a:fld>
            <a:endParaRPr lang="en-US"/>
          </a:p>
        </p:txBody>
      </p:sp>
    </p:spTree>
    <p:extLst>
      <p:ext uri="{BB962C8B-B14F-4D97-AF65-F5344CB8AC3E}">
        <p14:creationId xmlns:p14="http://schemas.microsoft.com/office/powerpoint/2010/main" val="189888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ANFctwWC65d8SvikiAd9gjlTYTC4m-HK/view?usp=sha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92CC4BDB-5B81-4023-B967-7DF04BC13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computer&#10;&#10;Description automatically generated with medium confidence">
            <a:extLst>
              <a:ext uri="{FF2B5EF4-FFF2-40B4-BE49-F238E27FC236}">
                <a16:creationId xmlns:a16="http://schemas.microsoft.com/office/drawing/2014/main" id="{C83668B5-0EC3-A7EF-C528-E0DEB9751C1D}"/>
              </a:ext>
            </a:extLst>
          </p:cNvPr>
          <p:cNvPicPr>
            <a:picLocks noChangeAspect="1"/>
          </p:cNvPicPr>
          <p:nvPr/>
        </p:nvPicPr>
        <p:blipFill rotWithShape="1">
          <a:blip r:embed="rId2">
            <a:extLst>
              <a:ext uri="{28A0092B-C50C-407E-A947-70E740481C1C}">
                <a14:useLocalDpi xmlns:a14="http://schemas.microsoft.com/office/drawing/2010/main" val="0"/>
              </a:ext>
            </a:extLst>
          </a:blip>
          <a:srcRect l="6"/>
          <a:stretch/>
        </p:blipFill>
        <p:spPr>
          <a:xfrm>
            <a:off x="2" y="10"/>
            <a:ext cx="12191271" cy="6857989"/>
          </a:xfrm>
          <a:custGeom>
            <a:avLst/>
            <a:gdLst/>
            <a:ahLst/>
            <a:cxnLst/>
            <a:rect l="l" t="t" r="r" b="b"/>
            <a:pathLst>
              <a:path w="12191271" h="6850048">
                <a:moveTo>
                  <a:pt x="636938" y="0"/>
                </a:moveTo>
                <a:lnTo>
                  <a:pt x="12191271" y="0"/>
                </a:lnTo>
                <a:lnTo>
                  <a:pt x="12191271" y="34"/>
                </a:lnTo>
                <a:lnTo>
                  <a:pt x="12188836" y="26696"/>
                </a:lnTo>
                <a:cubicBezTo>
                  <a:pt x="12159738" y="43228"/>
                  <a:pt x="12151834" y="118002"/>
                  <a:pt x="12131136" y="168244"/>
                </a:cubicBezTo>
                <a:cubicBezTo>
                  <a:pt x="12124808" y="199505"/>
                  <a:pt x="12149886" y="254732"/>
                  <a:pt x="12134482" y="260696"/>
                </a:cubicBezTo>
                <a:cubicBezTo>
                  <a:pt x="12141738" y="278745"/>
                  <a:pt x="12126232" y="287417"/>
                  <a:pt x="12123358" y="303160"/>
                </a:cubicBezTo>
                <a:cubicBezTo>
                  <a:pt x="12127622" y="318147"/>
                  <a:pt x="12122174" y="322795"/>
                  <a:pt x="12119930" y="334153"/>
                </a:cubicBezTo>
                <a:cubicBezTo>
                  <a:pt x="12122824" y="340739"/>
                  <a:pt x="12121652" y="350621"/>
                  <a:pt x="12117292" y="352523"/>
                </a:cubicBezTo>
                <a:cubicBezTo>
                  <a:pt x="12108502" y="344302"/>
                  <a:pt x="12109672" y="380554"/>
                  <a:pt x="12103022" y="380764"/>
                </a:cubicBezTo>
                <a:cubicBezTo>
                  <a:pt x="12099682" y="400323"/>
                  <a:pt x="12099092" y="490383"/>
                  <a:pt x="12087384" y="501357"/>
                </a:cubicBezTo>
                <a:cubicBezTo>
                  <a:pt x="12078470" y="540103"/>
                  <a:pt x="12088892" y="604695"/>
                  <a:pt x="12086884" y="621818"/>
                </a:cubicBezTo>
                <a:cubicBezTo>
                  <a:pt x="12103872" y="645808"/>
                  <a:pt x="12046274" y="710838"/>
                  <a:pt x="12037912" y="783603"/>
                </a:cubicBezTo>
                <a:cubicBezTo>
                  <a:pt x="12038728" y="794128"/>
                  <a:pt x="12038178" y="799388"/>
                  <a:pt x="12033652" y="800460"/>
                </a:cubicBezTo>
                <a:cubicBezTo>
                  <a:pt x="12030680" y="822866"/>
                  <a:pt x="12018000" y="839465"/>
                  <a:pt x="12021616" y="857543"/>
                </a:cubicBezTo>
                <a:cubicBezTo>
                  <a:pt x="12012916" y="850673"/>
                  <a:pt x="12020790" y="891755"/>
                  <a:pt x="12011726" y="892266"/>
                </a:cubicBezTo>
                <a:cubicBezTo>
                  <a:pt x="12007210" y="905052"/>
                  <a:pt x="11997872" y="927582"/>
                  <a:pt x="11994512" y="934260"/>
                </a:cubicBezTo>
                <a:lnTo>
                  <a:pt x="11991560" y="932336"/>
                </a:lnTo>
                <a:lnTo>
                  <a:pt x="11990514" y="940487"/>
                </a:lnTo>
                <a:lnTo>
                  <a:pt x="11988602" y="958836"/>
                </a:lnTo>
                <a:cubicBezTo>
                  <a:pt x="11985966" y="966456"/>
                  <a:pt x="11975758" y="977088"/>
                  <a:pt x="11974700" y="986207"/>
                </a:cubicBezTo>
                <a:cubicBezTo>
                  <a:pt x="11970938" y="1004735"/>
                  <a:pt x="11977876" y="1007075"/>
                  <a:pt x="11982258" y="1013556"/>
                </a:cubicBezTo>
                <a:cubicBezTo>
                  <a:pt x="11981214" y="1026451"/>
                  <a:pt x="11971950" y="1050442"/>
                  <a:pt x="11968448" y="1063580"/>
                </a:cubicBezTo>
                <a:cubicBezTo>
                  <a:pt x="11964708" y="1069989"/>
                  <a:pt x="11969836" y="1093522"/>
                  <a:pt x="11961240" y="1092388"/>
                </a:cubicBezTo>
                <a:cubicBezTo>
                  <a:pt x="11960426" y="1105603"/>
                  <a:pt x="11958786" y="1112923"/>
                  <a:pt x="11957400" y="1120089"/>
                </a:cubicBezTo>
                <a:lnTo>
                  <a:pt x="11952458" y="1136369"/>
                </a:lnTo>
                <a:cubicBezTo>
                  <a:pt x="11950090" y="1140925"/>
                  <a:pt x="11948538" y="1146011"/>
                  <a:pt x="11948726" y="1152132"/>
                </a:cubicBezTo>
                <a:lnTo>
                  <a:pt x="11949742" y="1158140"/>
                </a:lnTo>
                <a:lnTo>
                  <a:pt x="11948154" y="1158608"/>
                </a:lnTo>
                <a:cubicBezTo>
                  <a:pt x="11945686" y="1158803"/>
                  <a:pt x="11928734" y="1161056"/>
                  <a:pt x="11927260" y="1180442"/>
                </a:cubicBezTo>
                <a:cubicBezTo>
                  <a:pt x="11921496" y="1192709"/>
                  <a:pt x="11919204" y="1203402"/>
                  <a:pt x="11915994" y="1221353"/>
                </a:cubicBezTo>
                <a:cubicBezTo>
                  <a:pt x="11915516" y="1232713"/>
                  <a:pt x="11926308" y="1235102"/>
                  <a:pt x="11924388" y="1248604"/>
                </a:cubicBezTo>
                <a:cubicBezTo>
                  <a:pt x="11911346" y="1301115"/>
                  <a:pt x="11929638" y="1279167"/>
                  <a:pt x="11916648" y="1307095"/>
                </a:cubicBezTo>
                <a:cubicBezTo>
                  <a:pt x="11915436" y="1312439"/>
                  <a:pt x="11915606" y="1317191"/>
                  <a:pt x="11916360" y="1321583"/>
                </a:cubicBezTo>
                <a:lnTo>
                  <a:pt x="11918132" y="1328373"/>
                </a:lnTo>
                <a:lnTo>
                  <a:pt x="11911374" y="1349635"/>
                </a:lnTo>
                <a:cubicBezTo>
                  <a:pt x="11908688" y="1360345"/>
                  <a:pt x="11906470" y="1371840"/>
                  <a:pt x="11904778" y="1383852"/>
                </a:cubicBezTo>
                <a:cubicBezTo>
                  <a:pt x="11907652" y="1387748"/>
                  <a:pt x="11902226" y="1395665"/>
                  <a:pt x="11900890" y="1399838"/>
                </a:cubicBezTo>
                <a:cubicBezTo>
                  <a:pt x="11902940" y="1400643"/>
                  <a:pt x="11902928" y="1410976"/>
                  <a:pt x="11900874" y="1413889"/>
                </a:cubicBezTo>
                <a:cubicBezTo>
                  <a:pt x="11886092" y="1485537"/>
                  <a:pt x="11909474" y="1450776"/>
                  <a:pt x="11893500" y="1491153"/>
                </a:cubicBezTo>
                <a:cubicBezTo>
                  <a:pt x="11892154" y="1498399"/>
                  <a:pt x="11892622" y="1504376"/>
                  <a:pt x="11893858" y="1509677"/>
                </a:cubicBezTo>
                <a:lnTo>
                  <a:pt x="11897264" y="1519651"/>
                </a:lnTo>
                <a:lnTo>
                  <a:pt x="11895090" y="1525679"/>
                </a:lnTo>
                <a:cubicBezTo>
                  <a:pt x="11892484" y="1550498"/>
                  <a:pt x="11896104" y="1559433"/>
                  <a:pt x="11890274" y="1572282"/>
                </a:cubicBezTo>
                <a:cubicBezTo>
                  <a:pt x="11897250" y="1597020"/>
                  <a:pt x="11889764" y="1586796"/>
                  <a:pt x="11886744" y="1602539"/>
                </a:cubicBezTo>
                <a:cubicBezTo>
                  <a:pt x="11883642" y="1614697"/>
                  <a:pt x="11882502" y="1589859"/>
                  <a:pt x="11880728" y="1602238"/>
                </a:cubicBezTo>
                <a:cubicBezTo>
                  <a:pt x="11881720" y="1616707"/>
                  <a:pt x="11874476" y="1613372"/>
                  <a:pt x="11875940" y="1628576"/>
                </a:cubicBezTo>
                <a:cubicBezTo>
                  <a:pt x="11881788" y="1627172"/>
                  <a:pt x="11872080" y="1656092"/>
                  <a:pt x="11876794" y="1658841"/>
                </a:cubicBezTo>
                <a:lnTo>
                  <a:pt x="11876694" y="1659046"/>
                </a:lnTo>
                <a:cubicBezTo>
                  <a:pt x="11866634" y="1667627"/>
                  <a:pt x="11851866" y="1763404"/>
                  <a:pt x="11841806" y="1771984"/>
                </a:cubicBezTo>
                <a:cubicBezTo>
                  <a:pt x="11810410" y="1824881"/>
                  <a:pt x="11780100" y="1952023"/>
                  <a:pt x="11765636" y="2016516"/>
                </a:cubicBezTo>
                <a:cubicBezTo>
                  <a:pt x="11751172" y="2081009"/>
                  <a:pt x="11756430" y="2114985"/>
                  <a:pt x="11755018" y="2158942"/>
                </a:cubicBezTo>
                <a:lnTo>
                  <a:pt x="11756288" y="2240371"/>
                </a:lnTo>
                <a:lnTo>
                  <a:pt x="11751858" y="2253578"/>
                </a:lnTo>
                <a:cubicBezTo>
                  <a:pt x="11750642" y="2255242"/>
                  <a:pt x="11750294" y="2257858"/>
                  <a:pt x="11752262" y="2273603"/>
                </a:cubicBezTo>
                <a:cubicBezTo>
                  <a:pt x="11740738" y="2308149"/>
                  <a:pt x="11737736" y="2368195"/>
                  <a:pt x="11722998" y="2393147"/>
                </a:cubicBezTo>
                <a:cubicBezTo>
                  <a:pt x="11727870" y="2391170"/>
                  <a:pt x="11729790" y="2408227"/>
                  <a:pt x="11726462" y="2418325"/>
                </a:cubicBezTo>
                <a:cubicBezTo>
                  <a:pt x="11745428" y="2412080"/>
                  <a:pt x="11706204" y="2455637"/>
                  <a:pt x="11717312" y="2469703"/>
                </a:cubicBezTo>
                <a:cubicBezTo>
                  <a:pt x="11706060" y="2466046"/>
                  <a:pt x="11682162" y="2507996"/>
                  <a:pt x="11689052" y="2534428"/>
                </a:cubicBezTo>
                <a:cubicBezTo>
                  <a:pt x="11683298" y="2568704"/>
                  <a:pt x="11671550" y="2590146"/>
                  <a:pt x="11671572" y="2628315"/>
                </a:cubicBezTo>
                <a:cubicBezTo>
                  <a:pt x="11669958" y="2628904"/>
                  <a:pt x="11668516" y="2630315"/>
                  <a:pt x="11667202" y="2632291"/>
                </a:cubicBezTo>
                <a:lnTo>
                  <a:pt x="11663792" y="2639275"/>
                </a:lnTo>
                <a:lnTo>
                  <a:pt x="11663828" y="2640882"/>
                </a:lnTo>
                <a:cubicBezTo>
                  <a:pt x="11663260" y="2646928"/>
                  <a:pt x="11662318" y="2649787"/>
                  <a:pt x="11661216" y="2651232"/>
                </a:cubicBezTo>
                <a:lnTo>
                  <a:pt x="11659736" y="2651998"/>
                </a:lnTo>
                <a:lnTo>
                  <a:pt x="11657658" y="2658628"/>
                </a:lnTo>
                <a:lnTo>
                  <a:pt x="11652798" y="2670425"/>
                </a:lnTo>
                <a:lnTo>
                  <a:pt x="11652608" y="2673819"/>
                </a:lnTo>
                <a:lnTo>
                  <a:pt x="11646398" y="2693461"/>
                </a:lnTo>
                <a:lnTo>
                  <a:pt x="11646654" y="2694295"/>
                </a:lnTo>
                <a:cubicBezTo>
                  <a:pt x="11647086" y="2696613"/>
                  <a:pt x="11647138" y="2699170"/>
                  <a:pt x="11646396" y="2702293"/>
                </a:cubicBezTo>
                <a:cubicBezTo>
                  <a:pt x="11652536" y="2705759"/>
                  <a:pt x="11647852" y="2707391"/>
                  <a:pt x="11645122" y="2716295"/>
                </a:cubicBezTo>
                <a:cubicBezTo>
                  <a:pt x="11654048" y="2723663"/>
                  <a:pt x="11643268" y="2743972"/>
                  <a:pt x="11646406" y="2755554"/>
                </a:cubicBezTo>
                <a:cubicBezTo>
                  <a:pt x="11644200" y="2761932"/>
                  <a:pt x="11642026" y="2768809"/>
                  <a:pt x="11639970" y="2776095"/>
                </a:cubicBezTo>
                <a:lnTo>
                  <a:pt x="11638858" y="2780546"/>
                </a:lnTo>
                <a:lnTo>
                  <a:pt x="11638912" y="2780766"/>
                </a:lnTo>
                <a:cubicBezTo>
                  <a:pt x="11638832" y="2782014"/>
                  <a:pt x="11638528" y="2783583"/>
                  <a:pt x="11637890" y="2785722"/>
                </a:cubicBezTo>
                <a:lnTo>
                  <a:pt x="11636832" y="2788662"/>
                </a:lnTo>
                <a:lnTo>
                  <a:pt x="11634674" y="2797295"/>
                </a:lnTo>
                <a:lnTo>
                  <a:pt x="11634434" y="2801139"/>
                </a:lnTo>
                <a:cubicBezTo>
                  <a:pt x="11635286" y="2816294"/>
                  <a:pt x="11647702" y="2823339"/>
                  <a:pt x="11638528" y="2839295"/>
                </a:cubicBezTo>
                <a:cubicBezTo>
                  <a:pt x="11636094" y="2865138"/>
                  <a:pt x="11641034" y="2884181"/>
                  <a:pt x="11634070" y="2906237"/>
                </a:cubicBezTo>
                <a:cubicBezTo>
                  <a:pt x="11631818" y="2930445"/>
                  <a:pt x="11632514" y="2952380"/>
                  <a:pt x="11628506" y="2972091"/>
                </a:cubicBezTo>
                <a:cubicBezTo>
                  <a:pt x="11629844" y="2981191"/>
                  <a:pt x="11625508" y="2988486"/>
                  <a:pt x="11625932" y="2995729"/>
                </a:cubicBezTo>
                <a:cubicBezTo>
                  <a:pt x="11626358" y="3002972"/>
                  <a:pt x="11636102" y="3002605"/>
                  <a:pt x="11631060" y="3015551"/>
                </a:cubicBezTo>
                <a:cubicBezTo>
                  <a:pt x="11639036" y="3026970"/>
                  <a:pt x="11634852" y="3046550"/>
                  <a:pt x="11634862" y="3052653"/>
                </a:cubicBezTo>
                <a:lnTo>
                  <a:pt x="11638472" y="3085161"/>
                </a:lnTo>
                <a:lnTo>
                  <a:pt x="11617590" y="3113393"/>
                </a:lnTo>
                <a:cubicBezTo>
                  <a:pt x="11621846" y="3121866"/>
                  <a:pt x="11613122" y="3148828"/>
                  <a:pt x="11622718" y="3149063"/>
                </a:cubicBezTo>
                <a:cubicBezTo>
                  <a:pt x="11620874" y="3159401"/>
                  <a:pt x="11616380" y="3164407"/>
                  <a:pt x="11622820" y="3163072"/>
                </a:cubicBezTo>
                <a:cubicBezTo>
                  <a:pt x="11622276" y="3170605"/>
                  <a:pt x="11620826" y="3184783"/>
                  <a:pt x="11619438" y="3194257"/>
                </a:cubicBezTo>
                <a:lnTo>
                  <a:pt x="11614494" y="3219915"/>
                </a:lnTo>
                <a:lnTo>
                  <a:pt x="11613098" y="3221731"/>
                </a:lnTo>
                <a:cubicBezTo>
                  <a:pt x="11612634" y="3224213"/>
                  <a:pt x="11612392" y="3231115"/>
                  <a:pt x="11611708" y="3234801"/>
                </a:cubicBezTo>
                <a:lnTo>
                  <a:pt x="11609006" y="3243851"/>
                </a:lnTo>
                <a:cubicBezTo>
                  <a:pt x="11607894" y="3246676"/>
                  <a:pt x="11606598" y="3249062"/>
                  <a:pt x="11605054" y="3250812"/>
                </a:cubicBezTo>
                <a:cubicBezTo>
                  <a:pt x="11608816" y="3286401"/>
                  <a:pt x="11599242" y="3315146"/>
                  <a:pt x="11596882" y="3351401"/>
                </a:cubicBezTo>
                <a:cubicBezTo>
                  <a:pt x="11606320" y="3370932"/>
                  <a:pt x="11574486" y="3407777"/>
                  <a:pt x="11562942" y="3412738"/>
                </a:cubicBezTo>
                <a:cubicBezTo>
                  <a:pt x="11558508" y="3443835"/>
                  <a:pt x="11567878" y="3479425"/>
                  <a:pt x="11562930" y="3515212"/>
                </a:cubicBezTo>
                <a:lnTo>
                  <a:pt x="11545452" y="3647527"/>
                </a:lnTo>
                <a:cubicBezTo>
                  <a:pt x="11538634" y="3726778"/>
                  <a:pt x="11536610" y="3789073"/>
                  <a:pt x="11537114" y="3864465"/>
                </a:cubicBezTo>
                <a:cubicBezTo>
                  <a:pt x="11537618" y="3939858"/>
                  <a:pt x="11535598" y="4034053"/>
                  <a:pt x="11548476" y="4099881"/>
                </a:cubicBezTo>
                <a:lnTo>
                  <a:pt x="11552432" y="4165133"/>
                </a:lnTo>
                <a:lnTo>
                  <a:pt x="11552732" y="4173457"/>
                </a:lnTo>
                <a:cubicBezTo>
                  <a:pt x="11546540" y="4200651"/>
                  <a:pt x="11557802" y="4228513"/>
                  <a:pt x="11553200" y="4250383"/>
                </a:cubicBezTo>
                <a:cubicBezTo>
                  <a:pt x="11552922" y="4256452"/>
                  <a:pt x="11553192" y="4261667"/>
                  <a:pt x="11553798" y="4266324"/>
                </a:cubicBezTo>
                <a:lnTo>
                  <a:pt x="11556298" y="4278290"/>
                </a:lnTo>
                <a:lnTo>
                  <a:pt x="11558608" y="4279552"/>
                </a:lnTo>
                <a:lnTo>
                  <a:pt x="11559256" y="4288041"/>
                </a:lnTo>
                <a:lnTo>
                  <a:pt x="11559842" y="4289935"/>
                </a:lnTo>
                <a:cubicBezTo>
                  <a:pt x="11559766" y="4297619"/>
                  <a:pt x="11558376" y="4321255"/>
                  <a:pt x="11558794" y="4334153"/>
                </a:cubicBezTo>
                <a:cubicBezTo>
                  <a:pt x="11561310" y="4357137"/>
                  <a:pt x="11552162" y="4349289"/>
                  <a:pt x="11562346" y="4367326"/>
                </a:cubicBezTo>
                <a:cubicBezTo>
                  <a:pt x="11559750" y="4411719"/>
                  <a:pt x="11572402" y="4426587"/>
                  <a:pt x="11564954" y="4468612"/>
                </a:cubicBezTo>
                <a:cubicBezTo>
                  <a:pt x="11563988" y="4505670"/>
                  <a:pt x="11581512" y="4533280"/>
                  <a:pt x="11580786" y="4546196"/>
                </a:cubicBezTo>
                <a:cubicBezTo>
                  <a:pt x="11581754" y="4580683"/>
                  <a:pt x="11563866" y="4624484"/>
                  <a:pt x="11563432" y="4665534"/>
                </a:cubicBezTo>
                <a:cubicBezTo>
                  <a:pt x="11565794" y="4700759"/>
                  <a:pt x="11560190" y="4735452"/>
                  <a:pt x="11568406" y="4764690"/>
                </a:cubicBezTo>
                <a:cubicBezTo>
                  <a:pt x="11567130" y="4767647"/>
                  <a:pt x="11566180" y="4770968"/>
                  <a:pt x="11565462" y="4774527"/>
                </a:cubicBezTo>
                <a:lnTo>
                  <a:pt x="11564000" y="4785178"/>
                </a:lnTo>
                <a:lnTo>
                  <a:pt x="11564328" y="4798347"/>
                </a:lnTo>
                <a:lnTo>
                  <a:pt x="11563206" y="4801234"/>
                </a:lnTo>
                <a:lnTo>
                  <a:pt x="11561136" y="4826142"/>
                </a:lnTo>
                <a:lnTo>
                  <a:pt x="11561700" y="4829040"/>
                </a:lnTo>
                <a:lnTo>
                  <a:pt x="11560522" y="4853748"/>
                </a:lnTo>
                <a:lnTo>
                  <a:pt x="11560924" y="4853991"/>
                </a:lnTo>
                <a:cubicBezTo>
                  <a:pt x="11561796" y="4855098"/>
                  <a:pt x="11562390" y="4856978"/>
                  <a:pt x="11562416" y="4860528"/>
                </a:cubicBezTo>
                <a:cubicBezTo>
                  <a:pt x="11568496" y="4853650"/>
                  <a:pt x="11564776" y="4862172"/>
                  <a:pt x="11564316" y="4873245"/>
                </a:cubicBezTo>
                <a:lnTo>
                  <a:pt x="11572682" y="4927107"/>
                </a:lnTo>
                <a:lnTo>
                  <a:pt x="11572672" y="4932248"/>
                </a:lnTo>
                <a:cubicBezTo>
                  <a:pt x="11572704" y="4932275"/>
                  <a:pt x="11572734" y="4932305"/>
                  <a:pt x="11572766" y="4932333"/>
                </a:cubicBezTo>
                <a:cubicBezTo>
                  <a:pt x="11572964" y="4933414"/>
                  <a:pt x="11573036" y="4935090"/>
                  <a:pt x="11572942" y="4937721"/>
                </a:cubicBezTo>
                <a:lnTo>
                  <a:pt x="11577402" y="4975055"/>
                </a:lnTo>
                <a:cubicBezTo>
                  <a:pt x="11574168" y="4991322"/>
                  <a:pt x="11579054" y="4994280"/>
                  <a:pt x="11580860" y="5016279"/>
                </a:cubicBezTo>
                <a:cubicBezTo>
                  <a:pt x="11577794" y="5025639"/>
                  <a:pt x="11578930" y="5033009"/>
                  <a:pt x="11581396" y="5040153"/>
                </a:cubicBezTo>
                <a:cubicBezTo>
                  <a:pt x="11580034" y="5061698"/>
                  <a:pt x="11583522" y="5081146"/>
                  <a:pt x="11584442" y="5105259"/>
                </a:cubicBezTo>
                <a:cubicBezTo>
                  <a:pt x="11580512" y="5131545"/>
                  <a:pt x="11587750" y="5144617"/>
                  <a:pt x="11588702" y="5170388"/>
                </a:cubicBezTo>
                <a:cubicBezTo>
                  <a:pt x="11581846" y="5193034"/>
                  <a:pt x="11594798" y="5188571"/>
                  <a:pt x="11597568" y="5201681"/>
                </a:cubicBezTo>
                <a:lnTo>
                  <a:pt x="11596842" y="5215195"/>
                </a:lnTo>
                <a:lnTo>
                  <a:pt x="11596192" y="5218814"/>
                </a:lnTo>
                <a:cubicBezTo>
                  <a:pt x="11595848" y="5221331"/>
                  <a:pt x="11595754" y="5223032"/>
                  <a:pt x="11595836" y="5224243"/>
                </a:cubicBezTo>
                <a:lnTo>
                  <a:pt x="11595408" y="5229443"/>
                </a:lnTo>
                <a:cubicBezTo>
                  <a:pt x="11594346" y="5237912"/>
                  <a:pt x="11593122" y="5246108"/>
                  <a:pt x="11591796" y="5253878"/>
                </a:cubicBezTo>
                <a:cubicBezTo>
                  <a:pt x="11596328" y="5261714"/>
                  <a:pt x="11588472" y="5289750"/>
                  <a:pt x="11598078" y="5288650"/>
                </a:cubicBezTo>
                <a:cubicBezTo>
                  <a:pt x="11596572" y="5299191"/>
                  <a:pt x="11592238" y="5304794"/>
                  <a:pt x="11598640" y="5302571"/>
                </a:cubicBezTo>
                <a:cubicBezTo>
                  <a:pt x="11598320" y="5306080"/>
                  <a:pt x="11598696" y="5308372"/>
                  <a:pt x="11599412" y="5310113"/>
                </a:cubicBezTo>
                <a:lnTo>
                  <a:pt x="11599768" y="5310652"/>
                </a:lnTo>
                <a:lnTo>
                  <a:pt x="11593310" y="5352392"/>
                </a:lnTo>
                <a:lnTo>
                  <a:pt x="11592144" y="5360280"/>
                </a:lnTo>
                <a:lnTo>
                  <a:pt x="11589598" y="5374040"/>
                </a:lnTo>
                <a:lnTo>
                  <a:pt x="11589840" y="5375477"/>
                </a:lnTo>
                <a:lnTo>
                  <a:pt x="11587428" y="5384856"/>
                </a:lnTo>
                <a:cubicBezTo>
                  <a:pt x="11586404" y="5387820"/>
                  <a:pt x="11585186" y="5390375"/>
                  <a:pt x="11583696" y="5392331"/>
                </a:cubicBezTo>
                <a:cubicBezTo>
                  <a:pt x="11588614" y="5427214"/>
                  <a:pt x="11579964" y="5457140"/>
                  <a:pt x="11578774" y="5493537"/>
                </a:cubicBezTo>
                <a:cubicBezTo>
                  <a:pt x="11574386" y="5533576"/>
                  <a:pt x="11562428" y="5590359"/>
                  <a:pt x="11557362" y="5632561"/>
                </a:cubicBezTo>
                <a:lnTo>
                  <a:pt x="11548380" y="5746753"/>
                </a:lnTo>
                <a:cubicBezTo>
                  <a:pt x="11556238" y="5772089"/>
                  <a:pt x="11550878" y="5798350"/>
                  <a:pt x="11551024" y="5822826"/>
                </a:cubicBezTo>
                <a:cubicBezTo>
                  <a:pt x="11542796" y="5814291"/>
                  <a:pt x="11553924" y="5853157"/>
                  <a:pt x="11544052" y="5852276"/>
                </a:cubicBezTo>
                <a:cubicBezTo>
                  <a:pt x="11544390" y="5856758"/>
                  <a:pt x="11545032" y="5861128"/>
                  <a:pt x="11545748" y="5865520"/>
                </a:cubicBezTo>
                <a:lnTo>
                  <a:pt x="11546116" y="5867822"/>
                </a:lnTo>
                <a:lnTo>
                  <a:pt x="11545906" y="5876651"/>
                </a:lnTo>
                <a:lnTo>
                  <a:pt x="11547962" y="5879618"/>
                </a:lnTo>
                <a:lnTo>
                  <a:pt x="11549160" y="5893249"/>
                </a:lnTo>
                <a:cubicBezTo>
                  <a:pt x="11549282" y="5898280"/>
                  <a:pt x="11549030" y="5903609"/>
                  <a:pt x="11548180" y="5909369"/>
                </a:cubicBezTo>
                <a:cubicBezTo>
                  <a:pt x="11541720" y="5927436"/>
                  <a:pt x="11549640" y="5963239"/>
                  <a:pt x="11541162" y="5985355"/>
                </a:cubicBezTo>
                <a:cubicBezTo>
                  <a:pt x="11538794" y="5993983"/>
                  <a:pt x="11531140" y="6003419"/>
                  <a:pt x="11533408" y="6010880"/>
                </a:cubicBezTo>
                <a:cubicBezTo>
                  <a:pt x="11533384" y="6032967"/>
                  <a:pt x="11540672" y="6093692"/>
                  <a:pt x="11541022" y="6117880"/>
                </a:cubicBezTo>
                <a:cubicBezTo>
                  <a:pt x="11536010" y="6127417"/>
                  <a:pt x="11542236" y="6147591"/>
                  <a:pt x="11540416" y="6176296"/>
                </a:cubicBezTo>
                <a:cubicBezTo>
                  <a:pt x="11533696" y="6193575"/>
                  <a:pt x="11520672" y="6223706"/>
                  <a:pt x="11515330" y="6241549"/>
                </a:cubicBezTo>
                <a:cubicBezTo>
                  <a:pt x="11509988" y="6259393"/>
                  <a:pt x="11506830" y="6256209"/>
                  <a:pt x="11508360" y="6283356"/>
                </a:cubicBezTo>
                <a:cubicBezTo>
                  <a:pt x="11496758" y="6317094"/>
                  <a:pt x="11506504" y="6340085"/>
                  <a:pt x="11502164" y="6370897"/>
                </a:cubicBezTo>
                <a:cubicBezTo>
                  <a:pt x="11498220" y="6406078"/>
                  <a:pt x="11505228" y="6378276"/>
                  <a:pt x="11493420" y="6419907"/>
                </a:cubicBezTo>
                <a:cubicBezTo>
                  <a:pt x="11496498" y="6425815"/>
                  <a:pt x="11498672" y="6444204"/>
                  <a:pt x="11496258" y="6453162"/>
                </a:cubicBezTo>
                <a:cubicBezTo>
                  <a:pt x="11496982" y="6471523"/>
                  <a:pt x="11512650" y="6498528"/>
                  <a:pt x="11512334" y="6514298"/>
                </a:cubicBezTo>
                <a:cubicBezTo>
                  <a:pt x="11512200" y="6527176"/>
                  <a:pt x="11507906" y="6505466"/>
                  <a:pt x="11506458" y="6519308"/>
                </a:cubicBezTo>
                <a:cubicBezTo>
                  <a:pt x="11505546" y="6536357"/>
                  <a:pt x="11496970" y="6533583"/>
                  <a:pt x="11506912" y="6550074"/>
                </a:cubicBezTo>
                <a:cubicBezTo>
                  <a:pt x="11502902" y="6566946"/>
                  <a:pt x="11507560" y="6571936"/>
                  <a:pt x="11508214" y="6596919"/>
                </a:cubicBezTo>
                <a:cubicBezTo>
                  <a:pt x="11504722" y="6606203"/>
                  <a:pt x="11505462" y="6614758"/>
                  <a:pt x="11507524" y="6623534"/>
                </a:cubicBezTo>
                <a:cubicBezTo>
                  <a:pt x="11505086" y="6646907"/>
                  <a:pt x="11507528" y="6669655"/>
                  <a:pt x="11507206" y="6696669"/>
                </a:cubicBezTo>
                <a:cubicBezTo>
                  <a:pt x="11501998" y="6724388"/>
                  <a:pt x="11508454" y="6741397"/>
                  <a:pt x="11508078" y="6770256"/>
                </a:cubicBezTo>
                <a:cubicBezTo>
                  <a:pt x="11509260" y="6790406"/>
                  <a:pt x="11512798" y="6819910"/>
                  <a:pt x="11515012" y="6840678"/>
                </a:cubicBezTo>
                <a:lnTo>
                  <a:pt x="11515906" y="6850048"/>
                </a:lnTo>
                <a:lnTo>
                  <a:pt x="0" y="6850048"/>
                </a:lnTo>
                <a:lnTo>
                  <a:pt x="0" y="6150255"/>
                </a:lnTo>
                <a:lnTo>
                  <a:pt x="17548" y="6079421"/>
                </a:lnTo>
                <a:cubicBezTo>
                  <a:pt x="24104" y="6016456"/>
                  <a:pt x="27371" y="6035306"/>
                  <a:pt x="27043" y="5985942"/>
                </a:cubicBezTo>
                <a:cubicBezTo>
                  <a:pt x="26678" y="5981021"/>
                  <a:pt x="35914" y="5971603"/>
                  <a:pt x="33624" y="5952542"/>
                </a:cubicBezTo>
                <a:cubicBezTo>
                  <a:pt x="37578" y="5922372"/>
                  <a:pt x="48696" y="5939028"/>
                  <a:pt x="52357" y="5900385"/>
                </a:cubicBezTo>
                <a:cubicBezTo>
                  <a:pt x="55799" y="5903958"/>
                  <a:pt x="54094" y="5866099"/>
                  <a:pt x="66315" y="5862451"/>
                </a:cubicBezTo>
                <a:cubicBezTo>
                  <a:pt x="70207" y="5846033"/>
                  <a:pt x="73489" y="5820812"/>
                  <a:pt x="75710" y="5801878"/>
                </a:cubicBezTo>
                <a:cubicBezTo>
                  <a:pt x="81695" y="5773510"/>
                  <a:pt x="88149" y="5759388"/>
                  <a:pt x="92413" y="5755196"/>
                </a:cubicBezTo>
                <a:cubicBezTo>
                  <a:pt x="99183" y="5726796"/>
                  <a:pt x="100401" y="5729867"/>
                  <a:pt x="114766" y="5692575"/>
                </a:cubicBezTo>
                <a:cubicBezTo>
                  <a:pt x="109606" y="5670690"/>
                  <a:pt x="120766" y="5651885"/>
                  <a:pt x="130959" y="5642725"/>
                </a:cubicBezTo>
                <a:cubicBezTo>
                  <a:pt x="140615" y="5617952"/>
                  <a:pt x="163671" y="5564143"/>
                  <a:pt x="166724" y="5528753"/>
                </a:cubicBezTo>
                <a:cubicBezTo>
                  <a:pt x="165990" y="5474631"/>
                  <a:pt x="177327" y="5489775"/>
                  <a:pt x="185947" y="5465696"/>
                </a:cubicBezTo>
                <a:cubicBezTo>
                  <a:pt x="196662" y="5446952"/>
                  <a:pt x="187411" y="5449560"/>
                  <a:pt x="200956" y="5429999"/>
                </a:cubicBezTo>
                <a:lnTo>
                  <a:pt x="216668" y="5393769"/>
                </a:lnTo>
                <a:lnTo>
                  <a:pt x="241271" y="5350074"/>
                </a:lnTo>
                <a:lnTo>
                  <a:pt x="248034" y="5340072"/>
                </a:lnTo>
                <a:cubicBezTo>
                  <a:pt x="248058" y="5334942"/>
                  <a:pt x="248479" y="5331687"/>
                  <a:pt x="249221" y="5329608"/>
                </a:cubicBezTo>
                <a:cubicBezTo>
                  <a:pt x="249320" y="5329557"/>
                  <a:pt x="249420" y="5329504"/>
                  <a:pt x="249519" y="5329453"/>
                </a:cubicBezTo>
                <a:lnTo>
                  <a:pt x="252498" y="5314689"/>
                </a:lnTo>
                <a:cubicBezTo>
                  <a:pt x="252864" y="5297574"/>
                  <a:pt x="278981" y="5263235"/>
                  <a:pt x="278285" y="5246981"/>
                </a:cubicBezTo>
                <a:cubicBezTo>
                  <a:pt x="294835" y="5239806"/>
                  <a:pt x="267309" y="5243000"/>
                  <a:pt x="282334" y="5215649"/>
                </a:cubicBezTo>
                <a:cubicBezTo>
                  <a:pt x="284338" y="5203457"/>
                  <a:pt x="286369" y="5198331"/>
                  <a:pt x="287909" y="5188115"/>
                </a:cubicBezTo>
                <a:cubicBezTo>
                  <a:pt x="288332" y="5187974"/>
                  <a:pt x="291148" y="5154493"/>
                  <a:pt x="291570" y="5154352"/>
                </a:cubicBezTo>
                <a:lnTo>
                  <a:pt x="295687" y="5129949"/>
                </a:lnTo>
                <a:lnTo>
                  <a:pt x="297770" y="5124375"/>
                </a:lnTo>
                <a:lnTo>
                  <a:pt x="294552" y="5091886"/>
                </a:lnTo>
                <a:lnTo>
                  <a:pt x="294372" y="5075666"/>
                </a:lnTo>
                <a:lnTo>
                  <a:pt x="291261" y="5069914"/>
                </a:lnTo>
                <a:cubicBezTo>
                  <a:pt x="289602" y="5064348"/>
                  <a:pt x="289412" y="5057213"/>
                  <a:pt x="292549" y="5046565"/>
                </a:cubicBezTo>
                <a:lnTo>
                  <a:pt x="293850" y="5044324"/>
                </a:lnTo>
                <a:lnTo>
                  <a:pt x="288225" y="5011521"/>
                </a:lnTo>
                <a:cubicBezTo>
                  <a:pt x="286438" y="5004509"/>
                  <a:pt x="295879" y="4976501"/>
                  <a:pt x="292304" y="4970595"/>
                </a:cubicBezTo>
                <a:cubicBezTo>
                  <a:pt x="297173" y="4914689"/>
                  <a:pt x="280545" y="4880484"/>
                  <a:pt x="292037" y="4812226"/>
                </a:cubicBezTo>
                <a:cubicBezTo>
                  <a:pt x="296651" y="4766534"/>
                  <a:pt x="296553" y="4740857"/>
                  <a:pt x="300183" y="4711370"/>
                </a:cubicBezTo>
                <a:cubicBezTo>
                  <a:pt x="303813" y="4681883"/>
                  <a:pt x="310253" y="4654301"/>
                  <a:pt x="313819" y="4635304"/>
                </a:cubicBezTo>
                <a:cubicBezTo>
                  <a:pt x="317385" y="4616307"/>
                  <a:pt x="319059" y="4621434"/>
                  <a:pt x="321580" y="4597389"/>
                </a:cubicBezTo>
                <a:cubicBezTo>
                  <a:pt x="324100" y="4573344"/>
                  <a:pt x="322182" y="4514378"/>
                  <a:pt x="328942" y="4491032"/>
                </a:cubicBezTo>
                <a:cubicBezTo>
                  <a:pt x="328254" y="4465815"/>
                  <a:pt x="339350" y="4462516"/>
                  <a:pt x="338027" y="4448739"/>
                </a:cubicBezTo>
                <a:cubicBezTo>
                  <a:pt x="354594" y="4377504"/>
                  <a:pt x="351648" y="4318161"/>
                  <a:pt x="348965" y="4231470"/>
                </a:cubicBezTo>
                <a:cubicBezTo>
                  <a:pt x="353874" y="4174323"/>
                  <a:pt x="356666" y="4175355"/>
                  <a:pt x="359496" y="4150308"/>
                </a:cubicBezTo>
                <a:cubicBezTo>
                  <a:pt x="362339" y="4142663"/>
                  <a:pt x="352449" y="4138872"/>
                  <a:pt x="356364" y="4131985"/>
                </a:cubicBezTo>
                <a:lnTo>
                  <a:pt x="361593" y="4096619"/>
                </a:lnTo>
                <a:lnTo>
                  <a:pt x="371792" y="4070654"/>
                </a:lnTo>
                <a:lnTo>
                  <a:pt x="378262" y="4046249"/>
                </a:lnTo>
                <a:lnTo>
                  <a:pt x="381009" y="4016915"/>
                </a:lnTo>
                <a:cubicBezTo>
                  <a:pt x="383439" y="4007929"/>
                  <a:pt x="391279" y="4007340"/>
                  <a:pt x="391151" y="3995496"/>
                </a:cubicBezTo>
                <a:cubicBezTo>
                  <a:pt x="396353" y="3959536"/>
                  <a:pt x="400862" y="3894766"/>
                  <a:pt x="406592" y="3845871"/>
                </a:cubicBezTo>
                <a:cubicBezTo>
                  <a:pt x="403177" y="3821649"/>
                  <a:pt x="409717" y="3786911"/>
                  <a:pt x="419462" y="3776866"/>
                </a:cubicBezTo>
                <a:cubicBezTo>
                  <a:pt x="422173" y="3764871"/>
                  <a:pt x="422222" y="3735955"/>
                  <a:pt x="420303" y="3724288"/>
                </a:cubicBezTo>
                <a:cubicBezTo>
                  <a:pt x="420584" y="3713932"/>
                  <a:pt x="424293" y="3712054"/>
                  <a:pt x="425736" y="3698294"/>
                </a:cubicBezTo>
                <a:cubicBezTo>
                  <a:pt x="429134" y="3683275"/>
                  <a:pt x="445239" y="3650699"/>
                  <a:pt x="450275" y="3636556"/>
                </a:cubicBezTo>
                <a:cubicBezTo>
                  <a:pt x="455311" y="3622413"/>
                  <a:pt x="450096" y="3636797"/>
                  <a:pt x="455950" y="3613438"/>
                </a:cubicBezTo>
                <a:cubicBezTo>
                  <a:pt x="457946" y="3605104"/>
                  <a:pt x="465726" y="3606849"/>
                  <a:pt x="469436" y="3588931"/>
                </a:cubicBezTo>
                <a:cubicBezTo>
                  <a:pt x="473148" y="3571012"/>
                  <a:pt x="477437" y="3530877"/>
                  <a:pt x="478216" y="3505927"/>
                </a:cubicBezTo>
                <a:cubicBezTo>
                  <a:pt x="465624" y="3478053"/>
                  <a:pt x="482767" y="3487820"/>
                  <a:pt x="466921" y="3436850"/>
                </a:cubicBezTo>
                <a:cubicBezTo>
                  <a:pt x="468947" y="3435539"/>
                  <a:pt x="468075" y="3414710"/>
                  <a:pt x="469431" y="3393361"/>
                </a:cubicBezTo>
                <a:cubicBezTo>
                  <a:pt x="470787" y="3372012"/>
                  <a:pt x="482148" y="3326552"/>
                  <a:pt x="475054" y="3308755"/>
                </a:cubicBezTo>
                <a:lnTo>
                  <a:pt x="474310" y="3151747"/>
                </a:lnTo>
                <a:lnTo>
                  <a:pt x="486215" y="3061618"/>
                </a:lnTo>
                <a:cubicBezTo>
                  <a:pt x="488121" y="3030278"/>
                  <a:pt x="496811" y="3025014"/>
                  <a:pt x="493402" y="3004882"/>
                </a:cubicBezTo>
                <a:cubicBezTo>
                  <a:pt x="495599" y="2970945"/>
                  <a:pt x="511735" y="2992431"/>
                  <a:pt x="498742" y="2953275"/>
                </a:cubicBezTo>
                <a:cubicBezTo>
                  <a:pt x="512558" y="2963977"/>
                  <a:pt x="494995" y="2934875"/>
                  <a:pt x="506118" y="2914739"/>
                </a:cubicBezTo>
                <a:cubicBezTo>
                  <a:pt x="497917" y="2886497"/>
                  <a:pt x="508247" y="2857462"/>
                  <a:pt x="509450" y="2840319"/>
                </a:cubicBezTo>
                <a:cubicBezTo>
                  <a:pt x="510653" y="2823176"/>
                  <a:pt x="514436" y="2836441"/>
                  <a:pt x="513337" y="2811881"/>
                </a:cubicBezTo>
                <a:lnTo>
                  <a:pt x="518905" y="2777197"/>
                </a:lnTo>
                <a:cubicBezTo>
                  <a:pt x="514307" y="2779008"/>
                  <a:pt x="515662" y="2773990"/>
                  <a:pt x="516381" y="2760229"/>
                </a:cubicBezTo>
                <a:lnTo>
                  <a:pt x="512284" y="2723271"/>
                </a:lnTo>
                <a:lnTo>
                  <a:pt x="516417" y="2697909"/>
                </a:lnTo>
                <a:cubicBezTo>
                  <a:pt x="516277" y="2694509"/>
                  <a:pt x="511777" y="2670333"/>
                  <a:pt x="508245" y="2670818"/>
                </a:cubicBezTo>
                <a:cubicBezTo>
                  <a:pt x="523059" y="2644368"/>
                  <a:pt x="513753" y="2641721"/>
                  <a:pt x="509977" y="2614598"/>
                </a:cubicBezTo>
                <a:cubicBezTo>
                  <a:pt x="511368" y="2591343"/>
                  <a:pt x="511836" y="2611388"/>
                  <a:pt x="513586" y="2555192"/>
                </a:cubicBezTo>
                <a:cubicBezTo>
                  <a:pt x="529849" y="2533316"/>
                  <a:pt x="501799" y="2549042"/>
                  <a:pt x="524573" y="2506102"/>
                </a:cubicBezTo>
                <a:cubicBezTo>
                  <a:pt x="522798" y="2504000"/>
                  <a:pt x="524426" y="2477490"/>
                  <a:pt x="526211" y="2463615"/>
                </a:cubicBezTo>
                <a:cubicBezTo>
                  <a:pt x="527997" y="2449740"/>
                  <a:pt x="525821" y="2437204"/>
                  <a:pt x="535288" y="2422849"/>
                </a:cubicBezTo>
                <a:cubicBezTo>
                  <a:pt x="538200" y="2412361"/>
                  <a:pt x="533938" y="2431104"/>
                  <a:pt x="538894" y="2398306"/>
                </a:cubicBezTo>
                <a:cubicBezTo>
                  <a:pt x="543849" y="2365508"/>
                  <a:pt x="560628" y="2258604"/>
                  <a:pt x="565019" y="2226060"/>
                </a:cubicBezTo>
                <a:cubicBezTo>
                  <a:pt x="569411" y="2193516"/>
                  <a:pt x="571990" y="2216405"/>
                  <a:pt x="572425" y="2203044"/>
                </a:cubicBezTo>
                <a:cubicBezTo>
                  <a:pt x="572861" y="2189683"/>
                  <a:pt x="565754" y="2160914"/>
                  <a:pt x="567634" y="2145894"/>
                </a:cubicBezTo>
                <a:cubicBezTo>
                  <a:pt x="569552" y="2127038"/>
                  <a:pt x="576895" y="2124242"/>
                  <a:pt x="576524" y="2112924"/>
                </a:cubicBezTo>
                <a:cubicBezTo>
                  <a:pt x="566248" y="2102460"/>
                  <a:pt x="566361" y="2091349"/>
                  <a:pt x="572593" y="2073223"/>
                </a:cubicBezTo>
                <a:cubicBezTo>
                  <a:pt x="575393" y="2039410"/>
                  <a:pt x="564822" y="2039383"/>
                  <a:pt x="566346" y="2006730"/>
                </a:cubicBezTo>
                <a:cubicBezTo>
                  <a:pt x="565764" y="1992401"/>
                  <a:pt x="569077" y="1984735"/>
                  <a:pt x="565784" y="1960829"/>
                </a:cubicBezTo>
                <a:cubicBezTo>
                  <a:pt x="566486" y="1943808"/>
                  <a:pt x="568252" y="1909609"/>
                  <a:pt x="557910" y="1886564"/>
                </a:cubicBezTo>
                <a:cubicBezTo>
                  <a:pt x="556594" y="1861569"/>
                  <a:pt x="556127" y="1879721"/>
                  <a:pt x="558732" y="1852441"/>
                </a:cubicBezTo>
                <a:cubicBezTo>
                  <a:pt x="559253" y="1819115"/>
                  <a:pt x="552986" y="1805243"/>
                  <a:pt x="554477" y="1785985"/>
                </a:cubicBezTo>
                <a:cubicBezTo>
                  <a:pt x="550197" y="1773445"/>
                  <a:pt x="555297" y="1787647"/>
                  <a:pt x="549925" y="1739449"/>
                </a:cubicBezTo>
                <a:cubicBezTo>
                  <a:pt x="559439" y="1720347"/>
                  <a:pt x="546428" y="1704007"/>
                  <a:pt x="548478" y="1687662"/>
                </a:cubicBezTo>
                <a:cubicBezTo>
                  <a:pt x="547438" y="1661740"/>
                  <a:pt x="547552" y="1598028"/>
                  <a:pt x="546079" y="1574394"/>
                </a:cubicBezTo>
                <a:cubicBezTo>
                  <a:pt x="544606" y="1550760"/>
                  <a:pt x="542413" y="1575916"/>
                  <a:pt x="539645" y="1545855"/>
                </a:cubicBezTo>
                <a:cubicBezTo>
                  <a:pt x="551965" y="1490487"/>
                  <a:pt x="529792" y="1459589"/>
                  <a:pt x="527078" y="1403551"/>
                </a:cubicBezTo>
                <a:cubicBezTo>
                  <a:pt x="509907" y="1369534"/>
                  <a:pt x="527744" y="1345427"/>
                  <a:pt x="514603" y="1308232"/>
                </a:cubicBezTo>
                <a:cubicBezTo>
                  <a:pt x="510585" y="1283061"/>
                  <a:pt x="514424" y="1279405"/>
                  <a:pt x="512548" y="1265228"/>
                </a:cubicBezTo>
                <a:cubicBezTo>
                  <a:pt x="510672" y="1251051"/>
                  <a:pt x="506150" y="1235061"/>
                  <a:pt x="503347" y="1223169"/>
                </a:cubicBezTo>
                <a:cubicBezTo>
                  <a:pt x="507006" y="1216804"/>
                  <a:pt x="500559" y="1167333"/>
                  <a:pt x="495727" y="1168475"/>
                </a:cubicBezTo>
                <a:cubicBezTo>
                  <a:pt x="497383" y="1161125"/>
                  <a:pt x="503792" y="1140806"/>
                  <a:pt x="496141" y="1138512"/>
                </a:cubicBezTo>
                <a:cubicBezTo>
                  <a:pt x="496060" y="1100984"/>
                  <a:pt x="494987" y="1079901"/>
                  <a:pt x="505184" y="1047073"/>
                </a:cubicBezTo>
                <a:cubicBezTo>
                  <a:pt x="508983" y="1023742"/>
                  <a:pt x="506944" y="1040037"/>
                  <a:pt x="509355" y="1025516"/>
                </a:cubicBezTo>
                <a:cubicBezTo>
                  <a:pt x="511766" y="1010995"/>
                  <a:pt x="507447" y="986805"/>
                  <a:pt x="506873" y="963123"/>
                </a:cubicBezTo>
                <a:cubicBezTo>
                  <a:pt x="507006" y="939112"/>
                  <a:pt x="511112" y="911137"/>
                  <a:pt x="512548" y="893356"/>
                </a:cubicBezTo>
                <a:cubicBezTo>
                  <a:pt x="513984" y="875575"/>
                  <a:pt x="513640" y="871333"/>
                  <a:pt x="515492" y="856438"/>
                </a:cubicBezTo>
                <a:cubicBezTo>
                  <a:pt x="512022" y="831582"/>
                  <a:pt x="513851" y="810695"/>
                  <a:pt x="521269" y="792080"/>
                </a:cubicBezTo>
                <a:cubicBezTo>
                  <a:pt x="523173" y="777595"/>
                  <a:pt x="527507" y="785019"/>
                  <a:pt x="529314" y="774293"/>
                </a:cubicBezTo>
                <a:cubicBezTo>
                  <a:pt x="531122" y="763567"/>
                  <a:pt x="522950" y="756728"/>
                  <a:pt x="524928" y="727723"/>
                </a:cubicBezTo>
                <a:cubicBezTo>
                  <a:pt x="525327" y="717404"/>
                  <a:pt x="532992" y="717749"/>
                  <a:pt x="534104" y="695712"/>
                </a:cubicBezTo>
                <a:cubicBezTo>
                  <a:pt x="535215" y="673675"/>
                  <a:pt x="540000" y="585070"/>
                  <a:pt x="541179" y="552638"/>
                </a:cubicBezTo>
                <a:cubicBezTo>
                  <a:pt x="542357" y="520206"/>
                  <a:pt x="539121" y="533336"/>
                  <a:pt x="538784" y="517789"/>
                </a:cubicBezTo>
                <a:cubicBezTo>
                  <a:pt x="538447" y="502242"/>
                  <a:pt x="529995" y="483849"/>
                  <a:pt x="539155" y="459355"/>
                </a:cubicBezTo>
                <a:cubicBezTo>
                  <a:pt x="534282" y="441033"/>
                  <a:pt x="545465" y="440562"/>
                  <a:pt x="548350" y="420246"/>
                </a:cubicBezTo>
                <a:cubicBezTo>
                  <a:pt x="552432" y="409037"/>
                  <a:pt x="551248" y="395007"/>
                  <a:pt x="554063" y="385753"/>
                </a:cubicBezTo>
                <a:cubicBezTo>
                  <a:pt x="556878" y="376499"/>
                  <a:pt x="557385" y="369183"/>
                  <a:pt x="560450" y="362337"/>
                </a:cubicBezTo>
                <a:cubicBezTo>
                  <a:pt x="563515" y="355491"/>
                  <a:pt x="569657" y="353410"/>
                  <a:pt x="572451" y="344679"/>
                </a:cubicBezTo>
                <a:cubicBezTo>
                  <a:pt x="575246" y="335948"/>
                  <a:pt x="580164" y="322294"/>
                  <a:pt x="582006" y="312331"/>
                </a:cubicBezTo>
                <a:cubicBezTo>
                  <a:pt x="583847" y="302368"/>
                  <a:pt x="580997" y="303880"/>
                  <a:pt x="583503" y="284899"/>
                </a:cubicBezTo>
                <a:cubicBezTo>
                  <a:pt x="588855" y="253960"/>
                  <a:pt x="592732" y="226097"/>
                  <a:pt x="592254" y="191300"/>
                </a:cubicBezTo>
                <a:cubicBezTo>
                  <a:pt x="602017" y="184777"/>
                  <a:pt x="597586" y="174390"/>
                  <a:pt x="592419" y="160499"/>
                </a:cubicBezTo>
                <a:cubicBezTo>
                  <a:pt x="599540" y="134531"/>
                  <a:pt x="605057" y="90673"/>
                  <a:pt x="620978" y="46251"/>
                </a:cubicBezTo>
                <a:cubicBezTo>
                  <a:pt x="630736" y="27343"/>
                  <a:pt x="632412" y="23169"/>
                  <a:pt x="635098" y="9619"/>
                </a:cubicBezTo>
                <a:close/>
              </a:path>
            </a:pathLst>
          </a:custGeom>
        </p:spPr>
      </p:pic>
    </p:spTree>
    <p:extLst>
      <p:ext uri="{BB962C8B-B14F-4D97-AF65-F5344CB8AC3E}">
        <p14:creationId xmlns:p14="http://schemas.microsoft.com/office/powerpoint/2010/main" val="673570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606412" y="844745"/>
            <a:ext cx="10515600" cy="4359275"/>
          </a:xfrm>
        </p:spPr>
        <p:txBody>
          <a:bodyPr>
            <a:normAutofit fontScale="90000"/>
          </a:bodyPr>
          <a:lstStyle/>
          <a:p>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Tool </a:t>
            </a: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The program that will be Tested is a Calculator program with C++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br>
              <a:rPr lang="en-US" sz="2000" dirty="0">
                <a:solidFill>
                  <a:schemeClr val="bg1"/>
                </a:solidFill>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Therefore, we will use (Code::Blocks)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to write the code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sz="2800"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41943" y="1904698"/>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pic>
        <p:nvPicPr>
          <p:cNvPr id="10" name="Picture 9" descr="A group of colorful cubes&#10;&#10;Description automatically generated with low confidence">
            <a:extLst>
              <a:ext uri="{FF2B5EF4-FFF2-40B4-BE49-F238E27FC236}">
                <a16:creationId xmlns:a16="http://schemas.microsoft.com/office/drawing/2014/main" id="{215B11C4-7A5E-08A6-E030-35801967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788" y="2498103"/>
            <a:ext cx="4876800" cy="4015234"/>
          </a:xfrm>
          <a:prstGeom prst="rect">
            <a:avLst/>
          </a:prstGeom>
        </p:spPr>
      </p:pic>
      <p:sp>
        <p:nvSpPr>
          <p:cNvPr id="11" name="Oval 10">
            <a:extLst>
              <a:ext uri="{FF2B5EF4-FFF2-40B4-BE49-F238E27FC236}">
                <a16:creationId xmlns:a16="http://schemas.microsoft.com/office/drawing/2014/main" id="{D2AB6AB4-A90C-B1B4-EC79-05B760388F2E}"/>
              </a:ext>
            </a:extLst>
          </p:cNvPr>
          <p:cNvSpPr/>
          <p:nvPr/>
        </p:nvSpPr>
        <p:spPr>
          <a:xfrm>
            <a:off x="441943" y="3997921"/>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314362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606412" y="826990"/>
            <a:ext cx="10515600" cy="4359275"/>
          </a:xfrm>
        </p:spPr>
        <p:txBody>
          <a:bodyPr>
            <a:normAutofit fontScale="90000"/>
          </a:bodyPr>
          <a:lstStyle/>
          <a:p>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Frameworks  </a:t>
            </a: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I will use a visual studio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br>
              <a:rPr lang="en-US" sz="2000"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with </a:t>
            </a:r>
            <a:r>
              <a:rPr lang="en-US" sz="3200" dirty="0" err="1">
                <a:solidFill>
                  <a:schemeClr val="bg1"/>
                </a:solidFill>
                <a:latin typeface="Times New Roman" panose="02020603050405020304" pitchFamily="18" charset="0"/>
                <a:cs typeface="Times New Roman" panose="02020603050405020304" pitchFamily="18" charset="0"/>
              </a:rPr>
              <a:t>Googletest</a:t>
            </a:r>
            <a:r>
              <a:rPr lang="en-US" sz="3200" dirty="0">
                <a:solidFill>
                  <a:schemeClr val="bg1"/>
                </a:solidFill>
                <a:latin typeface="Times New Roman" panose="02020603050405020304" pitchFamily="18" charset="0"/>
                <a:cs typeface="Times New Roman" panose="02020603050405020304" pitchFamily="18" charset="0"/>
              </a:rPr>
              <a:t> Framework to test the C++ program</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sz="2800"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41943" y="2418959"/>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11" name="Oval 10">
            <a:extLst>
              <a:ext uri="{FF2B5EF4-FFF2-40B4-BE49-F238E27FC236}">
                <a16:creationId xmlns:a16="http://schemas.microsoft.com/office/drawing/2014/main" id="{D2AB6AB4-A90C-B1B4-EC79-05B760388F2E}"/>
              </a:ext>
            </a:extLst>
          </p:cNvPr>
          <p:cNvSpPr/>
          <p:nvPr/>
        </p:nvSpPr>
        <p:spPr>
          <a:xfrm>
            <a:off x="442337" y="3802612"/>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pic>
        <p:nvPicPr>
          <p:cNvPr id="5" name="Picture 4" descr="Logo&#10;&#10;Description automatically generated">
            <a:extLst>
              <a:ext uri="{FF2B5EF4-FFF2-40B4-BE49-F238E27FC236}">
                <a16:creationId xmlns:a16="http://schemas.microsoft.com/office/drawing/2014/main" id="{3B375D13-4383-6E2C-3E3B-E861C42D7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8162"/>
            <a:ext cx="3604337" cy="3679794"/>
          </a:xfrm>
          <a:prstGeom prst="rect">
            <a:avLst/>
          </a:prstGeom>
        </p:spPr>
      </p:pic>
      <p:pic>
        <p:nvPicPr>
          <p:cNvPr id="7" name="Picture 6" descr="Logo&#10;&#10;Description automatically generated">
            <a:extLst>
              <a:ext uri="{FF2B5EF4-FFF2-40B4-BE49-F238E27FC236}">
                <a16:creationId xmlns:a16="http://schemas.microsoft.com/office/drawing/2014/main" id="{C4E52FCC-701E-A775-E584-552A03C4E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8398" y="3060725"/>
            <a:ext cx="3347172" cy="1856635"/>
          </a:xfrm>
          <a:prstGeom prst="rect">
            <a:avLst/>
          </a:prstGeom>
        </p:spPr>
      </p:pic>
    </p:spTree>
    <p:extLst>
      <p:ext uri="{BB962C8B-B14F-4D97-AF65-F5344CB8AC3E}">
        <p14:creationId xmlns:p14="http://schemas.microsoft.com/office/powerpoint/2010/main" val="414283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620020" y="2047164"/>
            <a:ext cx="10515600" cy="4359275"/>
          </a:xfrm>
        </p:spPr>
        <p:txBody>
          <a:bodyPr>
            <a:normAutofit fontScale="90000"/>
          </a:bodyPr>
          <a:lstStyle/>
          <a:p>
            <a:r>
              <a:rPr lang="en-US" sz="4000" dirty="0">
                <a:solidFill>
                  <a:schemeClr val="bg1"/>
                </a:solidFill>
                <a:latin typeface="Times New Roman" panose="02020603050405020304" pitchFamily="18" charset="0"/>
                <a:cs typeface="Times New Roman" panose="02020603050405020304" pitchFamily="18" charset="0"/>
              </a:rPr>
              <a:t>Techniques</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br>
              <a:rPr lang="en-US" sz="3200" dirty="0">
                <a:solidFill>
                  <a:schemeClr val="bg1"/>
                </a:solidFill>
                <a:latin typeface="Times New Roman" panose="02020603050405020304" pitchFamily="18" charset="0"/>
                <a:cs typeface="Times New Roman" panose="02020603050405020304" pitchFamily="18" charset="0"/>
              </a:rPr>
            </a:br>
            <a:r>
              <a:rPr lang="en-US" sz="3100" dirty="0">
                <a:solidFill>
                  <a:schemeClr val="bg1"/>
                </a:solidFill>
                <a:latin typeface="Times New Roman" panose="02020603050405020304" pitchFamily="18" charset="0"/>
                <a:cs typeface="Times New Roman" panose="02020603050405020304" pitchFamily="18" charset="0"/>
              </a:rPr>
              <a:t>Here I will use </a:t>
            </a:r>
            <a:r>
              <a:rPr lang="en-US" sz="4000" dirty="0">
                <a:solidFill>
                  <a:schemeClr val="bg1"/>
                </a:solidFill>
                <a:latin typeface="Times New Roman" panose="02020603050405020304" pitchFamily="18" charset="0"/>
                <a:cs typeface="Times New Roman" panose="02020603050405020304" pitchFamily="18" charset="0"/>
              </a:rPr>
              <a:t>white box </a:t>
            </a:r>
            <a:r>
              <a:rPr lang="en-US" sz="3100" dirty="0">
                <a:solidFill>
                  <a:schemeClr val="bg1"/>
                </a:solidFill>
                <a:latin typeface="Times New Roman" panose="02020603050405020304" pitchFamily="18" charset="0"/>
                <a:cs typeface="Times New Roman" panose="02020603050405020304" pitchFamily="18" charset="0"/>
              </a:rPr>
              <a:t>, because I see the code</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sz="3100" dirty="0">
                <a:solidFill>
                  <a:schemeClr val="bg1"/>
                </a:solidFill>
                <a:latin typeface="Times New Roman" panose="02020603050405020304" pitchFamily="18" charset="0"/>
                <a:cs typeface="Times New Roman" panose="02020603050405020304" pitchFamily="18" charset="0"/>
              </a:rPr>
              <a:t>I will use </a:t>
            </a:r>
            <a:r>
              <a:rPr lang="en-US" sz="4000" dirty="0">
                <a:solidFill>
                  <a:schemeClr val="bg1"/>
                </a:solidFill>
                <a:latin typeface="Times New Roman" panose="02020603050405020304" pitchFamily="18" charset="0"/>
                <a:cs typeface="Times New Roman" panose="02020603050405020304" pitchFamily="18" charset="0"/>
              </a:rPr>
              <a:t>Decision</a:t>
            </a:r>
            <a:r>
              <a:rPr lang="en-US" sz="3100" dirty="0">
                <a:solidFill>
                  <a:schemeClr val="bg1"/>
                </a:solidFill>
                <a:latin typeface="Times New Roman" panose="02020603050405020304" pitchFamily="18" charset="0"/>
                <a:cs typeface="Times New Roman" panose="02020603050405020304" pitchFamily="18" charset="0"/>
              </a:rPr>
              <a:t> or brunch testing  to coverage all statements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48746" y="2991801"/>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6" name="Oval 5">
            <a:extLst>
              <a:ext uri="{FF2B5EF4-FFF2-40B4-BE49-F238E27FC236}">
                <a16:creationId xmlns:a16="http://schemas.microsoft.com/office/drawing/2014/main" id="{0AE7BF92-F14D-5EA5-78C4-437E57E7B7C7}"/>
              </a:ext>
            </a:extLst>
          </p:cNvPr>
          <p:cNvSpPr/>
          <p:nvPr/>
        </p:nvSpPr>
        <p:spPr>
          <a:xfrm>
            <a:off x="448746" y="4040370"/>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134218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0856A84-B04F-AA3F-D22F-80D77CDAA73D}"/>
              </a:ext>
            </a:extLst>
          </p:cNvPr>
          <p:cNvPicPr>
            <a:picLocks noChangeAspect="1"/>
          </p:cNvPicPr>
          <p:nvPr/>
        </p:nvPicPr>
        <p:blipFill>
          <a:blip r:embed="rId2"/>
          <a:stretch>
            <a:fillRect/>
          </a:stretch>
        </p:blipFill>
        <p:spPr>
          <a:xfrm>
            <a:off x="0" y="-106532"/>
            <a:ext cx="10699407" cy="2349736"/>
          </a:xfrm>
          <a:prstGeom prst="rect">
            <a:avLst/>
          </a:prstGeom>
        </p:spPr>
      </p:pic>
      <p:sp>
        <p:nvSpPr>
          <p:cNvPr id="13" name="Oval 12">
            <a:extLst>
              <a:ext uri="{FF2B5EF4-FFF2-40B4-BE49-F238E27FC236}">
                <a16:creationId xmlns:a16="http://schemas.microsoft.com/office/drawing/2014/main" id="{45587AA6-B834-C2E3-6373-C77E28423E55}"/>
              </a:ext>
            </a:extLst>
          </p:cNvPr>
          <p:cNvSpPr/>
          <p:nvPr/>
        </p:nvSpPr>
        <p:spPr>
          <a:xfrm>
            <a:off x="5131291" y="636346"/>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Read </a:t>
            </a:r>
            <a:r>
              <a:rPr lang="en-US" sz="1400" dirty="0" err="1"/>
              <a:t>a,b</a:t>
            </a:r>
            <a:endParaRPr lang="en-US" sz="1400" dirty="0"/>
          </a:p>
        </p:txBody>
      </p:sp>
      <p:sp>
        <p:nvSpPr>
          <p:cNvPr id="14" name="Oval 13">
            <a:extLst>
              <a:ext uri="{FF2B5EF4-FFF2-40B4-BE49-F238E27FC236}">
                <a16:creationId xmlns:a16="http://schemas.microsoft.com/office/drawing/2014/main" id="{604A6E07-48D1-623B-4222-F25AE22703F1}"/>
              </a:ext>
            </a:extLst>
          </p:cNvPr>
          <p:cNvSpPr/>
          <p:nvPr/>
        </p:nvSpPr>
        <p:spPr>
          <a:xfrm>
            <a:off x="5131291" y="1379224"/>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 {}</a:t>
            </a:r>
          </a:p>
        </p:txBody>
      </p:sp>
      <p:sp>
        <p:nvSpPr>
          <p:cNvPr id="15" name="Oval 14">
            <a:extLst>
              <a:ext uri="{FF2B5EF4-FFF2-40B4-BE49-F238E27FC236}">
                <a16:creationId xmlns:a16="http://schemas.microsoft.com/office/drawing/2014/main" id="{03CA1007-1D21-722E-C73A-DEB7B98C95B5}"/>
              </a:ext>
            </a:extLst>
          </p:cNvPr>
          <p:cNvSpPr/>
          <p:nvPr/>
        </p:nvSpPr>
        <p:spPr>
          <a:xfrm>
            <a:off x="5131289" y="5916967"/>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16" name="Oval 15">
            <a:extLst>
              <a:ext uri="{FF2B5EF4-FFF2-40B4-BE49-F238E27FC236}">
                <a16:creationId xmlns:a16="http://schemas.microsoft.com/office/drawing/2014/main" id="{F010DFA2-DCD2-B232-1675-124EA942CA04}"/>
              </a:ext>
            </a:extLst>
          </p:cNvPr>
          <p:cNvSpPr/>
          <p:nvPr/>
        </p:nvSpPr>
        <p:spPr>
          <a:xfrm>
            <a:off x="9072979" y="2521259"/>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a:t>
            </a:r>
          </a:p>
        </p:txBody>
      </p:sp>
      <p:sp>
        <p:nvSpPr>
          <p:cNvPr id="17" name="Oval 16">
            <a:extLst>
              <a:ext uri="{FF2B5EF4-FFF2-40B4-BE49-F238E27FC236}">
                <a16:creationId xmlns:a16="http://schemas.microsoft.com/office/drawing/2014/main" id="{25DF90AD-32E6-3F14-1D93-189E728A3673}"/>
              </a:ext>
            </a:extLst>
          </p:cNvPr>
          <p:cNvSpPr/>
          <p:nvPr/>
        </p:nvSpPr>
        <p:spPr>
          <a:xfrm>
            <a:off x="7584489" y="2521257"/>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a:t>
            </a:r>
          </a:p>
        </p:txBody>
      </p:sp>
      <p:sp>
        <p:nvSpPr>
          <p:cNvPr id="18" name="Oval 17">
            <a:extLst>
              <a:ext uri="{FF2B5EF4-FFF2-40B4-BE49-F238E27FC236}">
                <a16:creationId xmlns:a16="http://schemas.microsoft.com/office/drawing/2014/main" id="{92A69795-23CB-1C6E-B9BF-F9847A198C77}"/>
              </a:ext>
            </a:extLst>
          </p:cNvPr>
          <p:cNvSpPr/>
          <p:nvPr/>
        </p:nvSpPr>
        <p:spPr>
          <a:xfrm>
            <a:off x="6096000" y="2521258"/>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a:t>
            </a:r>
          </a:p>
        </p:txBody>
      </p:sp>
      <p:sp>
        <p:nvSpPr>
          <p:cNvPr id="19" name="Oval 18">
            <a:extLst>
              <a:ext uri="{FF2B5EF4-FFF2-40B4-BE49-F238E27FC236}">
                <a16:creationId xmlns:a16="http://schemas.microsoft.com/office/drawing/2014/main" id="{7493D7AD-B77E-0162-F2C4-B745674B57FF}"/>
              </a:ext>
            </a:extLst>
          </p:cNvPr>
          <p:cNvSpPr/>
          <p:nvPr/>
        </p:nvSpPr>
        <p:spPr>
          <a:xfrm>
            <a:off x="4607511" y="2533321"/>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DIVI</a:t>
            </a:r>
          </a:p>
        </p:txBody>
      </p:sp>
      <p:sp>
        <p:nvSpPr>
          <p:cNvPr id="20" name="Oval 19">
            <a:extLst>
              <a:ext uri="{FF2B5EF4-FFF2-40B4-BE49-F238E27FC236}">
                <a16:creationId xmlns:a16="http://schemas.microsoft.com/office/drawing/2014/main" id="{DC86C745-11F4-4C17-50D4-DD471226AC59}"/>
              </a:ext>
            </a:extLst>
          </p:cNvPr>
          <p:cNvSpPr/>
          <p:nvPr/>
        </p:nvSpPr>
        <p:spPr>
          <a:xfrm>
            <a:off x="3119022" y="2521256"/>
            <a:ext cx="1171853" cy="46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SQR</a:t>
            </a:r>
          </a:p>
        </p:txBody>
      </p:sp>
      <p:sp>
        <p:nvSpPr>
          <p:cNvPr id="21" name="Oval 20">
            <a:extLst>
              <a:ext uri="{FF2B5EF4-FFF2-40B4-BE49-F238E27FC236}">
                <a16:creationId xmlns:a16="http://schemas.microsoft.com/office/drawing/2014/main" id="{82743F17-FFCB-B1AE-452A-B07E924D2FC3}"/>
              </a:ext>
            </a:extLst>
          </p:cNvPr>
          <p:cNvSpPr/>
          <p:nvPr/>
        </p:nvSpPr>
        <p:spPr>
          <a:xfrm>
            <a:off x="1630533" y="2521256"/>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invalid</a:t>
            </a:r>
          </a:p>
        </p:txBody>
      </p:sp>
      <p:cxnSp>
        <p:nvCxnSpPr>
          <p:cNvPr id="28" name="Straight Connector 27">
            <a:extLst>
              <a:ext uri="{FF2B5EF4-FFF2-40B4-BE49-F238E27FC236}">
                <a16:creationId xmlns:a16="http://schemas.microsoft.com/office/drawing/2014/main" id="{299B097F-EB41-18BD-E428-9001B8F21E22}"/>
              </a:ext>
            </a:extLst>
          </p:cNvPr>
          <p:cNvCxnSpPr>
            <a:cxnSpLocks/>
            <a:stCxn id="14" idx="7"/>
            <a:endCxn id="16" idx="0"/>
          </p:cNvCxnSpPr>
          <p:nvPr/>
        </p:nvCxnSpPr>
        <p:spPr>
          <a:xfrm>
            <a:off x="6131530" y="1445529"/>
            <a:ext cx="3527376" cy="1075730"/>
          </a:xfrm>
          <a:prstGeom prst="line">
            <a:avLst/>
          </a:prstGeom>
        </p:spPr>
        <p:style>
          <a:lnRef idx="1">
            <a:schemeClr val="accent6"/>
          </a:lnRef>
          <a:fillRef idx="0">
            <a:schemeClr val="accent6"/>
          </a:fillRef>
          <a:effectRef idx="0">
            <a:schemeClr val="accent6"/>
          </a:effectRef>
          <a:fontRef idx="minor">
            <a:schemeClr val="tx1"/>
          </a:fontRef>
        </p:style>
      </p:cxnSp>
      <p:cxnSp>
        <p:nvCxnSpPr>
          <p:cNvPr id="32" name="Straight Connector 31">
            <a:extLst>
              <a:ext uri="{FF2B5EF4-FFF2-40B4-BE49-F238E27FC236}">
                <a16:creationId xmlns:a16="http://schemas.microsoft.com/office/drawing/2014/main" id="{E91B19E0-0CD8-2CCA-8460-52599AFCB492}"/>
              </a:ext>
            </a:extLst>
          </p:cNvPr>
          <p:cNvCxnSpPr>
            <a:cxnSpLocks/>
            <a:stCxn id="14" idx="6"/>
            <a:endCxn id="17" idx="0"/>
          </p:cNvCxnSpPr>
          <p:nvPr/>
        </p:nvCxnSpPr>
        <p:spPr>
          <a:xfrm>
            <a:off x="6303144" y="1605605"/>
            <a:ext cx="1867272" cy="91565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Straight Connector 33">
            <a:extLst>
              <a:ext uri="{FF2B5EF4-FFF2-40B4-BE49-F238E27FC236}">
                <a16:creationId xmlns:a16="http://schemas.microsoft.com/office/drawing/2014/main" id="{1B9934A6-87A5-FC45-39D3-A29E831611F3}"/>
              </a:ext>
            </a:extLst>
          </p:cNvPr>
          <p:cNvCxnSpPr>
            <a:cxnSpLocks/>
            <a:stCxn id="14" idx="5"/>
            <a:endCxn id="18" idx="0"/>
          </p:cNvCxnSpPr>
          <p:nvPr/>
        </p:nvCxnSpPr>
        <p:spPr>
          <a:xfrm>
            <a:off x="6131530" y="1765680"/>
            <a:ext cx="550397" cy="755578"/>
          </a:xfrm>
          <a:prstGeom prst="line">
            <a:avLst/>
          </a:prstGeom>
        </p:spPr>
        <p:style>
          <a:lnRef idx="1">
            <a:schemeClr val="accent4"/>
          </a:lnRef>
          <a:fillRef idx="0">
            <a:schemeClr val="accent4"/>
          </a:fillRef>
          <a:effectRef idx="0">
            <a:schemeClr val="accent4"/>
          </a:effectRef>
          <a:fontRef idx="minor">
            <a:schemeClr val="tx1"/>
          </a:fontRef>
        </p:style>
      </p:cxnSp>
      <p:cxnSp>
        <p:nvCxnSpPr>
          <p:cNvPr id="36" name="Straight Connector 35">
            <a:extLst>
              <a:ext uri="{FF2B5EF4-FFF2-40B4-BE49-F238E27FC236}">
                <a16:creationId xmlns:a16="http://schemas.microsoft.com/office/drawing/2014/main" id="{9D5C3833-87D3-4307-243A-AD501B5036F3}"/>
              </a:ext>
            </a:extLst>
          </p:cNvPr>
          <p:cNvCxnSpPr>
            <a:cxnSpLocks/>
            <a:stCxn id="14" idx="3"/>
            <a:endCxn id="19" idx="0"/>
          </p:cNvCxnSpPr>
          <p:nvPr/>
        </p:nvCxnSpPr>
        <p:spPr>
          <a:xfrm flipH="1">
            <a:off x="5193438" y="1765680"/>
            <a:ext cx="109467" cy="767641"/>
          </a:xfrm>
          <a:prstGeom prst="line">
            <a:avLst/>
          </a:prstGeom>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5B06240B-ECD3-604B-77FB-69751E0EC1FE}"/>
              </a:ext>
            </a:extLst>
          </p:cNvPr>
          <p:cNvCxnSpPr>
            <a:cxnSpLocks/>
            <a:stCxn id="14" idx="2"/>
            <a:endCxn id="20" idx="7"/>
          </p:cNvCxnSpPr>
          <p:nvPr/>
        </p:nvCxnSpPr>
        <p:spPr>
          <a:xfrm flipH="1">
            <a:off x="4119261" y="1605605"/>
            <a:ext cx="1012030" cy="983723"/>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1B3A03CF-BD42-DA9F-D309-9522538B4B68}"/>
              </a:ext>
            </a:extLst>
          </p:cNvPr>
          <p:cNvCxnSpPr>
            <a:cxnSpLocks/>
            <a:stCxn id="14" idx="1"/>
            <a:endCxn id="21" idx="0"/>
          </p:cNvCxnSpPr>
          <p:nvPr/>
        </p:nvCxnSpPr>
        <p:spPr>
          <a:xfrm flipH="1">
            <a:off x="2216460" y="1445529"/>
            <a:ext cx="3086445" cy="1075727"/>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1D2FD103-E668-578E-B702-2E77D2C9A8AA}"/>
              </a:ext>
            </a:extLst>
          </p:cNvPr>
          <p:cNvSpPr/>
          <p:nvPr/>
        </p:nvSpPr>
        <p:spPr>
          <a:xfrm>
            <a:off x="5131290" y="4180016"/>
            <a:ext cx="1171853"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READ select!=6</a:t>
            </a:r>
          </a:p>
        </p:txBody>
      </p:sp>
      <p:cxnSp>
        <p:nvCxnSpPr>
          <p:cNvPr id="45" name="Straight Connector 44">
            <a:extLst>
              <a:ext uri="{FF2B5EF4-FFF2-40B4-BE49-F238E27FC236}">
                <a16:creationId xmlns:a16="http://schemas.microsoft.com/office/drawing/2014/main" id="{29C40B89-9B5D-CD35-3CBA-383966686A54}"/>
              </a:ext>
            </a:extLst>
          </p:cNvPr>
          <p:cNvCxnSpPr>
            <a:stCxn id="16" idx="4"/>
            <a:endCxn id="43" idx="5"/>
          </p:cNvCxnSpPr>
          <p:nvPr/>
        </p:nvCxnSpPr>
        <p:spPr>
          <a:xfrm flipH="1">
            <a:off x="6131529" y="2974020"/>
            <a:ext cx="3527377" cy="1592452"/>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Straight Connector 46">
            <a:extLst>
              <a:ext uri="{FF2B5EF4-FFF2-40B4-BE49-F238E27FC236}">
                <a16:creationId xmlns:a16="http://schemas.microsoft.com/office/drawing/2014/main" id="{C56CD6A1-A06B-C79F-2D86-A2F7D56313DB}"/>
              </a:ext>
            </a:extLst>
          </p:cNvPr>
          <p:cNvCxnSpPr>
            <a:stCxn id="17" idx="5"/>
            <a:endCxn id="43" idx="7"/>
          </p:cNvCxnSpPr>
          <p:nvPr/>
        </p:nvCxnSpPr>
        <p:spPr>
          <a:xfrm flipH="1">
            <a:off x="6131529" y="2907713"/>
            <a:ext cx="2453199" cy="1338608"/>
          </a:xfrm>
          <a:prstGeom prst="line">
            <a:avLst/>
          </a:prstGeom>
        </p:spPr>
        <p:style>
          <a:lnRef idx="1">
            <a:schemeClr val="accent5"/>
          </a:lnRef>
          <a:fillRef idx="0">
            <a:schemeClr val="accent5"/>
          </a:fillRef>
          <a:effectRef idx="0">
            <a:schemeClr val="accent5"/>
          </a:effectRef>
          <a:fontRef idx="minor">
            <a:schemeClr val="tx1"/>
          </a:fontRef>
        </p:style>
      </p:cxnSp>
      <p:cxnSp>
        <p:nvCxnSpPr>
          <p:cNvPr id="49" name="Straight Connector 48">
            <a:extLst>
              <a:ext uri="{FF2B5EF4-FFF2-40B4-BE49-F238E27FC236}">
                <a16:creationId xmlns:a16="http://schemas.microsoft.com/office/drawing/2014/main" id="{F41D4F92-AB3A-26F8-E954-0529B761A79A}"/>
              </a:ext>
            </a:extLst>
          </p:cNvPr>
          <p:cNvCxnSpPr>
            <a:stCxn id="18" idx="5"/>
            <a:endCxn id="43" idx="0"/>
          </p:cNvCxnSpPr>
          <p:nvPr/>
        </p:nvCxnSpPr>
        <p:spPr>
          <a:xfrm flipH="1">
            <a:off x="5717217" y="2907714"/>
            <a:ext cx="1379022" cy="1272302"/>
          </a:xfrm>
          <a:prstGeom prst="line">
            <a:avLst/>
          </a:prstGeom>
        </p:spPr>
        <p:style>
          <a:lnRef idx="1">
            <a:schemeClr val="accent4"/>
          </a:lnRef>
          <a:fillRef idx="0">
            <a:schemeClr val="accent4"/>
          </a:fillRef>
          <a:effectRef idx="0">
            <a:schemeClr val="accent4"/>
          </a:effectRef>
          <a:fontRef idx="minor">
            <a:schemeClr val="tx1"/>
          </a:fontRef>
        </p:style>
      </p:cxnSp>
      <p:cxnSp>
        <p:nvCxnSpPr>
          <p:cNvPr id="51" name="Straight Connector 50">
            <a:extLst>
              <a:ext uri="{FF2B5EF4-FFF2-40B4-BE49-F238E27FC236}">
                <a16:creationId xmlns:a16="http://schemas.microsoft.com/office/drawing/2014/main" id="{39471842-E765-7061-798A-60759838190D}"/>
              </a:ext>
            </a:extLst>
          </p:cNvPr>
          <p:cNvCxnSpPr>
            <a:stCxn id="19" idx="4"/>
            <a:endCxn id="43" idx="1"/>
          </p:cNvCxnSpPr>
          <p:nvPr/>
        </p:nvCxnSpPr>
        <p:spPr>
          <a:xfrm>
            <a:off x="5193438" y="2986082"/>
            <a:ext cx="109466" cy="1260239"/>
          </a:xfrm>
          <a:prstGeom prst="line">
            <a:avLst/>
          </a:prstGeom>
        </p:spPr>
        <p:style>
          <a:lnRef idx="1">
            <a:schemeClr val="accent3"/>
          </a:lnRef>
          <a:fillRef idx="0">
            <a:schemeClr val="accent3"/>
          </a:fillRef>
          <a:effectRef idx="0">
            <a:schemeClr val="accent3"/>
          </a:effectRef>
          <a:fontRef idx="minor">
            <a:schemeClr val="tx1"/>
          </a:fontRef>
        </p:style>
      </p:cxnSp>
      <p:cxnSp>
        <p:nvCxnSpPr>
          <p:cNvPr id="53" name="Straight Connector 52">
            <a:extLst>
              <a:ext uri="{FF2B5EF4-FFF2-40B4-BE49-F238E27FC236}">
                <a16:creationId xmlns:a16="http://schemas.microsoft.com/office/drawing/2014/main" id="{010FC5C0-5E79-02A3-55E5-E12E1435C3D4}"/>
              </a:ext>
            </a:extLst>
          </p:cNvPr>
          <p:cNvCxnSpPr>
            <a:cxnSpLocks/>
            <a:stCxn id="20" idx="4"/>
            <a:endCxn id="43" idx="2"/>
          </p:cNvCxnSpPr>
          <p:nvPr/>
        </p:nvCxnSpPr>
        <p:spPr>
          <a:xfrm>
            <a:off x="3704949" y="2986081"/>
            <a:ext cx="1426341" cy="1420316"/>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F6B66154-8636-62A5-14D1-1998FE02C380}"/>
              </a:ext>
            </a:extLst>
          </p:cNvPr>
          <p:cNvCxnSpPr>
            <a:stCxn id="21" idx="4"/>
            <a:endCxn id="43" idx="3"/>
          </p:cNvCxnSpPr>
          <p:nvPr/>
        </p:nvCxnSpPr>
        <p:spPr>
          <a:xfrm>
            <a:off x="2216460" y="2974017"/>
            <a:ext cx="3086444" cy="15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4F6A947-E59A-6ACD-FB7E-0CD2BB481A11}"/>
              </a:ext>
            </a:extLst>
          </p:cNvPr>
          <p:cNvCxnSpPr>
            <a:stCxn id="14" idx="0"/>
          </p:cNvCxnSpPr>
          <p:nvPr/>
        </p:nvCxnSpPr>
        <p:spPr>
          <a:xfrm flipH="1">
            <a:off x="763480" y="1379224"/>
            <a:ext cx="4953738"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FC3C4E0C-3E06-C4E3-85FD-FF33F9C23834}"/>
              </a:ext>
            </a:extLst>
          </p:cNvPr>
          <p:cNvCxnSpPr/>
          <p:nvPr/>
        </p:nvCxnSpPr>
        <p:spPr>
          <a:xfrm>
            <a:off x="763480" y="1379224"/>
            <a:ext cx="0" cy="4764124"/>
          </a:xfrm>
          <a:prstGeom prst="line">
            <a:avLst/>
          </a:prstGeom>
        </p:spPr>
        <p:style>
          <a:lnRef idx="1">
            <a:schemeClr val="accent4"/>
          </a:lnRef>
          <a:fillRef idx="0">
            <a:schemeClr val="accent4"/>
          </a:fillRef>
          <a:effectRef idx="0">
            <a:schemeClr val="accent4"/>
          </a:effectRef>
          <a:fontRef idx="minor">
            <a:schemeClr val="tx1"/>
          </a:fontRef>
        </p:style>
      </p:cxnSp>
      <p:cxnSp>
        <p:nvCxnSpPr>
          <p:cNvPr id="69" name="Straight Connector 68">
            <a:extLst>
              <a:ext uri="{FF2B5EF4-FFF2-40B4-BE49-F238E27FC236}">
                <a16:creationId xmlns:a16="http://schemas.microsoft.com/office/drawing/2014/main" id="{74B47DC6-1FD8-86DD-8606-62657E38FE19}"/>
              </a:ext>
            </a:extLst>
          </p:cNvPr>
          <p:cNvCxnSpPr>
            <a:endCxn id="15" idx="2"/>
          </p:cNvCxnSpPr>
          <p:nvPr/>
        </p:nvCxnSpPr>
        <p:spPr>
          <a:xfrm>
            <a:off x="763480" y="6143347"/>
            <a:ext cx="4367809" cy="1"/>
          </a:xfrm>
          <a:prstGeom prst="line">
            <a:avLst/>
          </a:prstGeom>
        </p:spPr>
        <p:style>
          <a:lnRef idx="1">
            <a:schemeClr val="accent4"/>
          </a:lnRef>
          <a:fillRef idx="0">
            <a:schemeClr val="accent4"/>
          </a:fillRef>
          <a:effectRef idx="0">
            <a:schemeClr val="accent4"/>
          </a:effectRef>
          <a:fontRef idx="minor">
            <a:schemeClr val="tx1"/>
          </a:fontRef>
        </p:style>
      </p:cxnSp>
      <p:cxnSp>
        <p:nvCxnSpPr>
          <p:cNvPr id="71" name="Straight Connector 70">
            <a:extLst>
              <a:ext uri="{FF2B5EF4-FFF2-40B4-BE49-F238E27FC236}">
                <a16:creationId xmlns:a16="http://schemas.microsoft.com/office/drawing/2014/main" id="{C4BD4D88-BB44-064B-8429-BC2C24C6E489}"/>
              </a:ext>
            </a:extLst>
          </p:cNvPr>
          <p:cNvCxnSpPr>
            <a:stCxn id="13" idx="4"/>
            <a:endCxn id="14" idx="0"/>
          </p:cNvCxnSpPr>
          <p:nvPr/>
        </p:nvCxnSpPr>
        <p:spPr>
          <a:xfrm>
            <a:off x="5717218" y="1089107"/>
            <a:ext cx="0" cy="290117"/>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CEA393D9-23FA-7141-AFA9-1F33802AD18C}"/>
              </a:ext>
            </a:extLst>
          </p:cNvPr>
          <p:cNvCxnSpPr>
            <a:stCxn id="43" idx="4"/>
            <a:endCxn id="15" idx="0"/>
          </p:cNvCxnSpPr>
          <p:nvPr/>
        </p:nvCxnSpPr>
        <p:spPr>
          <a:xfrm flipH="1">
            <a:off x="5717216" y="4632777"/>
            <a:ext cx="1" cy="1284190"/>
          </a:xfrm>
          <a:prstGeom prst="line">
            <a:avLst/>
          </a:prstGeom>
        </p:spPr>
        <p:style>
          <a:lnRef idx="1">
            <a:schemeClr val="accent4"/>
          </a:lnRef>
          <a:fillRef idx="0">
            <a:schemeClr val="accent4"/>
          </a:fillRef>
          <a:effectRef idx="0">
            <a:schemeClr val="accent4"/>
          </a:effectRef>
          <a:fontRef idx="minor">
            <a:schemeClr val="tx1"/>
          </a:fontRef>
        </p:style>
      </p:cxnSp>
      <p:cxnSp>
        <p:nvCxnSpPr>
          <p:cNvPr id="82" name="Straight Connector 81">
            <a:extLst>
              <a:ext uri="{FF2B5EF4-FFF2-40B4-BE49-F238E27FC236}">
                <a16:creationId xmlns:a16="http://schemas.microsoft.com/office/drawing/2014/main" id="{BC25CF0F-655E-9998-5E0D-32D2B7FC75A9}"/>
              </a:ext>
            </a:extLst>
          </p:cNvPr>
          <p:cNvCxnSpPr>
            <a:stCxn id="43" idx="4"/>
          </p:cNvCxnSpPr>
          <p:nvPr/>
        </p:nvCxnSpPr>
        <p:spPr>
          <a:xfrm>
            <a:off x="5717217" y="4632777"/>
            <a:ext cx="5939164"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84" name="Straight Connector 83">
            <a:extLst>
              <a:ext uri="{FF2B5EF4-FFF2-40B4-BE49-F238E27FC236}">
                <a16:creationId xmlns:a16="http://schemas.microsoft.com/office/drawing/2014/main" id="{6F7A45BF-29C1-1EF5-8AC1-EB89ED2B1399}"/>
              </a:ext>
            </a:extLst>
          </p:cNvPr>
          <p:cNvCxnSpPr/>
          <p:nvPr/>
        </p:nvCxnSpPr>
        <p:spPr>
          <a:xfrm flipH="1" flipV="1">
            <a:off x="11558726" y="1089107"/>
            <a:ext cx="97655" cy="3543670"/>
          </a:xfrm>
          <a:prstGeom prst="line">
            <a:avLst/>
          </a:prstGeom>
        </p:spPr>
        <p:style>
          <a:lnRef idx="1">
            <a:schemeClr val="accent5"/>
          </a:lnRef>
          <a:fillRef idx="0">
            <a:schemeClr val="accent5"/>
          </a:fillRef>
          <a:effectRef idx="0">
            <a:schemeClr val="accent5"/>
          </a:effectRef>
          <a:fontRef idx="minor">
            <a:schemeClr val="tx1"/>
          </a:fontRef>
        </p:style>
      </p:cxnSp>
      <p:cxnSp>
        <p:nvCxnSpPr>
          <p:cNvPr id="86" name="Straight Connector 85">
            <a:extLst>
              <a:ext uri="{FF2B5EF4-FFF2-40B4-BE49-F238E27FC236}">
                <a16:creationId xmlns:a16="http://schemas.microsoft.com/office/drawing/2014/main" id="{1131BFE8-1557-F299-A5A3-D919F9882AF5}"/>
              </a:ext>
            </a:extLst>
          </p:cNvPr>
          <p:cNvCxnSpPr>
            <a:endCxn id="14" idx="0"/>
          </p:cNvCxnSpPr>
          <p:nvPr/>
        </p:nvCxnSpPr>
        <p:spPr>
          <a:xfrm flipH="1">
            <a:off x="5717218" y="1089107"/>
            <a:ext cx="5841508" cy="2901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8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613215" y="1571348"/>
            <a:ext cx="10515600" cy="5000922"/>
          </a:xfrm>
        </p:spPr>
        <p:txBody>
          <a:bodyPr>
            <a:normAutofit fontScale="90000"/>
          </a:bodyPr>
          <a:lstStyle/>
          <a:p>
            <a:r>
              <a:rPr lang="en-US" sz="4000" dirty="0">
                <a:solidFill>
                  <a:schemeClr val="bg1"/>
                </a:solidFill>
                <a:latin typeface="Times New Roman" panose="02020603050405020304" pitchFamily="18" charset="0"/>
                <a:cs typeface="Times New Roman" panose="02020603050405020304" pitchFamily="18" charset="0"/>
              </a:rPr>
              <a:t>Techniques cont..</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Here we have 13 Taste Case that coverage the code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sz="3100" dirty="0">
                <a:solidFill>
                  <a:schemeClr val="bg1"/>
                </a:solidFill>
                <a:latin typeface="Times New Roman" panose="02020603050405020304" pitchFamily="18" charset="0"/>
                <a:cs typeface="Times New Roman" panose="02020603050405020304" pitchFamily="18" charset="0"/>
              </a:rPr>
              <a:t> The happy and bad scenario will be created to test the simple and worst case in the code as user ( in the video of demo )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48745" y="3053945"/>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6" name="Oval 5">
            <a:extLst>
              <a:ext uri="{FF2B5EF4-FFF2-40B4-BE49-F238E27FC236}">
                <a16:creationId xmlns:a16="http://schemas.microsoft.com/office/drawing/2014/main" id="{0AE7BF92-F14D-5EA5-78C4-437E57E7B7C7}"/>
              </a:ext>
            </a:extLst>
          </p:cNvPr>
          <p:cNvSpPr/>
          <p:nvPr/>
        </p:nvSpPr>
        <p:spPr>
          <a:xfrm>
            <a:off x="448745" y="4013736"/>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354526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613215" y="1571348"/>
            <a:ext cx="10515600" cy="5000922"/>
          </a:xfrm>
          <a:noFill/>
        </p:spPr>
        <p:txBody>
          <a:bodyPr>
            <a:normAutofit fontScale="90000"/>
          </a:bodyPr>
          <a:lstStyle/>
          <a:p>
            <a:r>
              <a:rPr lang="en-US" sz="4000" dirty="0">
                <a:solidFill>
                  <a:schemeClr val="bg1"/>
                </a:solidFill>
                <a:latin typeface="Times New Roman" panose="02020603050405020304" pitchFamily="18" charset="0"/>
                <a:cs typeface="Times New Roman" panose="02020603050405020304" pitchFamily="18" charset="0"/>
              </a:rPr>
              <a:t>Video Link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br>
              <a:rPr lang="en-US" sz="3200"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rgbClr val="954F72"/>
                </a:solidFill>
                <a:highlight>
                  <a:srgbClr val="000000"/>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https://drive.google.com/file/d/1ANFctwWC65d8SvikiAd9gjlTYTC4m-HK/view?usp=sharing</a:t>
            </a:r>
            <a:r>
              <a:rPr lang="en-US" sz="3100" dirty="0">
                <a:solidFill>
                  <a:schemeClr val="bg1"/>
                </a:solidFill>
                <a:highlight>
                  <a:srgbClr val="000000"/>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53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1000124" y="2274838"/>
            <a:ext cx="7021513" cy="2308324"/>
          </a:xfrm>
        </p:spPr>
        <p:txBody>
          <a:bodyPr vert="horz" lIns="91440" tIns="45720" rIns="91440" bIns="45720" rtlCol="0" anchor="b">
            <a:normAutofit fontScale="90000"/>
          </a:bodyPr>
          <a:lstStyle/>
          <a:p>
            <a:r>
              <a:rPr lang="en-US" sz="6700" kern="1200" dirty="0">
                <a:solidFill>
                  <a:schemeClr val="bg1"/>
                </a:solidFill>
                <a:latin typeface="Times New Roman" panose="02020603050405020304" pitchFamily="18" charset="0"/>
                <a:cs typeface="Times New Roman" panose="02020603050405020304" pitchFamily="18" charset="0"/>
              </a:rPr>
              <a:t>Thanks</a:t>
            </a:r>
            <a:br>
              <a:rPr lang="en-US" sz="1800" kern="1200" dirty="0">
                <a:solidFill>
                  <a:schemeClr val="bg1"/>
                </a:solidFill>
                <a:latin typeface="+mj-lt"/>
                <a:ea typeface="+mj-ea"/>
                <a:cs typeface="+mj-cs"/>
              </a:rPr>
            </a:br>
            <a:r>
              <a:rPr lang="en-US" sz="1800" kern="1200" dirty="0">
                <a:solidFill>
                  <a:schemeClr val="bg1"/>
                </a:solidFill>
                <a:latin typeface="+mj-lt"/>
                <a:ea typeface="+mj-ea"/>
                <a:cs typeface="+mj-cs"/>
              </a:rPr>
              <a:t> </a:t>
            </a: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r>
              <a:rPr lang="en-US" sz="1800" kern="1200" dirty="0">
                <a:solidFill>
                  <a:schemeClr val="bg1"/>
                </a:solidFill>
                <a:latin typeface="+mj-lt"/>
                <a:ea typeface="+mj-ea"/>
                <a:cs typeface="+mj-cs"/>
              </a:rPr>
              <a:t> </a:t>
            </a: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r>
              <a:rPr lang="en-US" sz="1800" kern="1200" dirty="0">
                <a:solidFill>
                  <a:schemeClr val="bg1"/>
                </a:solidFill>
                <a:latin typeface="+mj-lt"/>
                <a:ea typeface="+mj-ea"/>
                <a:cs typeface="+mj-cs"/>
              </a:rPr>
              <a:t> </a:t>
            </a:r>
            <a:br>
              <a:rPr lang="en-US" sz="1800" kern="1200" dirty="0">
                <a:solidFill>
                  <a:schemeClr val="bg1"/>
                </a:solidFill>
                <a:latin typeface="+mj-lt"/>
                <a:ea typeface="+mj-ea"/>
                <a:cs typeface="+mj-cs"/>
              </a:rPr>
            </a:br>
            <a:br>
              <a:rPr lang="en-US" sz="1800" kern="1200" dirty="0">
                <a:solidFill>
                  <a:schemeClr val="bg1"/>
                </a:solidFill>
                <a:latin typeface="+mj-lt"/>
                <a:ea typeface="+mj-ea"/>
                <a:cs typeface="+mj-cs"/>
              </a:rPr>
            </a:br>
            <a:endParaRPr lang="en-US" sz="1800" kern="1200" dirty="0">
              <a:solidFill>
                <a:schemeClr val="bg1"/>
              </a:solidFill>
              <a:latin typeface="+mj-lt"/>
              <a:ea typeface="+mj-ea"/>
              <a:cs typeface="+mj-cs"/>
            </a:endParaRPr>
          </a:p>
        </p:txBody>
      </p:sp>
    </p:spTree>
    <p:extLst>
      <p:ext uri="{BB962C8B-B14F-4D97-AF65-F5344CB8AC3E}">
        <p14:creationId xmlns:p14="http://schemas.microsoft.com/office/powerpoint/2010/main" val="222781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495300" y="1249362"/>
            <a:ext cx="10515600" cy="4359275"/>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Testing Levels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1. Unit Testing </a:t>
            </a:r>
            <a:br>
              <a:rPr lang="en-US" sz="2400" dirty="0">
                <a:solidFill>
                  <a:schemeClr val="bg1"/>
                </a:solidFill>
                <a:latin typeface="Times New Roman" panose="02020603050405020304" pitchFamily="18" charset="0"/>
                <a:cs typeface="Times New Roman" panose="02020603050405020304" pitchFamily="18" charset="0"/>
              </a:rPr>
            </a:b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2. Integration Testing</a:t>
            </a:r>
            <a:br>
              <a:rPr lang="en-US" sz="2400" dirty="0">
                <a:solidFill>
                  <a:schemeClr val="bg1"/>
                </a:solidFill>
                <a:latin typeface="Times New Roman" panose="02020603050405020304" pitchFamily="18" charset="0"/>
                <a:cs typeface="Times New Roman" panose="02020603050405020304" pitchFamily="18" charset="0"/>
              </a:rPr>
            </a:b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3. System Testing</a:t>
            </a:r>
            <a:br>
              <a:rPr lang="en-US" sz="2400" dirty="0">
                <a:solidFill>
                  <a:schemeClr val="bg1"/>
                </a:solidFill>
                <a:latin typeface="Times New Roman" panose="02020603050405020304" pitchFamily="18" charset="0"/>
                <a:cs typeface="Times New Roman" panose="02020603050405020304" pitchFamily="18" charset="0"/>
              </a:rPr>
            </a:b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4. Acceptance Testing</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2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529979" y="1510591"/>
            <a:ext cx="10515600" cy="4341812"/>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a:t>
            </a:r>
            <a:r>
              <a:rPr lang="en-US" sz="4000" dirty="0">
                <a:solidFill>
                  <a:schemeClr val="bg1"/>
                </a:solidFill>
                <a:latin typeface="Times New Roman" panose="02020603050405020304" pitchFamily="18" charset="0"/>
                <a:cs typeface="Times New Roman" panose="02020603050405020304" pitchFamily="18" charset="0"/>
              </a:rPr>
              <a:t>Unit Testing</a:t>
            </a:r>
            <a:br>
              <a:rPr lang="en-US" sz="3600"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we can say component or </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module Testing </a:t>
            </a:r>
            <a:br>
              <a:rPr lang="en-US" sz="3600"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we will be asking 4Q </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that will describe </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this level </a:t>
            </a:r>
            <a:r>
              <a:rPr lang="en-US" sz="2800" dirty="0">
                <a:solidFill>
                  <a:schemeClr val="bg1"/>
                </a:solidFill>
                <a:latin typeface="Times New Roman" panose="02020603050405020304" pitchFamily="18" charset="0"/>
                <a:cs typeface="Times New Roman" panose="02020603050405020304" pitchFamily="18" charset="0"/>
              </a:rPr>
              <a:t>( what , when , who , why ) </a:t>
            </a: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 </a:t>
            </a:r>
            <a:br>
              <a:rPr lang="en-US" sz="2400"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484632F9-266B-75D5-7BBC-7D3D205ED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774" y="605085"/>
            <a:ext cx="9173818" cy="4762500"/>
          </a:xfrm>
          <a:prstGeom prst="rect">
            <a:avLst/>
          </a:prstGeom>
        </p:spPr>
      </p:pic>
      <p:sp>
        <p:nvSpPr>
          <p:cNvPr id="5" name="Oval 4">
            <a:extLst>
              <a:ext uri="{FF2B5EF4-FFF2-40B4-BE49-F238E27FC236}">
                <a16:creationId xmlns:a16="http://schemas.microsoft.com/office/drawing/2014/main" id="{CFC3B71B-0986-26B1-E5B1-D1A08C2B1A83}"/>
              </a:ext>
            </a:extLst>
          </p:cNvPr>
          <p:cNvSpPr/>
          <p:nvPr/>
        </p:nvSpPr>
        <p:spPr>
          <a:xfrm>
            <a:off x="485243" y="2409613"/>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6" name="Oval 5">
            <a:extLst>
              <a:ext uri="{FF2B5EF4-FFF2-40B4-BE49-F238E27FC236}">
                <a16:creationId xmlns:a16="http://schemas.microsoft.com/office/drawing/2014/main" id="{56060931-724F-3FEC-EEA5-9DAFE7B01202}"/>
              </a:ext>
            </a:extLst>
          </p:cNvPr>
          <p:cNvSpPr/>
          <p:nvPr/>
        </p:nvSpPr>
        <p:spPr>
          <a:xfrm>
            <a:off x="485242" y="3683199"/>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17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525256" y="1000789"/>
            <a:ext cx="10515600" cy="4359275"/>
          </a:xfrm>
        </p:spPr>
        <p:txBody>
          <a:bodyPr>
            <a:normAutofit fontScale="90000"/>
          </a:bodyPr>
          <a:lstStyle/>
          <a:p>
            <a:r>
              <a:rPr lang="en-US" sz="3200" dirty="0">
                <a:solidFill>
                  <a:schemeClr val="bg1"/>
                </a:solidFill>
                <a:latin typeface="Times New Roman" panose="02020603050405020304" pitchFamily="18" charset="0"/>
                <a:cs typeface="Times New Roman" panose="02020603050405020304" pitchFamily="18" charset="0"/>
              </a:rPr>
              <a:t>What Question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what is this level do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The goal of this level is to test each unit and see if it do the job specified for it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or not .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Unit is including ( Functions </a:t>
            </a:r>
            <a:r>
              <a:rPr lang="en-US" sz="2800">
                <a:solidFill>
                  <a:schemeClr val="bg1"/>
                </a:solidFill>
                <a:latin typeface="Times New Roman" panose="02020603050405020304" pitchFamily="18" charset="0"/>
                <a:cs typeface="Times New Roman" panose="02020603050405020304" pitchFamily="18" charset="0"/>
              </a:rPr>
              <a:t>, Reports </a:t>
            </a:r>
            <a:r>
              <a:rPr lang="en-US" sz="2800" dirty="0">
                <a:solidFill>
                  <a:schemeClr val="bg1"/>
                </a:solidFill>
                <a:latin typeface="Times New Roman" panose="02020603050405020304" pitchFamily="18" charset="0"/>
                <a:cs typeface="Times New Roman" panose="02020603050405020304" pitchFamily="18" charset="0"/>
              </a:rPr>
              <a:t>, Forms , SQL )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13065" y="2578289"/>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7" name="Oval 6">
            <a:extLst>
              <a:ext uri="{FF2B5EF4-FFF2-40B4-BE49-F238E27FC236}">
                <a16:creationId xmlns:a16="http://schemas.microsoft.com/office/drawing/2014/main" id="{0594FD47-8AFC-2E71-29D2-26983AC76717}"/>
              </a:ext>
            </a:extLst>
          </p:cNvPr>
          <p:cNvSpPr/>
          <p:nvPr/>
        </p:nvSpPr>
        <p:spPr>
          <a:xfrm>
            <a:off x="413064" y="3969176"/>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8808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525256" y="1000789"/>
            <a:ext cx="10515600" cy="4359275"/>
          </a:xfrm>
        </p:spPr>
        <p:txBody>
          <a:bodyPr>
            <a:normAutofit fontScale="90000"/>
          </a:bodyPr>
          <a:lstStyle/>
          <a:p>
            <a:r>
              <a:rPr lang="en-US" sz="3200" dirty="0">
                <a:solidFill>
                  <a:schemeClr val="bg1"/>
                </a:solidFill>
                <a:latin typeface="Times New Roman" panose="02020603050405020304" pitchFamily="18" charset="0"/>
                <a:cs typeface="Times New Roman" panose="02020603050405020304" pitchFamily="18" charset="0"/>
              </a:rPr>
              <a:t>When Question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when does unit testing start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The unit testing start when the Functions or Modules are coded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43021" y="2729209"/>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247706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525256" y="1000789"/>
            <a:ext cx="10515600" cy="4359275"/>
          </a:xfrm>
        </p:spPr>
        <p:txBody>
          <a:bodyPr>
            <a:normAutofit fontScale="90000"/>
          </a:bodyPr>
          <a:lstStyle/>
          <a:p>
            <a:r>
              <a:rPr lang="en-US" sz="3200" dirty="0">
                <a:solidFill>
                  <a:schemeClr val="bg1"/>
                </a:solidFill>
                <a:latin typeface="Times New Roman" panose="02020603050405020304" pitchFamily="18" charset="0"/>
                <a:cs typeface="Times New Roman" panose="02020603050405020304" pitchFamily="18" charset="0"/>
              </a:rPr>
              <a:t>Who Question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who is responsible for unit testing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The developer is responsible for the unit testing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43021" y="2729209"/>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117605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620020" y="2047164"/>
            <a:ext cx="10515600" cy="4359275"/>
          </a:xfrm>
        </p:spPr>
        <p:txBody>
          <a:bodyPr>
            <a:normAutofit fontScale="90000"/>
          </a:bodyPr>
          <a:lstStyle/>
          <a:p>
            <a:r>
              <a:rPr lang="en-US" sz="3200" dirty="0">
                <a:solidFill>
                  <a:schemeClr val="bg1"/>
                </a:solidFill>
                <a:latin typeface="Times New Roman" panose="02020603050405020304" pitchFamily="18" charset="0"/>
                <a:cs typeface="Times New Roman" panose="02020603050405020304" pitchFamily="18" charset="0"/>
              </a:rPr>
              <a:t>Why Question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why are we doing unit testing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Easier to fix bug and picked up earlier </a:t>
            </a: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Faster debugging </a:t>
            </a: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Smaller amount of code </a:t>
            </a: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Reduce future cost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41943" y="2769859"/>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4" name="Oval 3">
            <a:extLst>
              <a:ext uri="{FF2B5EF4-FFF2-40B4-BE49-F238E27FC236}">
                <a16:creationId xmlns:a16="http://schemas.microsoft.com/office/drawing/2014/main" id="{E79E71E0-761C-1E0B-1661-464B7C202DF6}"/>
              </a:ext>
            </a:extLst>
          </p:cNvPr>
          <p:cNvSpPr/>
          <p:nvPr/>
        </p:nvSpPr>
        <p:spPr>
          <a:xfrm>
            <a:off x="455551" y="4835428"/>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5" name="Oval 4">
            <a:extLst>
              <a:ext uri="{FF2B5EF4-FFF2-40B4-BE49-F238E27FC236}">
                <a16:creationId xmlns:a16="http://schemas.microsoft.com/office/drawing/2014/main" id="{AE419DA0-E53B-FADC-591D-A86693FF17F6}"/>
              </a:ext>
            </a:extLst>
          </p:cNvPr>
          <p:cNvSpPr/>
          <p:nvPr/>
        </p:nvSpPr>
        <p:spPr>
          <a:xfrm>
            <a:off x="441942" y="4146905"/>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6" name="Oval 5">
            <a:extLst>
              <a:ext uri="{FF2B5EF4-FFF2-40B4-BE49-F238E27FC236}">
                <a16:creationId xmlns:a16="http://schemas.microsoft.com/office/drawing/2014/main" id="{0AE7BF92-F14D-5EA5-78C4-437E57E7B7C7}"/>
              </a:ext>
            </a:extLst>
          </p:cNvPr>
          <p:cNvSpPr/>
          <p:nvPr/>
        </p:nvSpPr>
        <p:spPr>
          <a:xfrm>
            <a:off x="441943" y="3458382"/>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241046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44EA-860C-77B7-B597-E18A9FEF62F7}"/>
              </a:ext>
            </a:extLst>
          </p:cNvPr>
          <p:cNvSpPr>
            <a:spLocks noGrp="1"/>
          </p:cNvSpPr>
          <p:nvPr>
            <p:ph type="title"/>
          </p:nvPr>
        </p:nvSpPr>
        <p:spPr>
          <a:xfrm>
            <a:off x="620020" y="2047164"/>
            <a:ext cx="10515600" cy="4359275"/>
          </a:xfrm>
        </p:spPr>
        <p:txBody>
          <a:bodyPr>
            <a:normAutofit fontScale="90000"/>
          </a:bodyPr>
          <a:lstStyle/>
          <a:p>
            <a:r>
              <a:rPr lang="en-US" sz="3200" dirty="0">
                <a:solidFill>
                  <a:schemeClr val="bg1"/>
                </a:solidFill>
                <a:latin typeface="Times New Roman" panose="02020603050405020304" pitchFamily="18" charset="0"/>
                <a:cs typeface="Times New Roman" panose="02020603050405020304" pitchFamily="18" charset="0"/>
              </a:rPr>
              <a:t>Why Question </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why are we doing unit testing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Easier to fix bug and picked up earlier </a:t>
            </a: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Faster debugging </a:t>
            </a: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Smaller amount of code </a:t>
            </a: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Reduce future cost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AEC588D-EB97-DB4D-3CD3-400E104A6483}"/>
              </a:ext>
            </a:extLst>
          </p:cNvPr>
          <p:cNvSpPr/>
          <p:nvPr/>
        </p:nvSpPr>
        <p:spPr>
          <a:xfrm>
            <a:off x="441943" y="2769859"/>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4" name="Oval 3">
            <a:extLst>
              <a:ext uri="{FF2B5EF4-FFF2-40B4-BE49-F238E27FC236}">
                <a16:creationId xmlns:a16="http://schemas.microsoft.com/office/drawing/2014/main" id="{E79E71E0-761C-1E0B-1661-464B7C202DF6}"/>
              </a:ext>
            </a:extLst>
          </p:cNvPr>
          <p:cNvSpPr/>
          <p:nvPr/>
        </p:nvSpPr>
        <p:spPr>
          <a:xfrm>
            <a:off x="455551" y="4835428"/>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5" name="Oval 4">
            <a:extLst>
              <a:ext uri="{FF2B5EF4-FFF2-40B4-BE49-F238E27FC236}">
                <a16:creationId xmlns:a16="http://schemas.microsoft.com/office/drawing/2014/main" id="{AE419DA0-E53B-FADC-591D-A86693FF17F6}"/>
              </a:ext>
            </a:extLst>
          </p:cNvPr>
          <p:cNvSpPr/>
          <p:nvPr/>
        </p:nvSpPr>
        <p:spPr>
          <a:xfrm>
            <a:off x="441942" y="4146905"/>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6" name="Oval 5">
            <a:extLst>
              <a:ext uri="{FF2B5EF4-FFF2-40B4-BE49-F238E27FC236}">
                <a16:creationId xmlns:a16="http://schemas.microsoft.com/office/drawing/2014/main" id="{0AE7BF92-F14D-5EA5-78C4-437E57E7B7C7}"/>
              </a:ext>
            </a:extLst>
          </p:cNvPr>
          <p:cNvSpPr/>
          <p:nvPr/>
        </p:nvSpPr>
        <p:spPr>
          <a:xfrm>
            <a:off x="441943" y="3458382"/>
            <a:ext cx="164469" cy="186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109702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12" descr="Bubble chart&#10;&#10;Description automatically generated">
            <a:extLst>
              <a:ext uri="{FF2B5EF4-FFF2-40B4-BE49-F238E27FC236}">
                <a16:creationId xmlns:a16="http://schemas.microsoft.com/office/drawing/2014/main" id="{BF62154E-7C9E-E602-74A1-999262095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606632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540</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Testing Levels    1. Unit Testing   2. Integration Testing  3. System Testing  4. Acceptance Testing  </vt:lpstr>
      <vt:lpstr>  Unit Testing      we can say component or    module Testing     we will be asking 4Q     that will describe     this level ( what , when , who , why )      </vt:lpstr>
      <vt:lpstr>What Question   what is this level do ?   The goal of this level is to test each unit and see if it do the job specified for it       or not .    Unit is including ( Functions , Reports , Forms , SQL ) .  </vt:lpstr>
      <vt:lpstr>When Question   when does unit testing start ?   The unit testing start when the Functions or Modules are coded       </vt:lpstr>
      <vt:lpstr>Who Question   who is responsible for unit testing  ?   The developer is responsible for the unit testing       </vt:lpstr>
      <vt:lpstr>Why Question   why are we doing unit testing  ?   Easier to fix bug and picked up earlier    Faster debugging    Smaller amount of code    Reduce future cost        </vt:lpstr>
      <vt:lpstr>Why Question   why are we doing unit testing  ?   Easier to fix bug and picked up earlier    Faster debugging    Smaller amount of code    Reduce future cost        </vt:lpstr>
      <vt:lpstr>PowerPoint Presentation</vt:lpstr>
      <vt:lpstr>      Tool    The program that will be Tested is a Calculator program with C++        Therefore, we will use (Code::Blocks)  to write the code         </vt:lpstr>
      <vt:lpstr>      Frameworks     I will use a visual studio     with Googletest Framework to test the C++ program        </vt:lpstr>
      <vt:lpstr>Techniques   Here I will use white box , because I see the code  I will use Decision or brunch testing  to coverage all statements      </vt:lpstr>
      <vt:lpstr>PowerPoint Presentation</vt:lpstr>
      <vt:lpstr>Techniques cont..     Here we have 13 Taste Case that coverage the code    The happy and bad scenario will be created to test the simple and worst case in the code as user ( in the video of demo )      </vt:lpstr>
      <vt:lpstr>Video Link      https://drive.google.com/file/d/1ANFctwWC65d8SvikiAd9gjlTYTC4m-HK/view?usp=sharing      </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Tarek</dc:creator>
  <cp:lastModifiedBy>Mahmoud Tarek</cp:lastModifiedBy>
  <cp:revision>11</cp:revision>
  <dcterms:created xsi:type="dcterms:W3CDTF">2022-09-12T09:37:30Z</dcterms:created>
  <dcterms:modified xsi:type="dcterms:W3CDTF">2022-09-15T22:45:49Z</dcterms:modified>
</cp:coreProperties>
</file>