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69" r:id="rId7"/>
    <p:sldId id="270" r:id="rId8"/>
    <p:sldId id="259" r:id="rId9"/>
    <p:sldId id="272" r:id="rId10"/>
    <p:sldId id="273" r:id="rId11"/>
    <p:sldId id="274" r:id="rId12"/>
    <p:sldId id="275" r:id="rId13"/>
    <p:sldId id="276" r:id="rId14"/>
    <p:sldId id="271" r:id="rId15"/>
    <p:sldId id="265" r:id="rId16"/>
    <p:sldId id="263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11/29/2022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11/29/2022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11/29/2022</a:t>
            </a:fld>
            <a:endParaRPr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11/29/2022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11/29/2022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11/29/2022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11/29/2022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11/29/2022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11/29/2022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11/29/2022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11/29/2022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11/29/2022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11/29/2022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11/29/2022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qa-refapp.openmrs.org/openmrs/login.htm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U7TNPyNkOGRVh22CcfSIBopVXGqsi4XN?usp=sharing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Automation Testing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819129" cy="4465320"/>
          </a:xfrm>
        </p:spPr>
        <p:txBody>
          <a:bodyPr>
            <a:normAutofit/>
          </a:bodyPr>
          <a:lstStyle/>
          <a:p>
            <a:r>
              <a:rPr lang="en-US" dirty="0"/>
              <a:t>Free Java-based development platform known for its plugins that allow developers to develop and test code written in other programming languages.</a:t>
            </a:r>
          </a:p>
          <a:p>
            <a:endParaRPr lang="en-US" dirty="0"/>
          </a:p>
          <a:p>
            <a:r>
              <a:rPr lang="en-US" dirty="0"/>
              <a:t>Automation tests for Web UI with API using selenium.</a:t>
            </a:r>
          </a:p>
          <a:p>
            <a:endParaRPr lang="en-US" dirty="0"/>
          </a:p>
          <a:p>
            <a:r>
              <a:rPr lang="en-US" dirty="0"/>
              <a:t>It is free and open source , easy to use.</a:t>
            </a:r>
          </a:p>
        </p:txBody>
      </p:sp>
    </p:spTree>
    <p:extLst>
      <p:ext uri="{BB962C8B-B14F-4D97-AF65-F5344CB8AC3E}">
        <p14:creationId xmlns:p14="http://schemas.microsoft.com/office/powerpoint/2010/main" val="379254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URL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9142730" cy="19304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https://qa-refapp.openmrs.org/openmrs/login.htm</a:t>
            </a:r>
            <a:endParaRPr lang="en-US" dirty="0"/>
          </a:p>
          <a:p>
            <a:r>
              <a:rPr lang="en-US" dirty="0"/>
              <a:t>With </a:t>
            </a:r>
          </a:p>
          <a:p>
            <a:r>
              <a:rPr lang="en-US" dirty="0"/>
              <a:t>Valid(username) </a:t>
            </a:r>
            <a:r>
              <a:rPr lang="en-US" dirty="0">
                <a:sym typeface="Wingdings" panose="05000000000000000000" pitchFamily="2" charset="2"/>
              </a:rPr>
              <a:t> “Admin”</a:t>
            </a:r>
          </a:p>
          <a:p>
            <a:r>
              <a:rPr lang="en-US" dirty="0">
                <a:sym typeface="Wingdings" panose="05000000000000000000" pitchFamily="2" charset="2"/>
              </a:rPr>
              <a:t>Valid(password)  “Admin123”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demo video URL</a:t>
            </a:r>
          </a:p>
        </p:txBody>
      </p:sp>
      <p:sp>
        <p:nvSpPr>
          <p:cNvPr id="4" name="Picture Placeholder 5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0E71F115-59FD-E3FD-4AA9-70A0D4051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10285412" cy="19304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https://drive.google.com/drive/folders/1U7TNPyNkOGRVh22CcfSIBopVXGqsi4XN?usp=sharing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5D63-5D83-AF23-70C5-96C00F4B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AUTOMATION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replacing Human efforts with Machine process.</a:t>
            </a:r>
          </a:p>
          <a:p>
            <a:endParaRPr lang="en-US" dirty="0"/>
          </a:p>
          <a:p>
            <a:r>
              <a:rPr lang="en-US" dirty="0"/>
              <a:t>The Machine-driven process of using software tools, plugins &amp; frameworks to perform one or more task with minimal human interaction.</a:t>
            </a:r>
          </a:p>
          <a:p>
            <a:endParaRPr lang="en-US" dirty="0"/>
          </a:p>
          <a:p>
            <a:r>
              <a:rPr lang="en-US" dirty="0"/>
              <a:t>Test Automation does not replace Manual Testing.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7923529" cy="4465320"/>
          </a:xfrm>
        </p:spPr>
        <p:txBody>
          <a:bodyPr/>
          <a:lstStyle/>
          <a:p>
            <a:r>
              <a:rPr lang="en-US" dirty="0"/>
              <a:t>Wider test coverage of application features.</a:t>
            </a:r>
          </a:p>
          <a:p>
            <a:endParaRPr lang="en-US" dirty="0"/>
          </a:p>
          <a:p>
            <a:r>
              <a:rPr lang="en-US" dirty="0"/>
              <a:t>Ensure Consistency.</a:t>
            </a:r>
          </a:p>
          <a:p>
            <a:endParaRPr lang="en-US" dirty="0"/>
          </a:p>
          <a:p>
            <a:r>
              <a:rPr lang="en-US" dirty="0"/>
              <a:t>Saves Time and Cost.</a:t>
            </a:r>
          </a:p>
          <a:p>
            <a:endParaRPr lang="en-US" dirty="0"/>
          </a:p>
          <a:p>
            <a:r>
              <a:rPr lang="en-US" dirty="0"/>
              <a:t>Improves accuracy.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AUTOMATE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828529" cy="4465320"/>
          </a:xfrm>
        </p:spPr>
        <p:txBody>
          <a:bodyPr/>
          <a:lstStyle/>
          <a:p>
            <a:r>
              <a:rPr lang="en-US" dirty="0"/>
              <a:t>Tests that need to be run against every build/release of the application.</a:t>
            </a:r>
          </a:p>
          <a:p>
            <a:endParaRPr lang="en-US" dirty="0"/>
          </a:p>
          <a:p>
            <a:r>
              <a:rPr lang="en-US" dirty="0"/>
              <a:t>Tests that execute the same workflow but use different data for its inputs for each test run e.g., data-driven.</a:t>
            </a:r>
          </a:p>
          <a:p>
            <a:endParaRPr lang="en-US" dirty="0"/>
          </a:p>
          <a:p>
            <a:r>
              <a:rPr lang="en-US" dirty="0"/>
              <a:t>“the more repetitive the test run, the better it is for automation”.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SELECTION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Our </a:t>
            </a:r>
            <a:r>
              <a:rPr lang="en-US" dirty="0"/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/>
          <a:lstStyle/>
          <a:p>
            <a:r>
              <a:rPr lang="en-US" dirty="0"/>
              <a:t>free (open-source) automated testing framework used to validate web applications across different browsers and platforms.</a:t>
            </a:r>
          </a:p>
          <a:p>
            <a:endParaRPr lang="en-US" dirty="0"/>
          </a:p>
          <a:p>
            <a:r>
              <a:rPr lang="en-US" dirty="0"/>
              <a:t>You can use multiple programming languages like Java, C#, Python, etc. to create Selenium Test Scripts.</a:t>
            </a:r>
          </a:p>
          <a:p>
            <a:endParaRPr lang="en-US" dirty="0"/>
          </a:p>
          <a:p>
            <a:r>
              <a:rPr lang="en-US" dirty="0"/>
              <a:t>Allows you to run tests on different browsers using different machines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365156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/>
          <a:lstStyle/>
          <a:p>
            <a:r>
              <a:rPr lang="en-US" dirty="0"/>
              <a:t>It gives the ability to produce HTML Reports of execution.</a:t>
            </a:r>
          </a:p>
          <a:p>
            <a:r>
              <a:rPr lang="en-US" dirty="0"/>
              <a:t>Annotations made testers life easy.</a:t>
            </a:r>
          </a:p>
          <a:p>
            <a:r>
              <a:rPr lang="en-US" dirty="0"/>
              <a:t>Test cases can be Grouped &amp; Prioritized more easily.</a:t>
            </a:r>
          </a:p>
          <a:p>
            <a:r>
              <a:rPr lang="en-US" dirty="0"/>
              <a:t>Parallel testing is possible.</a:t>
            </a:r>
          </a:p>
          <a:p>
            <a:r>
              <a:rPr lang="en-US" dirty="0"/>
              <a:t>Generates Logs.</a:t>
            </a:r>
          </a:p>
          <a:p>
            <a:r>
              <a:rPr lang="en-US" dirty="0"/>
              <a:t>Data Parameterization is possible.</a:t>
            </a:r>
          </a:p>
        </p:txBody>
      </p:sp>
    </p:spTree>
    <p:extLst>
      <p:ext uri="{BB962C8B-B14F-4D97-AF65-F5344CB8AC3E}">
        <p14:creationId xmlns:p14="http://schemas.microsoft.com/office/powerpoint/2010/main" val="363960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TestNG Annotations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/>
          <a:lstStyle/>
          <a:p>
            <a:r>
              <a:rPr lang="en-US" dirty="0"/>
              <a:t>Test </a:t>
            </a:r>
          </a:p>
          <a:p>
            <a:r>
              <a:rPr lang="en-US" dirty="0"/>
              <a:t>BeforeTest</a:t>
            </a:r>
          </a:p>
          <a:p>
            <a:r>
              <a:rPr lang="en-US" dirty="0"/>
              <a:t>AfterTest</a:t>
            </a:r>
          </a:p>
          <a:p>
            <a:r>
              <a:rPr lang="en-US" dirty="0"/>
              <a:t>BeforeSuite</a:t>
            </a:r>
          </a:p>
          <a:p>
            <a:r>
              <a:rPr lang="en-US" dirty="0"/>
              <a:t>AfterSuite</a:t>
            </a:r>
          </a:p>
          <a:p>
            <a:r>
              <a:rPr lang="en-US" dirty="0"/>
              <a:t>BeforeClass</a:t>
            </a:r>
          </a:p>
          <a:p>
            <a:r>
              <a:rPr lang="en-US" dirty="0"/>
              <a:t>AfterClass </a:t>
            </a:r>
          </a:p>
        </p:txBody>
      </p:sp>
    </p:spTree>
    <p:extLst>
      <p:ext uri="{BB962C8B-B14F-4D97-AF65-F5344CB8AC3E}">
        <p14:creationId xmlns:p14="http://schemas.microsoft.com/office/powerpoint/2010/main" val="59059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/>
          <a:lstStyle/>
          <a:p>
            <a:r>
              <a:rPr lang="en-US" dirty="0"/>
              <a:t>Simple project setup that follows best practices. </a:t>
            </a:r>
          </a:p>
          <a:p>
            <a:endParaRPr lang="en-US" dirty="0"/>
          </a:p>
          <a:p>
            <a:r>
              <a:rPr lang="en-US" dirty="0"/>
              <a:t>Reduces probability of code duplication.</a:t>
            </a:r>
          </a:p>
          <a:p>
            <a:endParaRPr lang="en-US" dirty="0"/>
          </a:p>
          <a:p>
            <a:r>
              <a:rPr lang="en-US" dirty="0"/>
              <a:t>Dependency management including automatic updating.</a:t>
            </a:r>
          </a:p>
          <a:p>
            <a:endParaRPr lang="en-US" dirty="0"/>
          </a:p>
          <a:p>
            <a:r>
              <a:rPr lang="en-US" dirty="0"/>
              <a:t>Dynamic downloading of necessary Java libraries and plug-ins from Maven repositories.</a:t>
            </a:r>
          </a:p>
        </p:txBody>
      </p:sp>
    </p:spTree>
    <p:extLst>
      <p:ext uri="{BB962C8B-B14F-4D97-AF65-F5344CB8AC3E}">
        <p14:creationId xmlns:p14="http://schemas.microsoft.com/office/powerpoint/2010/main" val="130056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DD5CC8DC72864F9E2A957C80AE159F" ma:contentTypeVersion="5" ma:contentTypeDescription="Create a new document." ma:contentTypeScope="" ma:versionID="6c118edf0b91a32798f9ec0bf81bbaeb">
  <xsd:schema xmlns:xsd="http://www.w3.org/2001/XMLSchema" xmlns:xs="http://www.w3.org/2001/XMLSchema" xmlns:p="http://schemas.microsoft.com/office/2006/metadata/properties" xmlns:ns3="75740931-8c7f-44de-9d2c-94178b6f5534" xmlns:ns4="fa1af16b-c8a5-4cd5-acf8-54dc45ef743f" targetNamespace="http://schemas.microsoft.com/office/2006/metadata/properties" ma:root="true" ma:fieldsID="1e0566851cef60e5c35e6a6cfa45dd88" ns3:_="" ns4:_="">
    <xsd:import namespace="75740931-8c7f-44de-9d2c-94178b6f5534"/>
    <xsd:import namespace="fa1af16b-c8a5-4cd5-acf8-54dc45ef743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740931-8c7f-44de-9d2c-94178b6f55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1af16b-c8a5-4cd5-acf8-54dc45ef74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CF7ACA-83DF-48D1-85D1-C482ED91F651}">
  <ds:schemaRefs>
    <ds:schemaRef ds:uri="http://purl.org/dc/terms/"/>
    <ds:schemaRef ds:uri="fa1af16b-c8a5-4cd5-acf8-54dc45ef743f"/>
    <ds:schemaRef ds:uri="http://purl.org/dc/dcmitype/"/>
    <ds:schemaRef ds:uri="http://schemas.microsoft.com/office/2006/documentManagement/types"/>
    <ds:schemaRef ds:uri="75740931-8c7f-44de-9d2c-94178b6f5534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64734E9-C274-4EB4-8E27-BAE9169A44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C8DC47-36DE-4220-9B74-8E62693D14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740931-8c7f-44de-9d2c-94178b6f5534"/>
    <ds:schemaRef ds:uri="fa1af16b-c8a5-4cd5-acf8-54dc45ef74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366</Words>
  <Application>Microsoft Office PowerPoint</Application>
  <PresentationFormat>Custom</PresentationFormat>
  <Paragraphs>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 16x9</vt:lpstr>
      <vt:lpstr>Web Automation Testing</vt:lpstr>
      <vt:lpstr>TESTING AUTOMATION</vt:lpstr>
      <vt:lpstr>WHY TEST AUTOMATION</vt:lpstr>
      <vt:lpstr>WHAT TO AUTOMATE </vt:lpstr>
      <vt:lpstr>TOOLS SELECTION</vt:lpstr>
      <vt:lpstr>Selenium</vt:lpstr>
      <vt:lpstr>TestNG </vt:lpstr>
      <vt:lpstr>TestNG Annotations </vt:lpstr>
      <vt:lpstr>Maven  </vt:lpstr>
      <vt:lpstr>Eclipse IDE</vt:lpstr>
      <vt:lpstr>Website URL</vt:lpstr>
      <vt:lpstr>Life demo video URL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2022-11-18T05:50:14Z</dcterms:created>
  <dcterms:modified xsi:type="dcterms:W3CDTF">2022-11-29T15:44:44Z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0x01010096DD5CC8DC72864F9E2A957C80AE159F</vt:lpwstr>
  </property>
</Properties>
</file>