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0" roundtripDataSignature="AMtx7mjI99t+qlb38EmK3UmlAbPVuTNS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A6C40F7-6B77-4A99-91F4-B10E1120C6A5}">
  <a:tblStyle styleId="{2A6C40F7-6B77-4A99-91F4-B10E1120C6A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l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1" y="2707792"/>
            <a:ext cx="12191999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“NOMBRE DEL PROYECTO”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PRESENTACIÓN FINAL CAPSTONE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71" name="Google Shape;17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0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“NOMBRE DEL PROYECTO”</a:t>
            </a:r>
            <a:endParaRPr/>
          </a:p>
        </p:txBody>
      </p:sp>
      <p:sp>
        <p:nvSpPr>
          <p:cNvPr id="173" name="Google Shape;173;p10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Tecnologías utilizadas</a:t>
            </a:r>
            <a:endParaRPr/>
          </a:p>
        </p:txBody>
      </p:sp>
      <p:cxnSp>
        <p:nvCxnSpPr>
          <p:cNvPr id="174" name="Google Shape;174;p10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wipe dir="l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79" name="Google Shape;17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1"/>
          <p:cNvSpPr txBox="1"/>
          <p:nvPr/>
        </p:nvSpPr>
        <p:spPr>
          <a:xfrm>
            <a:off x="1" y="2707792"/>
            <a:ext cx="12191999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DEMOSTRACIÓN DEL RESULTADO DEL PROYECTO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*Exposición del sistema</a:t>
            </a:r>
            <a:endParaRPr sz="24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85" name="Google Shape;18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2"/>
          <p:cNvSpPr txBox="1"/>
          <p:nvPr/>
        </p:nvSpPr>
        <p:spPr>
          <a:xfrm>
            <a:off x="1" y="1459095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 obtenidos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91" name="Google Shape;19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3"/>
          <p:cNvSpPr txBox="1"/>
          <p:nvPr/>
        </p:nvSpPr>
        <p:spPr>
          <a:xfrm>
            <a:off x="1" y="1360773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Obstáculos presentados durante el desarrollo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97" name="Google Shape;19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4"/>
          <p:cNvSpPr txBox="1"/>
          <p:nvPr/>
        </p:nvSpPr>
        <p:spPr>
          <a:xfrm>
            <a:off x="0" y="3044279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PREGUNTAS DE LA COMISIÓN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90" name="Google Shape;9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" name="Google Shape;91;p2"/>
          <p:cNvGrpSpPr/>
          <p:nvPr/>
        </p:nvGrpSpPr>
        <p:grpSpPr>
          <a:xfrm>
            <a:off x="4121026" y="1710819"/>
            <a:ext cx="7633494" cy="4350553"/>
            <a:chOff x="0" y="0"/>
            <a:chExt cx="7633494" cy="4350553"/>
          </a:xfrm>
        </p:grpSpPr>
        <p:sp>
          <p:nvSpPr>
            <p:cNvPr id="92" name="Google Shape;92;p2"/>
            <p:cNvSpPr/>
            <p:nvPr/>
          </p:nvSpPr>
          <p:spPr>
            <a:xfrm>
              <a:off x="0" y="0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 txBox="1"/>
            <p:nvPr/>
          </p:nvSpPr>
          <p:spPr>
            <a:xfrm>
              <a:off x="1662653" y="0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b="0" i="0" lang="es-CL" sz="2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Nombre de estudiante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s-CL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Cargo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s-CL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Funciones desempeñadas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35954" y="135954"/>
              <a:ext cx="1526698" cy="1087638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0" y="1495502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 txBox="1"/>
            <p:nvPr/>
          </p:nvSpPr>
          <p:spPr>
            <a:xfrm>
              <a:off x="1662653" y="1495502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b="0" i="0" lang="es-CL" sz="2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Nombre de estudiante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s-CL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Cargo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s-CL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Funciones desempeñadas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35954" y="1631457"/>
              <a:ext cx="1526698" cy="1087638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0" y="2991005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 txBox="1"/>
            <p:nvPr/>
          </p:nvSpPr>
          <p:spPr>
            <a:xfrm>
              <a:off x="1662653" y="2991005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b="0" i="0" lang="es-CL" sz="2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Nombre de estudiante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s-CL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Cargo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s-CL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Funciones desempeñadas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35954" y="3126960"/>
              <a:ext cx="1526698" cy="1087638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2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“NOMBRE DEL PROYECTO”</a:t>
            </a:r>
            <a:endParaRPr/>
          </a:p>
        </p:txBody>
      </p:sp>
      <p:sp>
        <p:nvSpPr>
          <p:cNvPr id="102" name="Google Shape;102;p2"/>
          <p:cNvSpPr txBox="1"/>
          <p:nvPr/>
        </p:nvSpPr>
        <p:spPr>
          <a:xfrm>
            <a:off x="238327" y="3058616"/>
            <a:ext cx="360896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INTEGRANTES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" name="Google Shape;103;p2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wipe dir="l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08" name="Google Shape;10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3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“NOMBRE DEL PROYECTO”</a:t>
            </a:r>
            <a:endParaRPr/>
          </a:p>
        </p:txBody>
      </p:sp>
      <p:sp>
        <p:nvSpPr>
          <p:cNvPr id="110" name="Google Shape;110;p3"/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1" name="Google Shape;111;p3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2" name="Google Shape;112;p3"/>
          <p:cNvSpPr/>
          <p:nvPr/>
        </p:nvSpPr>
        <p:spPr>
          <a:xfrm>
            <a:off x="714909" y="2169769"/>
            <a:ext cx="4348705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Situación Actual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6912079" y="2177325"/>
            <a:ext cx="4348705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5456903" y="3736258"/>
            <a:ext cx="1140542" cy="75708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19" name="Google Shape;11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“NOMBRE DEL PROYECTO”</a:t>
            </a:r>
            <a:endParaRPr/>
          </a:p>
        </p:txBody>
      </p:sp>
      <p:sp>
        <p:nvSpPr>
          <p:cNvPr id="121" name="Google Shape;121;p4"/>
          <p:cNvSpPr txBox="1"/>
          <p:nvPr/>
        </p:nvSpPr>
        <p:spPr>
          <a:xfrm>
            <a:off x="0" y="1384304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2" name="Google Shape;122;p4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3" name="Google Shape;123;p4"/>
          <p:cNvSpPr txBox="1"/>
          <p:nvPr/>
        </p:nvSpPr>
        <p:spPr>
          <a:xfrm>
            <a:off x="1" y="4082446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4"/>
          <p:cNvSpPr/>
          <p:nvPr/>
        </p:nvSpPr>
        <p:spPr>
          <a:xfrm>
            <a:off x="614515" y="2040571"/>
            <a:ext cx="10962967" cy="15752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4"/>
          <p:cNvSpPr/>
          <p:nvPr/>
        </p:nvSpPr>
        <p:spPr>
          <a:xfrm>
            <a:off x="614514" y="4732407"/>
            <a:ext cx="10962967" cy="15752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30" name="Google Shape;13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5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“NOMBRE DEL PROYECTO”</a:t>
            </a:r>
            <a:endParaRPr/>
          </a:p>
        </p:txBody>
      </p:sp>
      <p:sp>
        <p:nvSpPr>
          <p:cNvPr id="132" name="Google Shape;132;p5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Alcances y limitaciones del proyecto</a:t>
            </a:r>
            <a:endParaRPr/>
          </a:p>
        </p:txBody>
      </p:sp>
      <p:cxnSp>
        <p:nvCxnSpPr>
          <p:cNvPr id="133" name="Google Shape;133;p5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wipe dir="l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38" name="Google Shape;13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6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“NOMBRE DEL PROYECTO”</a:t>
            </a:r>
            <a:endParaRPr/>
          </a:p>
        </p:txBody>
      </p:sp>
      <p:sp>
        <p:nvSpPr>
          <p:cNvPr id="140" name="Google Shape;140;p6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 de trabajo para el desarrollo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1" name="Google Shape;141;p6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wipe dir="l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46" name="Google Shape;14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7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“NOMBRE DEL PROYECTO”</a:t>
            </a:r>
            <a:endParaRPr/>
          </a:p>
        </p:txBody>
      </p:sp>
      <p:sp>
        <p:nvSpPr>
          <p:cNvPr id="148" name="Google Shape;148;p7"/>
          <p:cNvSpPr txBox="1"/>
          <p:nvPr/>
        </p:nvSpPr>
        <p:spPr>
          <a:xfrm>
            <a:off x="1" y="1155656"/>
            <a:ext cx="12191999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Cronograma para el desarrollo del proyecto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 Utilizar cronograma de inicio, indicando el cumplimiento al término del proyecto </a:t>
            </a:r>
            <a:endParaRPr sz="10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9" name="Google Shape;149;p7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150" name="Google Shape;150;p7"/>
          <p:cNvGraphicFramePr/>
          <p:nvPr/>
        </p:nvGraphicFramePr>
        <p:xfrm>
          <a:off x="1248696" y="25957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{2A6C40F7-6B77-4A99-91F4-B10E1120C6A5}</a:tableStyleId>
              </a:tblPr>
              <a:tblGrid>
                <a:gridCol w="1245550"/>
                <a:gridCol w="494150"/>
                <a:gridCol w="482175"/>
                <a:gridCol w="484950"/>
                <a:gridCol w="484950"/>
                <a:gridCol w="482175"/>
                <a:gridCol w="482175"/>
                <a:gridCol w="482175"/>
                <a:gridCol w="482175"/>
                <a:gridCol w="482175"/>
                <a:gridCol w="482175"/>
                <a:gridCol w="482175"/>
                <a:gridCol w="484025"/>
                <a:gridCol w="484025"/>
                <a:gridCol w="484025"/>
                <a:gridCol w="484025"/>
                <a:gridCol w="484025"/>
                <a:gridCol w="140125"/>
                <a:gridCol w="484025"/>
                <a:gridCol w="484025"/>
                <a:gridCol w="140125"/>
              </a:tblGrid>
              <a:tr h="524475">
                <a:tc row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Actividad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9"/>
                    </a:solidFill>
                  </a:tcPr>
                </a:tc>
                <a:tc hMerge="1"/>
                <a:tc hMerge="1"/>
                <a:tc hMerge="1"/>
                <a:tc gridSpan="1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 hMerge="1"/>
                <a:tc hMerge="1"/>
                <a:tc hMerge="1"/>
              </a:tr>
              <a:tr h="5405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4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5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6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7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8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9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14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15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16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17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18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883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CL" sz="800" u="none" cap="none" strike="noStrike">
                          <a:solidFill>
                            <a:srgbClr val="548DD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Describe actividades del punto anterior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05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44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wipe dir="l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55" name="Google Shape;15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8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“NOMBRE DEL PROYECTO”</a:t>
            </a:r>
            <a:endParaRPr/>
          </a:p>
        </p:txBody>
      </p:sp>
      <p:sp>
        <p:nvSpPr>
          <p:cNvPr id="157" name="Google Shape;157;p8"/>
          <p:cNvSpPr txBox="1"/>
          <p:nvPr/>
        </p:nvSpPr>
        <p:spPr>
          <a:xfrm>
            <a:off x="0" y="1432655"/>
            <a:ext cx="12191999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Arquitectura del software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*Presentar esquema</a:t>
            </a:r>
            <a:endParaRPr/>
          </a:p>
        </p:txBody>
      </p:sp>
      <p:cxnSp>
        <p:nvCxnSpPr>
          <p:cNvPr id="158" name="Google Shape;158;p8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wipe dir="l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63" name="Google Shape;16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9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“NOMBRE DEL PROYECTO”</a:t>
            </a:r>
            <a:endParaRPr/>
          </a:p>
        </p:txBody>
      </p:sp>
      <p:sp>
        <p:nvSpPr>
          <p:cNvPr id="165" name="Google Shape;165;p9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de datos</a:t>
            </a:r>
            <a:endParaRPr/>
          </a:p>
        </p:txBody>
      </p:sp>
      <p:cxnSp>
        <p:nvCxnSpPr>
          <p:cNvPr id="166" name="Google Shape;166;p9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wipe dir="l"/>
  </p:transition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2023-10-28T21:12:11Z</dcterms:created>
  <dc:creator>Gerardo Galan Cruz</dc:creator>
</cp:coreProperties>
</file>