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w6nipPX4iXvBFF9bI/KWyRPk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97C50D-5A36-4063-B3FC-20C97F7388C4}">
  <a:tblStyle styleId="{1797C50D-5A36-4063-B3FC-20C97F7388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5823c9a0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85823c9a0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044522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3856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923358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35431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173652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11452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652314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399673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378830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409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665150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404429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369007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821156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95926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579254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70988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1488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wipe/>
  </p:transition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 dirty="0">
                <a:latin typeface="Calibri"/>
                <a:ea typeface="Calibri"/>
                <a:cs typeface="Calibri"/>
                <a:sym typeface="Calibri"/>
              </a:rPr>
              <a:t>i-TEC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5382725" y="992900"/>
            <a:ext cx="6202314" cy="3533973"/>
            <a:chOff x="0" y="0"/>
            <a:chExt cx="7633617" cy="4349505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46436" dist="15479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74275" tIns="74275" rIns="74275" bIns="7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733817" y="0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lang="es-CL" sz="32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Ignacio Gatica</a:t>
              </a:r>
              <a:endParaRPr sz="1137"/>
            </a:p>
            <a:p>
              <a:pPr marL="742967" lvl="1" indent="-345685" algn="l" rtl="0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sz="1137">
                <a:solidFill>
                  <a:schemeClr val="dk1"/>
                </a:solidFill>
              </a:endParaRPr>
            </a:p>
            <a:p>
              <a:pPr marL="742967" lvl="1" indent="-345685" algn="l" rtl="0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sz="251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7118" y="207118"/>
              <a:ext cx="1526700" cy="165690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dist="15479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74275" tIns="74275" rIns="74275" bIns="7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46436" dist="15479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74275" tIns="74275" rIns="74275" bIns="7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733817" y="2278305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lang="es-CL" sz="32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Juan José Buitrago</a:t>
              </a:r>
              <a:endParaRPr sz="1137"/>
            </a:p>
            <a:p>
              <a:pPr marL="742967" lvl="1" indent="-345685" algn="l" rtl="0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sz="1137">
                <a:solidFill>
                  <a:schemeClr val="dk1"/>
                </a:solidFill>
              </a:endParaRPr>
            </a:p>
            <a:p>
              <a:pPr marL="742967" lvl="1" indent="-345685" algn="l" rtl="0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sz="251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7118" y="2485423"/>
              <a:ext cx="1526700" cy="165690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dist="15479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74275" tIns="74275" rIns="74275" bIns="7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 dirty="0"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lang="es-CL" sz="18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</p:txBody>
      </p:sp>
      <p:sp>
        <p:nvSpPr>
          <p:cNvPr id="99" name="Google Shape;99;p2"/>
          <p:cNvSpPr txBox="1"/>
          <p:nvPr/>
        </p:nvSpPr>
        <p:spPr>
          <a:xfrm>
            <a:off x="238315" y="2101691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1" name="Google Shape;101;p2"/>
          <p:cNvGrpSpPr/>
          <p:nvPr/>
        </p:nvGrpSpPr>
        <p:grpSpPr>
          <a:xfrm>
            <a:off x="5382725" y="4781522"/>
            <a:ext cx="6202314" cy="1682850"/>
            <a:chOff x="0" y="2278305"/>
            <a:chExt cx="7633617" cy="2071200"/>
          </a:xfrm>
        </p:grpSpPr>
        <p:sp>
          <p:nvSpPr>
            <p:cNvPr id="102" name="Google Shape;102;p2"/>
            <p:cNvSpPr/>
            <p:nvPr/>
          </p:nvSpPr>
          <p:spPr>
            <a:xfrm>
              <a:off x="0" y="2278305"/>
              <a:ext cx="7633500" cy="20712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46436" dist="15479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74275" tIns="74275" rIns="74275" bIns="7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1733817" y="2278305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3825" tIns="123825" rIns="123825" bIns="1238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lang="es-CL" sz="32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Marco Sepúlveda</a:t>
              </a:r>
              <a:endParaRPr sz="1137"/>
            </a:p>
            <a:p>
              <a:pPr marL="742967" lvl="1" indent="-345685" algn="l" rtl="0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sz="1137">
                <a:solidFill>
                  <a:schemeClr val="dk1"/>
                </a:solidFill>
              </a:endParaRPr>
            </a:p>
            <a:p>
              <a:pPr marL="742967" lvl="1" indent="-345685" algn="l" rtl="0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sz="251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7118" y="2485423"/>
              <a:ext cx="1526700" cy="165690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dist="15479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74275" tIns="74275" rIns="74275" bIns="742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</a:rPr>
              <a:t>Implementar un sistema web centralizado para la gestión integral de activos tecnológicos (hardware, software y soporte técnico). La plataforma permitirá crear, modificar activos TI, seguimiento completo del despacho y mantención, gestionar solicitudes de usuarios, además generación de reportes. Como complemento, se desarrollará una </a:t>
            </a:r>
            <a:r>
              <a:rPr lang="es-CL" sz="1600" b="1">
                <a:solidFill>
                  <a:schemeClr val="dk1"/>
                </a:solidFill>
              </a:rPr>
              <a:t>app móvil</a:t>
            </a:r>
            <a:r>
              <a:rPr lang="es-CL" sz="1600">
                <a:solidFill>
                  <a:schemeClr val="dk1"/>
                </a:solidFill>
              </a:rPr>
              <a:t> para que el usuario final pueda </a:t>
            </a:r>
            <a:r>
              <a:rPr lang="es-CL" sz="1600" b="1">
                <a:solidFill>
                  <a:schemeClr val="dk1"/>
                </a:solidFill>
              </a:rPr>
              <a:t>solicitar asistencia técnica y escanear códigos</a:t>
            </a:r>
            <a:r>
              <a:rPr lang="es-CL" sz="1600">
                <a:solidFill>
                  <a:schemeClr val="dk1"/>
                </a:solidFill>
              </a:rPr>
              <a:t> (barras/QR/NFC), agilizando el registro de activos y solicitudes.</a:t>
            </a:r>
            <a:endParaRPr sz="2500"/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-25" y="7778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4"/>
          <p:cNvSpPr txBox="1"/>
          <p:nvPr/>
        </p:nvSpPr>
        <p:spPr>
          <a:xfrm>
            <a:off x="-24" y="257552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50" y="1424299"/>
            <a:ext cx="10962900" cy="1066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el sistema i-Tec, una plataforma web responsiva y aplicación móvil para la gestión integral de activos tecnológicos, que permita registrar, consultar, mover y reportar hardware y software mediante escaneo de códigos de barras, QR o NFC. </a:t>
            </a:r>
            <a:endParaRPr sz="2000"/>
          </a:p>
        </p:txBody>
      </p:sp>
      <p:sp>
        <p:nvSpPr>
          <p:cNvPr id="126" name="Google Shape;126;p4"/>
          <p:cNvSpPr/>
          <p:nvPr/>
        </p:nvSpPr>
        <p:spPr>
          <a:xfrm>
            <a:off x="408725" y="3306750"/>
            <a:ext cx="11374500" cy="3419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y definir los requisitos funcionales y no funcionales del sistema i-Tec.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base de datos relacional y la arquitectura del sistema, considerando la escalabilidad y seguridad.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backend con Flask y MySQL/PostgreSQL, integrando los módulos de autenticación, gestión de usuarios y monitoreo de activos TI.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el frontend responsive con Bootstrap para web y la aplicación móvil para escaneo de códigos de barras, QR y NFC.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la funcionalidad de registro, consulta, actualización y eliminación de datos, así como la atención de solicitudes técnicas mediante roles definidos.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reportes exportables en PDF y Excel para la gestión de activos y el comportamiento de los usuarios.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pruebas de funcionalidad, usabilidad, integración y rendimiento del sistema.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Documentar el desarrollo, elaborando manuales de usuario y técnicos.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Desplegar el sistema en un entorno de producción simulado y verificar la correcta recepción de activos a través de la aplicación móvil.</a:t>
            </a:r>
            <a:endParaRPr sz="16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46127" y="388695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 dirty="0"/>
          </a:p>
        </p:txBody>
      </p:sp>
      <p:sp>
        <p:nvSpPr>
          <p:cNvPr id="133" name="Google Shape;133;p5"/>
          <p:cNvSpPr txBox="1"/>
          <p:nvPr/>
        </p:nvSpPr>
        <p:spPr>
          <a:xfrm>
            <a:off x="1" y="2754831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385823c9a0d_0_1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13200" y="0"/>
            <a:ext cx="1977400" cy="4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85823c9a0d_0_14"/>
          <p:cNvSpPr txBox="1"/>
          <p:nvPr/>
        </p:nvSpPr>
        <p:spPr>
          <a:xfrm>
            <a:off x="171899" y="42647"/>
            <a:ext cx="374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latin typeface="Calibri"/>
                <a:ea typeface="Calibri"/>
                <a:cs typeface="Calibri"/>
                <a:sym typeface="Calibri"/>
              </a:rPr>
              <a:t>PROYECTO “i-TEC”</a:t>
            </a:r>
            <a:endParaRPr dirty="0"/>
          </a:p>
        </p:txBody>
      </p:sp>
      <p:cxnSp>
        <p:nvCxnSpPr>
          <p:cNvPr id="141" name="Google Shape;141;g385823c9a0d_0_1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42" name="Google Shape;142;g385823c9a0d_0_14"/>
          <p:cNvGraphicFramePr/>
          <p:nvPr>
            <p:extLst>
              <p:ext uri="{D42A27DB-BD31-4B8C-83A1-F6EECF244321}">
                <p14:modId xmlns:p14="http://schemas.microsoft.com/office/powerpoint/2010/main" val="3400922942"/>
              </p:ext>
            </p:extLst>
          </p:nvPr>
        </p:nvGraphicFramePr>
        <p:xfrm>
          <a:off x="327991" y="431825"/>
          <a:ext cx="11556334" cy="5621075"/>
        </p:xfrm>
        <a:graphic>
          <a:graphicData uri="http://schemas.openxmlformats.org/drawingml/2006/table">
            <a:tbl>
              <a:tblPr>
                <a:noFill/>
                <a:tableStyleId>{1797C50D-5A36-4063-B3FC-20C97F7388C4}</a:tableStyleId>
              </a:tblPr>
              <a:tblGrid>
                <a:gridCol w="132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2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2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670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59625">
                <a:tc row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rgbClr val="FBE5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2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</a:t>
                      </a:r>
                      <a:endParaRPr sz="8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S2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S3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S4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S5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S6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S7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S8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S9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S10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S11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S12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S13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S14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S15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S16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S17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S18</a:t>
                      </a:r>
                      <a:endParaRPr sz="8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Planificación del proyecto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4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Levantamiento y definición de requisitos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4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base de datos y arquitectura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4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Mockups y prototipos de interfaz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7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</a:t>
                      </a:r>
                      <a:r>
                        <a:rPr lang="es-CL" sz="800" b="1" kern="12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backend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7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Implementación </a:t>
                      </a:r>
                      <a:r>
                        <a:rPr lang="es-CL" sz="800" b="1" kern="1200" dirty="0" err="1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frontend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7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móvil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4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 módulos y pruebas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7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Generación de reportes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94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Despliegue y documentación final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7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96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preparar presentación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7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presentar </a:t>
                      </a: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s-CL" sz="800" b="1" kern="120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■</a:t>
                      </a:r>
                      <a:endParaRPr sz="800" b="1" kern="120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" marR="36000" marT="36000" marB="360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endParaRPr sz="800" b="1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0</TotalTime>
  <Words>481</Words>
  <Application>Microsoft Office PowerPoint</Application>
  <PresentationFormat>Panorámica</PresentationFormat>
  <Paragraphs>111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CETECOM</cp:lastModifiedBy>
  <cp:revision>1</cp:revision>
  <dcterms:created xsi:type="dcterms:W3CDTF">2023-10-28T21:12:11Z</dcterms:created>
  <dcterms:modified xsi:type="dcterms:W3CDTF">2025-09-03T23:54:13Z</dcterms:modified>
</cp:coreProperties>
</file>