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4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9" r:id="rId10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5E86304-F8D4-4764-80C2-42376216F8E5}">
          <p14:sldIdLst>
            <p14:sldId id="256"/>
            <p14:sldId id="257"/>
            <p14:sldId id="258"/>
            <p14:sldId id="259"/>
            <p14:sldId id="260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502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1167" y="207263"/>
            <a:ext cx="9656064" cy="7357872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5734" y="1000026"/>
            <a:ext cx="8222742" cy="3316224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6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0363" y="4385587"/>
            <a:ext cx="7233485" cy="1573254"/>
          </a:xfrm>
        </p:spPr>
        <p:txBody>
          <a:bodyPr>
            <a:normAutofit/>
          </a:bodyPr>
          <a:lstStyle>
            <a:lvl1pPr marL="0" indent="0" algn="ctr">
              <a:spcBef>
                <a:spcPts val="1100"/>
              </a:spcBef>
              <a:buNone/>
              <a:defRPr sz="1980">
                <a:solidFill>
                  <a:srgbClr val="FFFFFF"/>
                </a:solidFill>
              </a:defRPr>
            </a:lvl1pPr>
            <a:lvl2pPr marL="377190" indent="0" algn="ctr">
              <a:buNone/>
              <a:defRPr sz="1980"/>
            </a:lvl2pPr>
            <a:lvl3pPr marL="754380" indent="0" algn="ctr">
              <a:buNone/>
              <a:defRPr sz="1980"/>
            </a:lvl3pPr>
            <a:lvl4pPr marL="1131570" indent="0" algn="ctr">
              <a:buNone/>
              <a:defRPr sz="1650"/>
            </a:lvl4pPr>
            <a:lvl5pPr marL="1508760" indent="0" algn="ctr">
              <a:buNone/>
              <a:defRPr sz="1650"/>
            </a:lvl5pPr>
            <a:lvl6pPr marL="1885950" indent="0" algn="ctr">
              <a:buNone/>
              <a:defRPr sz="1650"/>
            </a:lvl6pPr>
            <a:lvl7pPr marL="2263140" indent="0" algn="ctr">
              <a:buNone/>
              <a:defRPr sz="1650"/>
            </a:lvl7pPr>
            <a:lvl8pPr marL="2640330" indent="0" algn="ctr">
              <a:buNone/>
              <a:defRPr sz="1650"/>
            </a:lvl8pPr>
            <a:lvl9pPr marL="3017520" indent="0" algn="ctr">
              <a:buNone/>
              <a:defRPr sz="165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632395" y="4231640"/>
            <a:ext cx="678942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45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2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863600"/>
            <a:ext cx="1917383" cy="61315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863600"/>
            <a:ext cx="6129338" cy="61315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5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690883"/>
            <a:ext cx="8549639" cy="3540759"/>
          </a:xfrm>
        </p:spPr>
        <p:txBody>
          <a:bodyPr anchor="ctr">
            <a:normAutofit/>
          </a:bodyPr>
          <a:lstStyle>
            <a:lvl1pPr algn="l">
              <a:defRPr sz="352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3" y="4922520"/>
            <a:ext cx="8549639" cy="1640840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1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9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00" y="1330052"/>
            <a:ext cx="8222742" cy="3316224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6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691" y="4708456"/>
            <a:ext cx="7234504" cy="1545647"/>
          </a:xfrm>
        </p:spPr>
        <p:txBody>
          <a:bodyPr anchor="t">
            <a:normAutofit/>
          </a:bodyPr>
          <a:lstStyle>
            <a:lvl1pPr marL="0" indent="0" algn="ctr">
              <a:buNone/>
              <a:defRPr sz="1980">
                <a:solidFill>
                  <a:schemeClr val="accent1"/>
                </a:solidFill>
              </a:defRPr>
            </a:lvl1pPr>
            <a:lvl2pPr marL="37719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634491" y="4556462"/>
            <a:ext cx="678942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95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331719"/>
            <a:ext cx="3922776" cy="4559808"/>
          </a:xfrm>
        </p:spPr>
        <p:txBody>
          <a:bodyPr/>
          <a:lstStyle>
            <a:lvl1pPr>
              <a:defRPr sz="1815"/>
            </a:lvl1pPr>
            <a:lvl2pPr>
              <a:defRPr sz="1650"/>
            </a:lvl2pPr>
            <a:lvl3pPr>
              <a:defRPr sz="1485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70780" y="2331720"/>
            <a:ext cx="3922776" cy="4559808"/>
          </a:xfrm>
        </p:spPr>
        <p:txBody>
          <a:bodyPr/>
          <a:lstStyle>
            <a:lvl1pPr>
              <a:defRPr sz="1815"/>
            </a:lvl1pPr>
            <a:lvl2pPr>
              <a:defRPr sz="1650"/>
            </a:lvl2pPr>
            <a:lvl3pPr>
              <a:defRPr sz="1485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1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268379"/>
            <a:ext cx="3922776" cy="88087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975" y="3084347"/>
            <a:ext cx="3922776" cy="3834384"/>
          </a:xfrm>
        </p:spPr>
        <p:txBody>
          <a:bodyPr/>
          <a:lstStyle>
            <a:lvl1pPr>
              <a:defRPr sz="1815"/>
            </a:lvl1pPr>
            <a:lvl2pPr>
              <a:defRPr sz="1650"/>
            </a:lvl2pPr>
            <a:lvl3pPr>
              <a:defRPr sz="1485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72068" y="2265570"/>
            <a:ext cx="3922776" cy="88087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72068" y="3081898"/>
            <a:ext cx="3922776" cy="3834384"/>
          </a:xfrm>
        </p:spPr>
        <p:txBody>
          <a:bodyPr/>
          <a:lstStyle>
            <a:lvl1pPr>
              <a:defRPr sz="1815"/>
            </a:lvl1pPr>
            <a:lvl2pPr>
              <a:defRPr sz="1650"/>
            </a:lvl2pPr>
            <a:lvl3pPr>
              <a:defRPr sz="1485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8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1243584"/>
            <a:ext cx="3118104" cy="1969008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3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2245" y="1243584"/>
            <a:ext cx="4564602" cy="5285232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975" y="3212592"/>
            <a:ext cx="3118104" cy="33162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80"/>
              </a:spcBef>
              <a:buNone/>
              <a:defRPr sz="1403"/>
            </a:lvl1pPr>
            <a:lvl2pPr marL="377190" indent="0">
              <a:buNone/>
              <a:defRPr sz="990"/>
            </a:lvl2pPr>
            <a:lvl3pPr marL="754380" indent="0">
              <a:buNone/>
              <a:defRPr sz="825"/>
            </a:lvl3pPr>
            <a:lvl4pPr marL="1131570" indent="0">
              <a:buNone/>
              <a:defRPr sz="743"/>
            </a:lvl4pPr>
            <a:lvl5pPr marL="1508760" indent="0">
              <a:buNone/>
              <a:defRPr sz="743"/>
            </a:lvl5pPr>
            <a:lvl6pPr marL="1885950" indent="0">
              <a:buNone/>
              <a:defRPr sz="743"/>
            </a:lvl6pPr>
            <a:lvl7pPr marL="2263140" indent="0">
              <a:buNone/>
              <a:defRPr sz="743"/>
            </a:lvl7pPr>
            <a:lvl8pPr marL="2640330" indent="0">
              <a:buNone/>
              <a:defRPr sz="743"/>
            </a:lvl8pPr>
            <a:lvl9pPr marL="3017520" indent="0">
              <a:buNone/>
              <a:defRPr sz="74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0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1243584"/>
            <a:ext cx="3118104" cy="1969008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3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21018" y="1212494"/>
            <a:ext cx="4683473" cy="5264507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31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975" y="3212592"/>
            <a:ext cx="3118104" cy="32644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80"/>
              </a:spcBef>
              <a:buNone/>
              <a:defRPr sz="1403"/>
            </a:lvl1pPr>
            <a:lvl2pPr marL="377190" indent="0">
              <a:buNone/>
              <a:defRPr sz="990"/>
            </a:lvl2pPr>
            <a:lvl3pPr marL="754380" indent="0">
              <a:buNone/>
              <a:defRPr sz="825"/>
            </a:lvl3pPr>
            <a:lvl4pPr marL="1131570" indent="0">
              <a:buNone/>
              <a:defRPr sz="743"/>
            </a:lvl4pPr>
            <a:lvl5pPr marL="1508760" indent="0">
              <a:buNone/>
              <a:defRPr sz="743"/>
            </a:lvl5pPr>
            <a:lvl6pPr marL="1885950" indent="0">
              <a:buNone/>
              <a:defRPr sz="743"/>
            </a:lvl6pPr>
            <a:lvl7pPr marL="2263140" indent="0">
              <a:buNone/>
              <a:defRPr sz="743"/>
            </a:lvl7pPr>
            <a:lvl8pPr marL="2640330" indent="0">
              <a:buNone/>
              <a:defRPr sz="743"/>
            </a:lvl8pPr>
            <a:lvl9pPr marL="3017520" indent="0">
              <a:buNone/>
              <a:defRPr sz="74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0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1168" y="207264"/>
            <a:ext cx="9656064" cy="735787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690880"/>
            <a:ext cx="8147304" cy="1537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7" y="2331720"/>
            <a:ext cx="8145118" cy="4577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2" y="7053674"/>
            <a:ext cx="1921487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8048" y="7053674"/>
            <a:ext cx="3892164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6864" y="7053674"/>
            <a:ext cx="1407629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3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8595" indent="-150876" algn="l" defTabSz="754380" rtl="0" eaLnBrk="1" latinLnBrk="0" hangingPunct="1">
        <a:lnSpc>
          <a:spcPct val="90000"/>
        </a:lnSpc>
        <a:spcBef>
          <a:spcPts val="11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77190" indent="-150876" algn="l" defTabSz="754380" rtl="0" eaLnBrk="1" latinLnBrk="0" hangingPunct="1">
        <a:lnSpc>
          <a:spcPct val="90000"/>
        </a:lnSpc>
        <a:spcBef>
          <a:spcPts val="165"/>
        </a:spcBef>
        <a:spcAft>
          <a:spcPts val="330"/>
        </a:spcAft>
        <a:buClr>
          <a:schemeClr val="accent1"/>
        </a:buClr>
        <a:buSzPct val="80000"/>
        <a:buFont typeface="Corbel" pitchFamily="34" charset="0"/>
        <a:buChar char="•"/>
        <a:defRPr sz="1980" kern="1200">
          <a:solidFill>
            <a:schemeClr val="accent1"/>
          </a:solidFill>
          <a:latin typeface="+mn-lt"/>
          <a:ea typeface="+mn-ea"/>
          <a:cs typeface="+mn-cs"/>
        </a:defRPr>
      </a:lvl2pPr>
      <a:lvl3pPr marL="603504" indent="-150876" algn="l" defTabSz="754380" rtl="0" eaLnBrk="1" latinLnBrk="0" hangingPunct="1">
        <a:lnSpc>
          <a:spcPct val="90000"/>
        </a:lnSpc>
        <a:spcBef>
          <a:spcPts val="165"/>
        </a:spcBef>
        <a:spcAft>
          <a:spcPts val="330"/>
        </a:spcAft>
        <a:buClr>
          <a:schemeClr val="accent1"/>
        </a:buClr>
        <a:buSzPct val="80000"/>
        <a:buFont typeface="Corbel" pitchFamily="34" charset="0"/>
        <a:buChar char="•"/>
        <a:defRPr sz="1760" kern="1200">
          <a:solidFill>
            <a:schemeClr val="accent1"/>
          </a:solidFill>
          <a:latin typeface="+mn-lt"/>
          <a:ea typeface="+mn-ea"/>
          <a:cs typeface="+mn-cs"/>
        </a:defRPr>
      </a:lvl3pPr>
      <a:lvl4pPr marL="829818" indent="-150876" algn="l" defTabSz="754380" rtl="0" eaLnBrk="1" latinLnBrk="0" hangingPunct="1">
        <a:lnSpc>
          <a:spcPct val="90000"/>
        </a:lnSpc>
        <a:spcBef>
          <a:spcPts val="165"/>
        </a:spcBef>
        <a:spcAft>
          <a:spcPts val="330"/>
        </a:spcAft>
        <a:buClr>
          <a:schemeClr val="accent1"/>
        </a:buClr>
        <a:buSzPct val="80000"/>
        <a:buFont typeface="Corbel" pitchFamily="34" charset="0"/>
        <a:buChar char="•"/>
        <a:defRPr sz="154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012132" indent="-150876" algn="l" defTabSz="754380" rtl="0" eaLnBrk="1" latinLnBrk="0" hangingPunct="1">
        <a:lnSpc>
          <a:spcPct val="90000"/>
        </a:lnSpc>
        <a:spcBef>
          <a:spcPts val="165"/>
        </a:spcBef>
        <a:spcAft>
          <a:spcPts val="330"/>
        </a:spcAft>
        <a:buClr>
          <a:schemeClr val="accent1"/>
        </a:buClr>
        <a:buSzPct val="80000"/>
        <a:buFont typeface="Corbel" pitchFamily="34" charset="0"/>
        <a:buChar char="•"/>
        <a:defRPr sz="154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210000" indent="-188595" algn="l" defTabSz="754380" rtl="0" eaLnBrk="1" latinLnBrk="0" hangingPunct="1">
        <a:lnSpc>
          <a:spcPct val="90000"/>
        </a:lnSpc>
        <a:spcBef>
          <a:spcPts val="165"/>
        </a:spcBef>
        <a:spcAft>
          <a:spcPts val="330"/>
        </a:spcAft>
        <a:buClr>
          <a:schemeClr val="accent1"/>
        </a:buClr>
        <a:buSzPct val="80000"/>
        <a:buFont typeface="Corbel" pitchFamily="34" charset="0"/>
        <a:buChar char="•"/>
        <a:defRPr sz="154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430000" indent="-188595" algn="l" defTabSz="754380" rtl="0" eaLnBrk="1" latinLnBrk="0" hangingPunct="1">
        <a:lnSpc>
          <a:spcPct val="90000"/>
        </a:lnSpc>
        <a:spcBef>
          <a:spcPts val="165"/>
        </a:spcBef>
        <a:spcAft>
          <a:spcPts val="330"/>
        </a:spcAft>
        <a:buClr>
          <a:schemeClr val="accent1"/>
        </a:buClr>
        <a:buSzPct val="80000"/>
        <a:buFont typeface="Corbel" pitchFamily="34" charset="0"/>
        <a:buChar char="•"/>
        <a:defRPr sz="154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650000" indent="-188595" algn="l" defTabSz="754380" rtl="0" eaLnBrk="1" latinLnBrk="0" hangingPunct="1">
        <a:lnSpc>
          <a:spcPct val="90000"/>
        </a:lnSpc>
        <a:spcBef>
          <a:spcPts val="165"/>
        </a:spcBef>
        <a:spcAft>
          <a:spcPts val="330"/>
        </a:spcAft>
        <a:buClr>
          <a:schemeClr val="accent1"/>
        </a:buClr>
        <a:buSzPct val="80000"/>
        <a:buFont typeface="Corbel" pitchFamily="34" charset="0"/>
        <a:buChar char="•"/>
        <a:defRPr sz="154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870000" indent="-188595" algn="l" defTabSz="754380" rtl="0" eaLnBrk="1" latinLnBrk="0" hangingPunct="1">
        <a:lnSpc>
          <a:spcPct val="90000"/>
        </a:lnSpc>
        <a:spcBef>
          <a:spcPts val="165"/>
        </a:spcBef>
        <a:spcAft>
          <a:spcPts val="330"/>
        </a:spcAft>
        <a:buClr>
          <a:schemeClr val="accent1"/>
        </a:buClr>
        <a:buSzPct val="80000"/>
        <a:buFont typeface="Corbel" pitchFamily="34" charset="0"/>
        <a:buChar char="•"/>
        <a:defRPr sz="154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9180"/>
            <a:ext cx="8612505" cy="388620"/>
          </a:xfrm>
          <a:custGeom>
            <a:avLst/>
            <a:gdLst/>
            <a:ahLst/>
            <a:cxnLst/>
            <a:rect l="l" t="t" r="r" b="b"/>
            <a:pathLst>
              <a:path w="8612505" h="388619">
                <a:moveTo>
                  <a:pt x="0" y="388620"/>
                </a:moveTo>
                <a:lnTo>
                  <a:pt x="8612123" y="388620"/>
                </a:lnTo>
                <a:lnTo>
                  <a:pt x="8612123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77528" y="1059180"/>
            <a:ext cx="881380" cy="388620"/>
          </a:xfrm>
          <a:custGeom>
            <a:avLst/>
            <a:gdLst/>
            <a:ahLst/>
            <a:cxnLst/>
            <a:rect l="l" t="t" r="r" b="b"/>
            <a:pathLst>
              <a:path w="881379" h="388619">
                <a:moveTo>
                  <a:pt x="0" y="388620"/>
                </a:moveTo>
                <a:lnTo>
                  <a:pt x="880872" y="388620"/>
                </a:lnTo>
                <a:lnTo>
                  <a:pt x="880872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sp>
          <p:nvSpPr>
            <p:cNvPr id="5" name="object 5"/>
            <p:cNvSpPr/>
            <p:nvPr/>
          </p:nvSpPr>
          <p:spPr>
            <a:xfrm>
              <a:off x="0" y="1447799"/>
              <a:ext cx="10058400" cy="5267960"/>
            </a:xfrm>
            <a:custGeom>
              <a:avLst/>
              <a:gdLst/>
              <a:ahLst/>
              <a:cxnLst/>
              <a:rect l="l" t="t" r="r" b="b"/>
              <a:pathLst>
                <a:path w="10058400" h="5267959">
                  <a:moveTo>
                    <a:pt x="10058400" y="4875530"/>
                  </a:moveTo>
                  <a:lnTo>
                    <a:pt x="393192" y="4875530"/>
                  </a:lnTo>
                  <a:lnTo>
                    <a:pt x="393192" y="0"/>
                  </a:lnTo>
                  <a:lnTo>
                    <a:pt x="0" y="0"/>
                  </a:lnTo>
                  <a:lnTo>
                    <a:pt x="0" y="4875530"/>
                  </a:lnTo>
                  <a:lnTo>
                    <a:pt x="0" y="5267960"/>
                  </a:lnTo>
                  <a:lnTo>
                    <a:pt x="10058400" y="5267960"/>
                  </a:lnTo>
                  <a:lnTo>
                    <a:pt x="10058400" y="4875530"/>
                  </a:lnTo>
                  <a:close/>
                </a:path>
                <a:path w="10058400" h="5267959">
                  <a:moveTo>
                    <a:pt x="10058400" y="0"/>
                  </a:moveTo>
                  <a:lnTo>
                    <a:pt x="9660636" y="0"/>
                  </a:lnTo>
                  <a:lnTo>
                    <a:pt x="9660636" y="4875288"/>
                  </a:lnTo>
                  <a:lnTo>
                    <a:pt x="10058400" y="487528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4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4" y="0"/>
                  </a:lnTo>
                  <a:lnTo>
                    <a:pt x="565404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2925" y="2732984"/>
            <a:ext cx="643127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7645" marR="5080" indent="-195580">
              <a:lnSpc>
                <a:spcPct val="100000"/>
              </a:lnSpc>
              <a:spcBef>
                <a:spcPts val="105"/>
              </a:spcBef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Scoring Case Study using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Logistic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sz="3600"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5867400" y="5139628"/>
            <a:ext cx="3581400" cy="727771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Bhengra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7" cy="11658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7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6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60" cy="81838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4" y="2441448"/>
            <a:ext cx="2341245" cy="2331720"/>
            <a:chOff x="7095744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6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4" y="3218688"/>
              <a:ext cx="2340863" cy="7863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6" y="4005072"/>
              <a:ext cx="2194559" cy="7680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8" cy="13289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2" y="2311907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88572" y="633551"/>
                  </a:moveTo>
                  <a:lnTo>
                    <a:pt x="59142" y="633205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79" y="411480"/>
                  </a:lnTo>
                  <a:lnTo>
                    <a:pt x="1267967" y="377952"/>
                  </a:lnTo>
                  <a:lnTo>
                    <a:pt x="1438655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8" y="188976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lnTo>
                    <a:pt x="88572" y="633551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9660636" y="388620"/>
                  </a:lnTo>
                  <a:lnTo>
                    <a:pt x="9660636" y="1544180"/>
                  </a:lnTo>
                  <a:lnTo>
                    <a:pt x="9051036" y="1635252"/>
                  </a:lnTo>
                  <a:lnTo>
                    <a:pt x="8415528" y="1711452"/>
                  </a:lnTo>
                  <a:lnTo>
                    <a:pt x="7994904" y="1752600"/>
                  </a:lnTo>
                  <a:lnTo>
                    <a:pt x="7783068" y="1770888"/>
                  </a:lnTo>
                  <a:lnTo>
                    <a:pt x="7365492" y="1802892"/>
                  </a:lnTo>
                  <a:lnTo>
                    <a:pt x="6539471" y="1845564"/>
                  </a:lnTo>
                  <a:lnTo>
                    <a:pt x="5932919" y="1862328"/>
                  </a:lnTo>
                  <a:lnTo>
                    <a:pt x="5536692" y="1868424"/>
                  </a:lnTo>
                  <a:lnTo>
                    <a:pt x="4956048" y="1868424"/>
                  </a:lnTo>
                  <a:lnTo>
                    <a:pt x="4213860" y="1853184"/>
                  </a:lnTo>
                  <a:lnTo>
                    <a:pt x="3685032" y="1833372"/>
                  </a:lnTo>
                  <a:lnTo>
                    <a:pt x="3348228" y="1816608"/>
                  </a:lnTo>
                  <a:lnTo>
                    <a:pt x="2714244" y="1778508"/>
                  </a:lnTo>
                  <a:lnTo>
                    <a:pt x="2138172" y="1735836"/>
                  </a:lnTo>
                  <a:lnTo>
                    <a:pt x="1633715" y="1688592"/>
                  </a:lnTo>
                  <a:lnTo>
                    <a:pt x="1200912" y="1642872"/>
                  </a:lnTo>
                  <a:lnTo>
                    <a:pt x="711708" y="1584960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11" y="388620"/>
                  </a:lnTo>
                  <a:lnTo>
                    <a:pt x="8612111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4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4" y="0"/>
                  </a:lnTo>
                  <a:lnTo>
                    <a:pt x="565404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209800" y="1787415"/>
            <a:ext cx="5105399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sz="3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7031" y="2825016"/>
            <a:ext cx="3012440" cy="3343864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915"/>
              </a:spcBef>
              <a:buClr>
                <a:srgbClr val="B31166"/>
              </a:buClr>
              <a:buSzPct val="79245"/>
              <a:buFont typeface="Georgia"/>
              <a:buChar char="►"/>
              <a:tabLst>
                <a:tab pos="296545" algn="l"/>
              </a:tabLst>
            </a:pPr>
            <a:r>
              <a:rPr sz="2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z="2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910" indent="-283845">
              <a:lnSpc>
                <a:spcPct val="100000"/>
              </a:lnSpc>
              <a:spcBef>
                <a:spcPts val="915"/>
              </a:spcBef>
              <a:buClr>
                <a:srgbClr val="B31166"/>
              </a:buClr>
              <a:buSzPct val="79245"/>
              <a:buFont typeface="Georgia"/>
              <a:buChar char="►"/>
              <a:tabLst>
                <a:tab pos="296545" algn="l"/>
              </a:tabLst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Objective</a:t>
            </a:r>
          </a:p>
          <a:p>
            <a:pPr marL="295910" indent="-283845">
              <a:lnSpc>
                <a:spcPct val="100000"/>
              </a:lnSpc>
              <a:spcBef>
                <a:spcPts val="915"/>
              </a:spcBef>
              <a:buClr>
                <a:srgbClr val="B31166"/>
              </a:buClr>
              <a:buSzPct val="79245"/>
              <a:buFont typeface="Georgia"/>
              <a:buChar char="►"/>
              <a:tabLst>
                <a:tab pos="296545" algn="l"/>
              </a:tabLst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Approach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910" indent="-283845">
              <a:lnSpc>
                <a:spcPct val="100000"/>
              </a:lnSpc>
              <a:spcBef>
                <a:spcPts val="815"/>
              </a:spcBef>
              <a:buClr>
                <a:srgbClr val="B31166"/>
              </a:buClr>
              <a:buSzPct val="79245"/>
              <a:buFont typeface="Georgia"/>
              <a:buChar char="►"/>
              <a:tabLst>
                <a:tab pos="296545" algn="l"/>
              </a:tabLst>
            </a:pPr>
            <a:r>
              <a:rPr sz="2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Correlations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910" indent="-283845">
              <a:lnSpc>
                <a:spcPct val="100000"/>
              </a:lnSpc>
              <a:spcBef>
                <a:spcPts val="805"/>
              </a:spcBef>
              <a:buClr>
                <a:srgbClr val="B31166"/>
              </a:buClr>
              <a:buSzPct val="79245"/>
              <a:buFont typeface="Georgia"/>
              <a:buChar char="►"/>
              <a:tabLst>
                <a:tab pos="296545" algn="l"/>
              </a:tabLst>
            </a:pP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910" indent="-283845">
              <a:lnSpc>
                <a:spcPct val="100000"/>
              </a:lnSpc>
              <a:spcBef>
                <a:spcPts val="815"/>
              </a:spcBef>
              <a:buClr>
                <a:srgbClr val="B31166"/>
              </a:buClr>
              <a:buSzPct val="79245"/>
              <a:buFont typeface="Georgia"/>
              <a:buChar char="►"/>
              <a:tabLst>
                <a:tab pos="296545" algn="l"/>
              </a:tabLst>
            </a:pP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910" indent="-283845">
              <a:lnSpc>
                <a:spcPct val="100000"/>
              </a:lnSpc>
              <a:spcBef>
                <a:spcPts val="815"/>
              </a:spcBef>
              <a:buClr>
                <a:srgbClr val="B31166"/>
              </a:buClr>
              <a:buSzPct val="79245"/>
              <a:buFont typeface="Georgia"/>
              <a:buChar char="►"/>
              <a:tabLst>
                <a:tab pos="296545" algn="l"/>
              </a:tabLst>
            </a:pP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7" cy="11658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7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6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60" cy="81838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4" y="2441448"/>
            <a:ext cx="2341245" cy="2331720"/>
            <a:chOff x="7095744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6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4" y="3218688"/>
              <a:ext cx="2340863" cy="7863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6" y="4005072"/>
              <a:ext cx="2194559" cy="7680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8" cy="13289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2" y="2311907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88572" y="633551"/>
                  </a:moveTo>
                  <a:lnTo>
                    <a:pt x="59142" y="633205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79" y="411480"/>
                  </a:lnTo>
                  <a:lnTo>
                    <a:pt x="1267967" y="377952"/>
                  </a:lnTo>
                  <a:lnTo>
                    <a:pt x="1438655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8" y="188976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lnTo>
                    <a:pt x="88572" y="633551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9660636" y="388620"/>
                  </a:lnTo>
                  <a:lnTo>
                    <a:pt x="9660636" y="1544180"/>
                  </a:lnTo>
                  <a:lnTo>
                    <a:pt x="9051036" y="1635252"/>
                  </a:lnTo>
                  <a:lnTo>
                    <a:pt x="8415528" y="1711452"/>
                  </a:lnTo>
                  <a:lnTo>
                    <a:pt x="7994904" y="1752600"/>
                  </a:lnTo>
                  <a:lnTo>
                    <a:pt x="7783068" y="1770888"/>
                  </a:lnTo>
                  <a:lnTo>
                    <a:pt x="7365492" y="1802892"/>
                  </a:lnTo>
                  <a:lnTo>
                    <a:pt x="6539471" y="1845564"/>
                  </a:lnTo>
                  <a:lnTo>
                    <a:pt x="5932919" y="1862328"/>
                  </a:lnTo>
                  <a:lnTo>
                    <a:pt x="5536692" y="1868424"/>
                  </a:lnTo>
                  <a:lnTo>
                    <a:pt x="4956048" y="1868424"/>
                  </a:lnTo>
                  <a:lnTo>
                    <a:pt x="4213860" y="1853184"/>
                  </a:lnTo>
                  <a:lnTo>
                    <a:pt x="3685032" y="1833372"/>
                  </a:lnTo>
                  <a:lnTo>
                    <a:pt x="3348228" y="1816608"/>
                  </a:lnTo>
                  <a:lnTo>
                    <a:pt x="2714244" y="1778508"/>
                  </a:lnTo>
                  <a:lnTo>
                    <a:pt x="2138172" y="1735836"/>
                  </a:lnTo>
                  <a:lnTo>
                    <a:pt x="1633715" y="1688592"/>
                  </a:lnTo>
                  <a:lnTo>
                    <a:pt x="1200912" y="1642872"/>
                  </a:lnTo>
                  <a:lnTo>
                    <a:pt x="711708" y="1584960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11" y="388620"/>
                  </a:lnTo>
                  <a:lnTo>
                    <a:pt x="8612111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4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4" y="0"/>
                  </a:lnTo>
                  <a:lnTo>
                    <a:pt x="565404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17442" y="1930291"/>
            <a:ext cx="7364558" cy="50847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3200" spc="-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sz="3200" spc="-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200" spc="-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ROBLEM STATEMENT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17509" y="3209019"/>
            <a:ext cx="7119620" cy="30574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95910" indent="-283845">
              <a:lnSpc>
                <a:spcPts val="1385"/>
              </a:lnSpc>
              <a:spcBef>
                <a:spcPts val="135"/>
              </a:spcBef>
              <a:buClr>
                <a:srgbClr val="B31166"/>
              </a:buClr>
              <a:buSzPct val="83333"/>
              <a:buFont typeface="Georgia"/>
              <a:buChar char="►"/>
              <a:tabLst>
                <a:tab pos="295910" algn="l"/>
                <a:tab pos="296545" algn="l"/>
              </a:tabLst>
            </a:pPr>
            <a:r>
              <a:rPr sz="1600" spc="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education</a:t>
            </a:r>
            <a:r>
              <a:rPr sz="1600" spc="5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</a:t>
            </a:r>
            <a:r>
              <a:rPr sz="1600" spc="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named</a:t>
            </a:r>
            <a:r>
              <a:rPr sz="1600" spc="3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sz="1600" spc="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sells</a:t>
            </a:r>
            <a:r>
              <a:rPr sz="1600" spc="3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sz="1600" spc="5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courses </a:t>
            </a:r>
            <a:r>
              <a:rPr sz="1600" spc="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industry</a:t>
            </a:r>
            <a:r>
              <a:rPr sz="1600" spc="3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professionals.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910" marR="5080">
              <a:lnSpc>
                <a:spcPct val="92900"/>
              </a:lnSpc>
              <a:spcBef>
                <a:spcPts val="50"/>
              </a:spcBef>
            </a:pPr>
            <a:r>
              <a:rPr sz="1600" spc="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sz="1600" spc="3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day,</a:t>
            </a:r>
            <a:r>
              <a:rPr sz="1600" spc="6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professionals</a:t>
            </a:r>
            <a:r>
              <a:rPr sz="1600" spc="3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sz="1600" spc="4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600" spc="2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interested</a:t>
            </a:r>
            <a:r>
              <a:rPr sz="1600" spc="4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600" spc="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2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courses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</a:t>
            </a:r>
            <a:r>
              <a:rPr sz="1600" spc="3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600" spc="3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sz="1600" spc="4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600" spc="-3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</a:t>
            </a:r>
            <a:r>
              <a:rPr sz="1600" spc="5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courses.</a:t>
            </a:r>
            <a:r>
              <a:rPr sz="1600" spc="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have</a:t>
            </a:r>
            <a:r>
              <a:rPr sz="1600" spc="4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sz="1600" spc="3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</a:t>
            </a:r>
            <a:r>
              <a:rPr sz="1600" spc="3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filling</a:t>
            </a:r>
            <a:r>
              <a:rPr sz="1600" spc="3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600" spc="4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1600" spc="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sz="1600" spc="3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sz="1600" spc="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1600" spc="5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3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</a:t>
            </a:r>
            <a:r>
              <a:rPr sz="1600" spc="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1600" spc="-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</a:t>
            </a:r>
            <a:r>
              <a:rPr sz="1600" spc="7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1600" spc="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910" marR="54610" indent="-283845">
              <a:lnSpc>
                <a:spcPts val="1340"/>
              </a:lnSpc>
              <a:spcBef>
                <a:spcPts val="844"/>
              </a:spcBef>
              <a:buClr>
                <a:srgbClr val="B31166"/>
              </a:buClr>
              <a:buSzPct val="83333"/>
              <a:buFont typeface="Georgia"/>
              <a:buChar char="►"/>
              <a:tabLst>
                <a:tab pos="295910" algn="l"/>
                <a:tab pos="296545" algn="l"/>
              </a:tabLst>
            </a:pP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  <a:r>
              <a:rPr sz="1600" spc="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sz="1600" spc="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leads</a:t>
            </a:r>
            <a:r>
              <a:rPr sz="1600" spc="4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600" spc="3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acquired,</a:t>
            </a:r>
            <a:r>
              <a:rPr sz="1600" spc="4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employees</a:t>
            </a:r>
            <a:r>
              <a:rPr sz="1600" spc="6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600" spc="2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sz="1600" spc="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sz="1600" spc="2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sz="1600" spc="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making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calls,</a:t>
            </a:r>
            <a:r>
              <a:rPr sz="1600" spc="-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</a:t>
            </a:r>
            <a:r>
              <a:rPr sz="1600" spc="4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emails, </a:t>
            </a:r>
            <a:r>
              <a:rPr sz="1600" spc="-3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etc.Through</a:t>
            </a:r>
            <a:r>
              <a:rPr sz="1600" spc="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process, </a:t>
            </a:r>
            <a:r>
              <a:rPr sz="1600" spc="2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sz="1600" spc="-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leads</a:t>
            </a:r>
            <a:r>
              <a:rPr sz="1600" spc="3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converted</a:t>
            </a:r>
            <a:r>
              <a:rPr sz="1600" spc="4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sz="1600" spc="4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sz="1600" spc="-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sz="1600" spc="2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910" marR="421005" indent="-283845" algn="just">
              <a:lnSpc>
                <a:spcPts val="1330"/>
              </a:lnSpc>
              <a:spcBef>
                <a:spcPts val="835"/>
              </a:spcBef>
              <a:buClr>
                <a:srgbClr val="B31166"/>
              </a:buClr>
              <a:buSzPct val="83333"/>
              <a:buFont typeface="Georgia"/>
              <a:buChar char="►"/>
              <a:tabLst>
                <a:tab pos="296545" algn="l"/>
              </a:tabLst>
            </a:pPr>
            <a:r>
              <a:rPr sz="1600" spc="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 conversion rate at </a:t>
            </a:r>
            <a:r>
              <a:rPr sz="1600" spc="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 is around </a:t>
            </a:r>
            <a:r>
              <a:rPr sz="1600" b="1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30%. </a:t>
            </a:r>
            <a:r>
              <a:rPr sz="1600" spc="-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Now,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means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if, </a:t>
            </a:r>
            <a:r>
              <a:rPr sz="1600" spc="-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say,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acquire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leads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600" spc="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600" spc="-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day,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about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converted. </a:t>
            </a:r>
            <a:r>
              <a:rPr sz="1600" spc="-4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600" spc="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more </a:t>
            </a:r>
            <a:r>
              <a:rPr sz="1600" spc="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efficient,</a:t>
            </a:r>
            <a:r>
              <a:rPr sz="1600" spc="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wishes</a:t>
            </a:r>
            <a:r>
              <a:rPr sz="1600" spc="5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identify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sz="1600" spc="-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</a:t>
            </a:r>
            <a:r>
              <a:rPr sz="1600" spc="4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leads,</a:t>
            </a:r>
            <a:r>
              <a:rPr sz="1600" spc="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sz="1600" spc="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known</a:t>
            </a:r>
            <a:r>
              <a:rPr sz="1600" spc="4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Hot</a:t>
            </a:r>
            <a:r>
              <a:rPr sz="1600" spc="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910" marR="224154" indent="-283845">
              <a:lnSpc>
                <a:spcPts val="1330"/>
              </a:lnSpc>
              <a:spcBef>
                <a:spcPts val="844"/>
              </a:spcBef>
              <a:buClr>
                <a:srgbClr val="B31166"/>
              </a:buClr>
              <a:buSzPct val="83333"/>
              <a:buFont typeface="Georgia"/>
              <a:buChar char="►"/>
              <a:tabLst>
                <a:tab pos="295910" algn="l"/>
                <a:tab pos="296545" algn="l"/>
              </a:tabLst>
            </a:pP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6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z="1600" spc="2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successfully</a:t>
            </a:r>
            <a:r>
              <a:rPr sz="1600" spc="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sz="1600" spc="2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</a:t>
            </a:r>
            <a:r>
              <a:rPr sz="1600" spc="-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spc="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leads,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1600" spc="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</a:t>
            </a:r>
            <a:r>
              <a:rPr sz="1600" spc="3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sz="1600" spc="4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</a:t>
            </a:r>
            <a:r>
              <a:rPr sz="1600" spc="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 up</a:t>
            </a:r>
            <a:r>
              <a:rPr sz="1600" spc="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600" spc="3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</a:t>
            </a:r>
            <a:r>
              <a:rPr sz="1600" spc="-3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sz="1600" spc="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will</a:t>
            </a:r>
            <a:r>
              <a:rPr sz="1600" spc="3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sz="1600" spc="2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600" spc="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focusing</a:t>
            </a:r>
            <a:r>
              <a:rPr sz="1600" spc="3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600" spc="3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</a:t>
            </a:r>
            <a:r>
              <a:rPr sz="1600" spc="3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leads</a:t>
            </a:r>
            <a:r>
              <a:rPr sz="1600" spc="4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rather</a:t>
            </a:r>
            <a:r>
              <a:rPr sz="1600" spc="2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sz="1600" spc="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making </a:t>
            </a:r>
            <a:r>
              <a:rPr sz="1600" spc="2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calls</a:t>
            </a:r>
            <a:r>
              <a:rPr sz="1600" spc="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everyone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7" cy="11658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7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6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60" cy="81838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4" y="2441448"/>
            <a:ext cx="2341245" cy="2331720"/>
            <a:chOff x="7095744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6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4" y="3218688"/>
              <a:ext cx="2340863" cy="7863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6" y="4005072"/>
              <a:ext cx="2194559" cy="7680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8" cy="13289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2" y="2311907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88572" y="633551"/>
                  </a:moveTo>
                  <a:lnTo>
                    <a:pt x="59142" y="633205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79" y="411480"/>
                  </a:lnTo>
                  <a:lnTo>
                    <a:pt x="1267967" y="377952"/>
                  </a:lnTo>
                  <a:lnTo>
                    <a:pt x="1438655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8" y="188976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lnTo>
                    <a:pt x="88572" y="633551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9660636" y="388620"/>
                  </a:lnTo>
                  <a:lnTo>
                    <a:pt x="9660636" y="1544180"/>
                  </a:lnTo>
                  <a:lnTo>
                    <a:pt x="9051036" y="1635252"/>
                  </a:lnTo>
                  <a:lnTo>
                    <a:pt x="8415528" y="1711452"/>
                  </a:lnTo>
                  <a:lnTo>
                    <a:pt x="7994904" y="1752600"/>
                  </a:lnTo>
                  <a:lnTo>
                    <a:pt x="7783068" y="1770888"/>
                  </a:lnTo>
                  <a:lnTo>
                    <a:pt x="7365492" y="1802892"/>
                  </a:lnTo>
                  <a:lnTo>
                    <a:pt x="6539471" y="1845564"/>
                  </a:lnTo>
                  <a:lnTo>
                    <a:pt x="5932919" y="1862328"/>
                  </a:lnTo>
                  <a:lnTo>
                    <a:pt x="5536692" y="1868424"/>
                  </a:lnTo>
                  <a:lnTo>
                    <a:pt x="4956048" y="1868424"/>
                  </a:lnTo>
                  <a:lnTo>
                    <a:pt x="4213860" y="1853184"/>
                  </a:lnTo>
                  <a:lnTo>
                    <a:pt x="3685032" y="1833372"/>
                  </a:lnTo>
                  <a:lnTo>
                    <a:pt x="3348228" y="1816608"/>
                  </a:lnTo>
                  <a:lnTo>
                    <a:pt x="2714244" y="1778508"/>
                  </a:lnTo>
                  <a:lnTo>
                    <a:pt x="2138172" y="1735836"/>
                  </a:lnTo>
                  <a:lnTo>
                    <a:pt x="1633715" y="1688592"/>
                  </a:lnTo>
                  <a:lnTo>
                    <a:pt x="1200912" y="1642872"/>
                  </a:lnTo>
                  <a:lnTo>
                    <a:pt x="711708" y="1584960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11" y="388620"/>
                  </a:lnTo>
                  <a:lnTo>
                    <a:pt x="8612111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4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4" y="0"/>
                  </a:lnTo>
                  <a:lnTo>
                    <a:pt x="565404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333671" y="1925764"/>
            <a:ext cx="6947744" cy="50847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3200" spc="-3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BUSINESS OBJECTIVE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17503" y="3225827"/>
            <a:ext cx="7151370" cy="172175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5910" marR="5080" indent="-283845">
              <a:lnSpc>
                <a:spcPct val="102800"/>
              </a:lnSpc>
              <a:spcBef>
                <a:spcPts val="90"/>
              </a:spcBef>
              <a:buClr>
                <a:srgbClr val="B31166"/>
              </a:buClr>
              <a:buSzPct val="79310"/>
              <a:buFont typeface="Georgia"/>
              <a:buChar char="►"/>
              <a:tabLst>
                <a:tab pos="295910" algn="l"/>
                <a:tab pos="296545" algn="l"/>
              </a:tabLst>
            </a:pPr>
            <a:r>
              <a:rPr sz="1600" spc="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</a:t>
            </a:r>
            <a:r>
              <a:rPr sz="1600" spc="-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2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1600" spc="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wants </a:t>
            </a:r>
            <a:r>
              <a:rPr sz="1600" spc="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sz="16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sz="1600" spc="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1600" spc="-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lead</a:t>
            </a:r>
            <a:r>
              <a:rPr sz="1600" spc="-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lead</a:t>
            </a:r>
            <a:r>
              <a:rPr sz="1600" spc="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sz="16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sz="1600" spc="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1600" spc="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-100</a:t>
            </a:r>
            <a:r>
              <a:rPr sz="16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1600" spc="-38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sz="1600" spc="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1600" spc="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</a:t>
            </a:r>
            <a:r>
              <a:rPr sz="1600" spc="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sz="16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Hot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leads</a:t>
            </a:r>
            <a:r>
              <a:rPr sz="16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r>
              <a:rPr sz="1600" spc="-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1600" spc="-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sz="1600" spc="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sz="1600" spc="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600" spc="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well.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910" indent="-283845">
              <a:lnSpc>
                <a:spcPct val="100000"/>
              </a:lnSpc>
              <a:spcBef>
                <a:spcPts val="860"/>
              </a:spcBef>
              <a:buClr>
                <a:srgbClr val="B31166"/>
              </a:buClr>
              <a:buSzPct val="79310"/>
              <a:buFont typeface="Georgia"/>
              <a:buChar char="►"/>
              <a:tabLst>
                <a:tab pos="295910" algn="l"/>
                <a:tab pos="296545" algn="l"/>
              </a:tabLst>
            </a:pPr>
            <a:r>
              <a:rPr sz="1600" spc="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3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CEO</a:t>
            </a:r>
            <a:r>
              <a:rPr sz="1600" spc="-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want</a:t>
            </a:r>
            <a:r>
              <a:rPr sz="1600" spc="-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</a:t>
            </a:r>
            <a:r>
              <a:rPr sz="16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sz="1600" spc="-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sz="1600" spc="-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600" spc="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80%.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910" marR="37465" indent="-283845">
              <a:lnSpc>
                <a:spcPct val="102400"/>
              </a:lnSpc>
              <a:spcBef>
                <a:spcPts val="825"/>
              </a:spcBef>
              <a:buClr>
                <a:srgbClr val="B31166"/>
              </a:buClr>
              <a:buSzPct val="79310"/>
              <a:buFont typeface="Georgia"/>
              <a:buChar char="►"/>
              <a:tabLst>
                <a:tab pos="295910" algn="l"/>
                <a:tab pos="296545" algn="l"/>
              </a:tabLst>
            </a:pPr>
            <a:r>
              <a:rPr sz="1600" spc="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z="1600" spc="-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want</a:t>
            </a:r>
            <a:r>
              <a:rPr sz="1600" spc="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1600" spc="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600" spc="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able</a:t>
            </a:r>
            <a:r>
              <a:rPr sz="1600" spc="-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  <a:r>
              <a:rPr sz="1600" spc="-2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sz="1600" spc="2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r>
              <a:rPr sz="16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6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well</a:t>
            </a:r>
            <a:r>
              <a:rPr sz="1600" spc="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z="1600" spc="-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Peak</a:t>
            </a:r>
            <a:r>
              <a:rPr sz="1600" spc="-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sz="1600" spc="-39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required, </a:t>
            </a:r>
            <a:r>
              <a:rPr sz="1600" spc="2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sz="1600" spc="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 full </a:t>
            </a:r>
            <a:r>
              <a:rPr sz="1600" spc="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and 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achieving target what </a:t>
            </a:r>
            <a:r>
              <a:rPr sz="1600" spc="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should</a:t>
            </a:r>
            <a:r>
              <a:rPr sz="1600" spc="-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6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approaches.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0" y="1600200"/>
            <a:ext cx="4419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9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sz="3600" spc="-9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18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9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</a:t>
            </a:r>
            <a:r>
              <a:rPr sz="3600" spc="-38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7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19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36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600" spc="-13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sz="3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01327" y="2667000"/>
            <a:ext cx="3903345" cy="36515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 marR="240665" indent="-189230">
              <a:lnSpc>
                <a:spcPct val="102099"/>
              </a:lnSpc>
              <a:spcBef>
                <a:spcPts val="100"/>
              </a:spcBef>
              <a:buClr>
                <a:srgbClr val="B31166"/>
              </a:buClr>
              <a:buSzPct val="79310"/>
              <a:buFont typeface="Georgia"/>
              <a:buChar char="►"/>
              <a:tabLst>
                <a:tab pos="201930" algn="l"/>
              </a:tabLst>
            </a:pPr>
            <a:r>
              <a:rPr sz="1600" b="1" spc="-2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spc="-2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3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b="1" spc="6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porting</a:t>
            </a:r>
            <a:r>
              <a:rPr sz="1600" b="1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6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1600" b="1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600" b="1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b="1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600" b="1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600" b="1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  <a:r>
              <a:rPr sz="1600" b="1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6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1600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 </a:t>
            </a:r>
            <a:r>
              <a:rPr sz="16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6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295" indent="-189230">
              <a:lnSpc>
                <a:spcPct val="100000"/>
              </a:lnSpc>
              <a:spcBef>
                <a:spcPts val="865"/>
              </a:spcBef>
              <a:buClr>
                <a:srgbClr val="B31166"/>
              </a:buClr>
              <a:buSzPct val="79310"/>
              <a:buFont typeface="Georgia"/>
              <a:buChar char="►"/>
              <a:tabLst>
                <a:tab pos="201930" algn="l"/>
              </a:tabLst>
            </a:pPr>
            <a:r>
              <a:rPr lang="en-US" sz="1600" b="1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Preparation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295" indent="-189230">
              <a:lnSpc>
                <a:spcPct val="100000"/>
              </a:lnSpc>
              <a:spcBef>
                <a:spcPts val="865"/>
              </a:spcBef>
              <a:buClr>
                <a:srgbClr val="B31166"/>
              </a:buClr>
              <a:buSzPct val="79310"/>
              <a:buFont typeface="Georgia"/>
              <a:buChar char="►"/>
              <a:tabLst>
                <a:tab pos="201930" algn="l"/>
              </a:tabLst>
            </a:pP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Dummy</a:t>
            </a:r>
            <a:r>
              <a:rPr sz="16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sz="16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295" indent="-189230">
              <a:lnSpc>
                <a:spcPct val="100000"/>
              </a:lnSpc>
              <a:spcBef>
                <a:spcPts val="860"/>
              </a:spcBef>
              <a:buClr>
                <a:srgbClr val="B31166"/>
              </a:buClr>
              <a:buSzPct val="79310"/>
              <a:buFont typeface="Georgia"/>
              <a:buChar char="►"/>
              <a:tabLst>
                <a:tab pos="201930" algn="l"/>
              </a:tabLst>
            </a:pPr>
            <a:r>
              <a:rPr sz="1600" b="1" spc="-2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600" b="1" spc="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600" b="1" spc="-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600" b="1" spc="-1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600" b="1" spc="-2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600" b="1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600" b="1" spc="1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b="1" spc="-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600" b="1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600" b="1" spc="-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600" b="1" spc="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600" b="1" spc="-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1600" b="1" spc="-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600" b="1" spc="-1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295" indent="-189230">
              <a:lnSpc>
                <a:spcPct val="100000"/>
              </a:lnSpc>
              <a:spcBef>
                <a:spcPts val="865"/>
              </a:spcBef>
              <a:buClr>
                <a:srgbClr val="B31166"/>
              </a:buClr>
              <a:buSzPct val="79310"/>
              <a:buFont typeface="Georgia"/>
              <a:buChar char="►"/>
              <a:tabLst>
                <a:tab pos="201930" algn="l"/>
              </a:tabLst>
            </a:pPr>
            <a:r>
              <a:rPr lang="en-US" sz="16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caling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295" indent="-189230">
              <a:lnSpc>
                <a:spcPct val="100000"/>
              </a:lnSpc>
              <a:spcBef>
                <a:spcPts val="880"/>
              </a:spcBef>
              <a:buClr>
                <a:srgbClr val="B31166"/>
              </a:buClr>
              <a:buSzPct val="79310"/>
              <a:buFont typeface="Georgia"/>
              <a:buChar char="►"/>
              <a:tabLst>
                <a:tab pos="201930" algn="l"/>
              </a:tabLst>
            </a:pPr>
            <a:r>
              <a:rPr sz="1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295" marR="5080" indent="-189230">
              <a:lnSpc>
                <a:spcPct val="102099"/>
              </a:lnSpc>
              <a:spcBef>
                <a:spcPts val="825"/>
              </a:spcBef>
              <a:buClr>
                <a:srgbClr val="B31166"/>
              </a:buClr>
              <a:buSzPct val="79310"/>
              <a:buFont typeface="Georgia"/>
              <a:buChar char="►"/>
              <a:tabLst>
                <a:tab pos="201930" algn="l"/>
              </a:tabLst>
            </a:pPr>
            <a:r>
              <a:rPr sz="1600"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6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600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600" b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6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1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16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16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6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1600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6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6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600" b="1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1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600" b="1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6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sz="1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600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600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z="16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1600" b="1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b="1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600" b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600" b="1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1600" b="1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600" b="1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16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600" b="1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sz="1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values)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295" indent="-189230">
              <a:lnSpc>
                <a:spcPct val="100000"/>
              </a:lnSpc>
              <a:spcBef>
                <a:spcPts val="875"/>
              </a:spcBef>
              <a:buClr>
                <a:srgbClr val="B31166"/>
              </a:buClr>
              <a:buSzPct val="79310"/>
              <a:buFont typeface="Georgia"/>
              <a:buChar char="►"/>
              <a:tabLst>
                <a:tab pos="201930" algn="l"/>
              </a:tabLst>
            </a:pPr>
            <a:r>
              <a:rPr sz="16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16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295" indent="-189230">
              <a:lnSpc>
                <a:spcPct val="100000"/>
              </a:lnSpc>
              <a:spcBef>
                <a:spcPts val="865"/>
              </a:spcBef>
              <a:buClr>
                <a:srgbClr val="B31166"/>
              </a:buClr>
              <a:buSzPct val="79310"/>
              <a:buFont typeface="Georgia"/>
              <a:buChar char="►"/>
              <a:tabLst>
                <a:tab pos="201930" algn="l"/>
              </a:tabLst>
            </a:pPr>
            <a:r>
              <a:rPr sz="1600"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600" b="1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16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6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600" b="1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600" b="1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600" b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600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6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600" b="1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600" b="1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6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6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6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600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6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600" b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600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600" b="1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600" b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600" b="1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7" cy="11658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7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6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60" cy="81838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4" y="2441448"/>
            <a:ext cx="2341245" cy="2331720"/>
            <a:chOff x="7095744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6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4" y="3218688"/>
              <a:ext cx="2340863" cy="7863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6" y="4005072"/>
              <a:ext cx="2194559" cy="7680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8104"/>
            <a:chOff x="0" y="1057655"/>
            <a:chExt cx="10058400" cy="5658104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8" cy="13289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2" y="2311907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88572" y="633551"/>
                  </a:moveTo>
                  <a:lnTo>
                    <a:pt x="59142" y="633205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79" y="411480"/>
                  </a:lnTo>
                  <a:lnTo>
                    <a:pt x="1267967" y="377952"/>
                  </a:lnTo>
                  <a:lnTo>
                    <a:pt x="1438655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8" y="188976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lnTo>
                    <a:pt x="88572" y="633551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9660636" y="388620"/>
                  </a:lnTo>
                  <a:lnTo>
                    <a:pt x="9660636" y="1544180"/>
                  </a:lnTo>
                  <a:lnTo>
                    <a:pt x="9051036" y="1635252"/>
                  </a:lnTo>
                  <a:lnTo>
                    <a:pt x="8415528" y="1711452"/>
                  </a:lnTo>
                  <a:lnTo>
                    <a:pt x="7994904" y="1752600"/>
                  </a:lnTo>
                  <a:lnTo>
                    <a:pt x="7783068" y="1770888"/>
                  </a:lnTo>
                  <a:lnTo>
                    <a:pt x="7365492" y="1802892"/>
                  </a:lnTo>
                  <a:lnTo>
                    <a:pt x="6539471" y="1845564"/>
                  </a:lnTo>
                  <a:lnTo>
                    <a:pt x="5932919" y="1862328"/>
                  </a:lnTo>
                  <a:lnTo>
                    <a:pt x="5536692" y="1868424"/>
                  </a:lnTo>
                  <a:lnTo>
                    <a:pt x="4956048" y="1868424"/>
                  </a:lnTo>
                  <a:lnTo>
                    <a:pt x="4213860" y="1853184"/>
                  </a:lnTo>
                  <a:lnTo>
                    <a:pt x="3685032" y="1833372"/>
                  </a:lnTo>
                  <a:lnTo>
                    <a:pt x="3348228" y="1816608"/>
                  </a:lnTo>
                  <a:lnTo>
                    <a:pt x="2714244" y="1778508"/>
                  </a:lnTo>
                  <a:lnTo>
                    <a:pt x="2138172" y="1735836"/>
                  </a:lnTo>
                  <a:lnTo>
                    <a:pt x="1633715" y="1688592"/>
                  </a:lnTo>
                  <a:lnTo>
                    <a:pt x="1200912" y="1642872"/>
                  </a:lnTo>
                  <a:lnTo>
                    <a:pt x="711708" y="1584960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11" y="388620"/>
                  </a:lnTo>
                  <a:lnTo>
                    <a:pt x="8612111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4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4" y="0"/>
                  </a:lnTo>
                  <a:lnTo>
                    <a:pt x="565404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470148" y="1884364"/>
            <a:ext cx="305923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10" dirty="0" smtClean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37855" y="3018154"/>
            <a:ext cx="7757160" cy="36405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7" cy="11658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7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6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60" cy="81838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4" y="2441448"/>
            <a:ext cx="2341245" cy="2331720"/>
            <a:chOff x="7095744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6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4" y="3218688"/>
              <a:ext cx="2340863" cy="7863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6" y="4005072"/>
              <a:ext cx="2194559" cy="7680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8" cy="13289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2" y="2311907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88572" y="633551"/>
                  </a:moveTo>
                  <a:lnTo>
                    <a:pt x="59142" y="633205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79" y="411480"/>
                  </a:lnTo>
                  <a:lnTo>
                    <a:pt x="1267967" y="377952"/>
                  </a:lnTo>
                  <a:lnTo>
                    <a:pt x="1438655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8" y="188976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lnTo>
                    <a:pt x="88572" y="633551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9660636" y="388620"/>
                  </a:lnTo>
                  <a:lnTo>
                    <a:pt x="9660636" y="1544180"/>
                  </a:lnTo>
                  <a:lnTo>
                    <a:pt x="9051036" y="1635252"/>
                  </a:lnTo>
                  <a:lnTo>
                    <a:pt x="8415528" y="1711452"/>
                  </a:lnTo>
                  <a:lnTo>
                    <a:pt x="7994904" y="1752600"/>
                  </a:lnTo>
                  <a:lnTo>
                    <a:pt x="7783068" y="1770888"/>
                  </a:lnTo>
                  <a:lnTo>
                    <a:pt x="7365492" y="1802892"/>
                  </a:lnTo>
                  <a:lnTo>
                    <a:pt x="6539471" y="1845564"/>
                  </a:lnTo>
                  <a:lnTo>
                    <a:pt x="5932919" y="1862328"/>
                  </a:lnTo>
                  <a:lnTo>
                    <a:pt x="5536692" y="1868424"/>
                  </a:lnTo>
                  <a:lnTo>
                    <a:pt x="4956048" y="1868424"/>
                  </a:lnTo>
                  <a:lnTo>
                    <a:pt x="4213860" y="1853184"/>
                  </a:lnTo>
                  <a:lnTo>
                    <a:pt x="3685032" y="1833372"/>
                  </a:lnTo>
                  <a:lnTo>
                    <a:pt x="3348228" y="1816608"/>
                  </a:lnTo>
                  <a:lnTo>
                    <a:pt x="2714244" y="1778508"/>
                  </a:lnTo>
                  <a:lnTo>
                    <a:pt x="2138172" y="1735836"/>
                  </a:lnTo>
                  <a:lnTo>
                    <a:pt x="1633715" y="1688592"/>
                  </a:lnTo>
                  <a:lnTo>
                    <a:pt x="1200912" y="1642872"/>
                  </a:lnTo>
                  <a:lnTo>
                    <a:pt x="711708" y="1584960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11" y="388620"/>
                  </a:lnTo>
                  <a:lnTo>
                    <a:pt x="8612111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4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4" y="0"/>
                  </a:lnTo>
                  <a:lnTo>
                    <a:pt x="565404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198654" y="1671585"/>
            <a:ext cx="4488622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3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081271" y="2357488"/>
            <a:ext cx="2514600" cy="4456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00" b="1" spc="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</a:t>
            </a:r>
            <a:r>
              <a:rPr sz="2800" b="1" spc="-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CURVE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02839" y="2939275"/>
            <a:ext cx="7604125" cy="730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dirty="0">
                <a:latin typeface="Times New Roman"/>
                <a:cs typeface="Times New Roman"/>
              </a:rPr>
              <a:t>0.42</a:t>
            </a:r>
            <a:r>
              <a:rPr sz="1650" b="1" spc="-20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Times New Roman"/>
                <a:cs typeface="Times New Roman"/>
              </a:rPr>
              <a:t>is</a:t>
            </a:r>
            <a:r>
              <a:rPr sz="1650" b="1" spc="-15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Times New Roman"/>
                <a:cs typeface="Times New Roman"/>
              </a:rPr>
              <a:t>the </a:t>
            </a:r>
            <a:r>
              <a:rPr sz="1650" b="1" spc="-5" dirty="0">
                <a:latin typeface="Times New Roman"/>
                <a:cs typeface="Times New Roman"/>
              </a:rPr>
              <a:t>tradeoff</a:t>
            </a:r>
            <a:r>
              <a:rPr sz="1650" b="1" spc="-20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Times New Roman"/>
                <a:cs typeface="Times New Roman"/>
              </a:rPr>
              <a:t>between</a:t>
            </a:r>
            <a:r>
              <a:rPr sz="1650" b="1" spc="-25" dirty="0">
                <a:latin typeface="Times New Roman"/>
                <a:cs typeface="Times New Roman"/>
              </a:rPr>
              <a:t> </a:t>
            </a:r>
            <a:r>
              <a:rPr sz="1650" b="1" spc="-5" dirty="0">
                <a:latin typeface="Times New Roman"/>
                <a:cs typeface="Times New Roman"/>
              </a:rPr>
              <a:t>Precision</a:t>
            </a:r>
            <a:r>
              <a:rPr sz="1650" b="1" spc="-30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Times New Roman"/>
                <a:cs typeface="Times New Roman"/>
              </a:rPr>
              <a:t>and</a:t>
            </a:r>
            <a:r>
              <a:rPr sz="1650" b="1" spc="-5" dirty="0">
                <a:latin typeface="Times New Roman"/>
                <a:cs typeface="Times New Roman"/>
              </a:rPr>
              <a:t> Recall</a:t>
            </a:r>
            <a:r>
              <a:rPr sz="1650" b="1" spc="-15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Times New Roman"/>
                <a:cs typeface="Times New Roman"/>
              </a:rPr>
              <a:t>-</a:t>
            </a: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ts val="1789"/>
              </a:lnSpc>
              <a:spcBef>
                <a:spcPts val="50"/>
              </a:spcBef>
            </a:pPr>
            <a:r>
              <a:rPr sz="1450" spc="15" dirty="0">
                <a:latin typeface="Times New Roman"/>
                <a:cs typeface="Times New Roman"/>
              </a:rPr>
              <a:t>Thus </a:t>
            </a:r>
            <a:r>
              <a:rPr sz="1450" spc="25" dirty="0">
                <a:latin typeface="Times New Roman"/>
                <a:cs typeface="Times New Roman"/>
              </a:rPr>
              <a:t>we </a:t>
            </a:r>
            <a:r>
              <a:rPr sz="1450" spc="15" dirty="0">
                <a:latin typeface="Times New Roman"/>
                <a:cs typeface="Times New Roman"/>
              </a:rPr>
              <a:t>can </a:t>
            </a:r>
            <a:r>
              <a:rPr sz="1450" spc="10" dirty="0">
                <a:latin typeface="Times New Roman"/>
                <a:cs typeface="Times New Roman"/>
              </a:rPr>
              <a:t>safely </a:t>
            </a:r>
            <a:r>
              <a:rPr sz="1450" spc="15" dirty="0">
                <a:latin typeface="Times New Roman"/>
                <a:cs typeface="Times New Roman"/>
              </a:rPr>
              <a:t>choose </a:t>
            </a:r>
            <a:r>
              <a:rPr sz="1450" spc="10" dirty="0">
                <a:latin typeface="Times New Roman"/>
                <a:cs typeface="Times New Roman"/>
              </a:rPr>
              <a:t>to consider </a:t>
            </a:r>
            <a:r>
              <a:rPr sz="1450" spc="20" dirty="0">
                <a:latin typeface="Times New Roman"/>
                <a:cs typeface="Times New Roman"/>
              </a:rPr>
              <a:t>any </a:t>
            </a:r>
            <a:r>
              <a:rPr sz="1450" spc="10" dirty="0">
                <a:latin typeface="Times New Roman"/>
                <a:cs typeface="Times New Roman"/>
              </a:rPr>
              <a:t>Prospect </a:t>
            </a:r>
            <a:r>
              <a:rPr sz="1450" spc="15" dirty="0">
                <a:latin typeface="Times New Roman"/>
                <a:cs typeface="Times New Roman"/>
              </a:rPr>
              <a:t>Lead with </a:t>
            </a:r>
            <a:r>
              <a:rPr sz="1450" spc="10" dirty="0">
                <a:latin typeface="Times New Roman"/>
                <a:cs typeface="Times New Roman"/>
              </a:rPr>
              <a:t>Conversion </a:t>
            </a:r>
            <a:r>
              <a:rPr sz="1450" b="1" spc="10" dirty="0">
                <a:latin typeface="Times New Roman"/>
                <a:cs typeface="Times New Roman"/>
              </a:rPr>
              <a:t>Probability </a:t>
            </a:r>
            <a:r>
              <a:rPr sz="1450" b="1" spc="15" dirty="0">
                <a:latin typeface="Times New Roman"/>
                <a:cs typeface="Times New Roman"/>
              </a:rPr>
              <a:t>higher </a:t>
            </a:r>
            <a:r>
              <a:rPr sz="1450" b="1" spc="10" dirty="0">
                <a:latin typeface="Times New Roman"/>
                <a:cs typeface="Times New Roman"/>
              </a:rPr>
              <a:t>than </a:t>
            </a:r>
            <a:r>
              <a:rPr sz="1450" b="1" spc="-350" dirty="0">
                <a:latin typeface="Times New Roman"/>
                <a:cs typeface="Times New Roman"/>
              </a:rPr>
              <a:t> </a:t>
            </a:r>
            <a:r>
              <a:rPr sz="1450" b="1" spc="15" dirty="0">
                <a:latin typeface="Times New Roman"/>
                <a:cs typeface="Times New Roman"/>
              </a:rPr>
              <a:t>42</a:t>
            </a:r>
            <a:r>
              <a:rPr sz="1450" b="1" dirty="0">
                <a:latin typeface="Times New Roman"/>
                <a:cs typeface="Times New Roman"/>
              </a:rPr>
              <a:t> </a:t>
            </a:r>
            <a:r>
              <a:rPr sz="1450" b="1" spc="35" dirty="0">
                <a:latin typeface="Times New Roman"/>
                <a:cs typeface="Times New Roman"/>
              </a:rPr>
              <a:t>%</a:t>
            </a:r>
            <a:r>
              <a:rPr sz="1450" b="1" spc="-10" dirty="0">
                <a:latin typeface="Times New Roman"/>
                <a:cs typeface="Times New Roman"/>
              </a:rPr>
              <a:t> </a:t>
            </a:r>
            <a:r>
              <a:rPr sz="1450" b="1" spc="10" dirty="0">
                <a:latin typeface="Times New Roman"/>
                <a:cs typeface="Times New Roman"/>
              </a:rPr>
              <a:t>to</a:t>
            </a:r>
            <a:r>
              <a:rPr sz="1450" b="1" spc="5" dirty="0">
                <a:latin typeface="Times New Roman"/>
                <a:cs typeface="Times New Roman"/>
              </a:rPr>
              <a:t> </a:t>
            </a:r>
            <a:r>
              <a:rPr sz="1450" b="1" spc="20" dirty="0">
                <a:latin typeface="Times New Roman"/>
                <a:cs typeface="Times New Roman"/>
              </a:rPr>
              <a:t>be</a:t>
            </a:r>
            <a:r>
              <a:rPr sz="1450" b="1" dirty="0">
                <a:latin typeface="Times New Roman"/>
                <a:cs typeface="Times New Roman"/>
              </a:rPr>
              <a:t> </a:t>
            </a:r>
            <a:r>
              <a:rPr sz="1450" b="1" spc="15" dirty="0">
                <a:latin typeface="Times New Roman"/>
                <a:cs typeface="Times New Roman"/>
              </a:rPr>
              <a:t>a</a:t>
            </a:r>
            <a:r>
              <a:rPr sz="1450" b="1" spc="5" dirty="0">
                <a:latin typeface="Times New Roman"/>
                <a:cs typeface="Times New Roman"/>
              </a:rPr>
              <a:t> </a:t>
            </a:r>
            <a:r>
              <a:rPr sz="1450" b="1" spc="15" dirty="0">
                <a:latin typeface="Times New Roman"/>
                <a:cs typeface="Times New Roman"/>
              </a:rPr>
              <a:t>hot</a:t>
            </a:r>
            <a:r>
              <a:rPr sz="1450" b="1" spc="5" dirty="0">
                <a:latin typeface="Times New Roman"/>
                <a:cs typeface="Times New Roman"/>
              </a:rPr>
              <a:t> </a:t>
            </a:r>
            <a:r>
              <a:rPr sz="1450" b="1" spc="15" dirty="0">
                <a:latin typeface="Times New Roman"/>
                <a:cs typeface="Times New Roman"/>
              </a:rPr>
              <a:t>Lead</a:t>
            </a:r>
            <a:endParaRPr sz="1450">
              <a:latin typeface="Times New Roman"/>
              <a:cs typeface="Times New Roman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19625" y="3354840"/>
            <a:ext cx="5438775" cy="31051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4400" y="3054306"/>
            <a:ext cx="3974592" cy="35634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925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7" cy="11658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7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6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60" cy="81838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4" y="2441448"/>
            <a:ext cx="2341245" cy="2331720"/>
            <a:chOff x="7095744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6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4" y="3218688"/>
              <a:ext cx="2340863" cy="7863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6" y="4005072"/>
              <a:ext cx="2194559" cy="7680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6927" y="1175828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8" cy="13289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2" y="2311907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88572" y="633551"/>
                  </a:moveTo>
                  <a:lnTo>
                    <a:pt x="59142" y="633205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79" y="411480"/>
                  </a:lnTo>
                  <a:lnTo>
                    <a:pt x="1267967" y="377952"/>
                  </a:lnTo>
                  <a:lnTo>
                    <a:pt x="1438655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8" y="188976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lnTo>
                    <a:pt x="88572" y="633551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9660636" y="388620"/>
                  </a:lnTo>
                  <a:lnTo>
                    <a:pt x="9660636" y="1544180"/>
                  </a:lnTo>
                  <a:lnTo>
                    <a:pt x="9051036" y="1635252"/>
                  </a:lnTo>
                  <a:lnTo>
                    <a:pt x="8415528" y="1711452"/>
                  </a:lnTo>
                  <a:lnTo>
                    <a:pt x="7994904" y="1752600"/>
                  </a:lnTo>
                  <a:lnTo>
                    <a:pt x="7783068" y="1770888"/>
                  </a:lnTo>
                  <a:lnTo>
                    <a:pt x="7365492" y="1802892"/>
                  </a:lnTo>
                  <a:lnTo>
                    <a:pt x="6539471" y="1845564"/>
                  </a:lnTo>
                  <a:lnTo>
                    <a:pt x="5932919" y="1862328"/>
                  </a:lnTo>
                  <a:lnTo>
                    <a:pt x="5536692" y="1868424"/>
                  </a:lnTo>
                  <a:lnTo>
                    <a:pt x="4956048" y="1868424"/>
                  </a:lnTo>
                  <a:lnTo>
                    <a:pt x="4213860" y="1853184"/>
                  </a:lnTo>
                  <a:lnTo>
                    <a:pt x="3685032" y="1833372"/>
                  </a:lnTo>
                  <a:lnTo>
                    <a:pt x="3348228" y="1816608"/>
                  </a:lnTo>
                  <a:lnTo>
                    <a:pt x="2714244" y="1778508"/>
                  </a:lnTo>
                  <a:lnTo>
                    <a:pt x="2138172" y="1735836"/>
                  </a:lnTo>
                  <a:lnTo>
                    <a:pt x="1633715" y="1688592"/>
                  </a:lnTo>
                  <a:lnTo>
                    <a:pt x="1200912" y="1642872"/>
                  </a:lnTo>
                  <a:lnTo>
                    <a:pt x="711708" y="1584960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11" y="388620"/>
                  </a:lnTo>
                  <a:lnTo>
                    <a:pt x="8612111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4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4" y="0"/>
                  </a:lnTo>
                  <a:lnTo>
                    <a:pt x="565404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02924" y="2207988"/>
            <a:ext cx="8549639" cy="50654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OBSERVATIONS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 Placeholder 28"/>
          <p:cNvSpPr>
            <a:spLocks noGrp="1"/>
          </p:cNvSpPr>
          <p:nvPr>
            <p:ph type="body" idx="1"/>
          </p:nvPr>
        </p:nvSpPr>
        <p:spPr>
          <a:xfrm>
            <a:off x="3810000" y="3421125"/>
            <a:ext cx="5715000" cy="3360675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Data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: 80%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77%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Specificity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80%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 </a:t>
            </a: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80%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77%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Specificity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80%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7" cy="11658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7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6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60" cy="81838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4" y="2441448"/>
            <a:ext cx="2341245" cy="2331720"/>
            <a:chOff x="7095744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6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4" y="3218688"/>
              <a:ext cx="2340863" cy="7863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6" y="4005072"/>
              <a:ext cx="2194559" cy="7680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8" cy="13289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2" y="2311907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88572" y="633551"/>
                  </a:moveTo>
                  <a:lnTo>
                    <a:pt x="59142" y="633205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79" y="411480"/>
                  </a:lnTo>
                  <a:lnTo>
                    <a:pt x="1267967" y="377952"/>
                  </a:lnTo>
                  <a:lnTo>
                    <a:pt x="1438655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8" y="188976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lnTo>
                    <a:pt x="88572" y="633551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9660636" y="388620"/>
                  </a:lnTo>
                  <a:lnTo>
                    <a:pt x="9660636" y="1544180"/>
                  </a:lnTo>
                  <a:lnTo>
                    <a:pt x="9051036" y="1635252"/>
                  </a:lnTo>
                  <a:lnTo>
                    <a:pt x="8415528" y="1711452"/>
                  </a:lnTo>
                  <a:lnTo>
                    <a:pt x="7994904" y="1752600"/>
                  </a:lnTo>
                  <a:lnTo>
                    <a:pt x="7783068" y="1770888"/>
                  </a:lnTo>
                  <a:lnTo>
                    <a:pt x="7365492" y="1802892"/>
                  </a:lnTo>
                  <a:lnTo>
                    <a:pt x="6539471" y="1845564"/>
                  </a:lnTo>
                  <a:lnTo>
                    <a:pt x="5932919" y="1862328"/>
                  </a:lnTo>
                  <a:lnTo>
                    <a:pt x="5536692" y="1868424"/>
                  </a:lnTo>
                  <a:lnTo>
                    <a:pt x="4956048" y="1868424"/>
                  </a:lnTo>
                  <a:lnTo>
                    <a:pt x="4213860" y="1853184"/>
                  </a:lnTo>
                  <a:lnTo>
                    <a:pt x="3685032" y="1833372"/>
                  </a:lnTo>
                  <a:lnTo>
                    <a:pt x="3348228" y="1816608"/>
                  </a:lnTo>
                  <a:lnTo>
                    <a:pt x="2714244" y="1778508"/>
                  </a:lnTo>
                  <a:lnTo>
                    <a:pt x="2138172" y="1735836"/>
                  </a:lnTo>
                  <a:lnTo>
                    <a:pt x="1633715" y="1688592"/>
                  </a:lnTo>
                  <a:lnTo>
                    <a:pt x="1200912" y="1642872"/>
                  </a:lnTo>
                  <a:lnTo>
                    <a:pt x="711708" y="1584960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11" y="388620"/>
                  </a:lnTo>
                  <a:lnTo>
                    <a:pt x="8612111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4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4" y="0"/>
                  </a:lnTo>
                  <a:lnTo>
                    <a:pt x="565404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674514" y="1903612"/>
            <a:ext cx="2917893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17534" y="3113010"/>
            <a:ext cx="7138034" cy="2603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marR="5080" indent="-283845">
              <a:lnSpc>
                <a:spcPct val="100000"/>
              </a:lnSpc>
              <a:spcBef>
                <a:spcPts val="105"/>
              </a:spcBef>
              <a:buClr>
                <a:srgbClr val="B31166"/>
              </a:buClr>
              <a:buSzPct val="78787"/>
              <a:buFont typeface="Georgia"/>
              <a:buChar char="►"/>
              <a:tabLst>
                <a:tab pos="295910" algn="l"/>
                <a:tab pos="296545" algn="l"/>
              </a:tabLst>
            </a:pPr>
            <a:r>
              <a:rPr sz="1600" spc="-8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1600" spc="-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that </a:t>
            </a:r>
            <a:r>
              <a:rPr sz="16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conversion </a:t>
            </a:r>
            <a:r>
              <a:rPr sz="1600" spc="-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 </a:t>
            </a:r>
            <a:r>
              <a:rPr sz="16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30-35% (close </a:t>
            </a:r>
            <a:r>
              <a:rPr sz="1600" spc="-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600" spc="-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average) </a:t>
            </a:r>
            <a:r>
              <a:rPr sz="16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API </a:t>
            </a:r>
            <a:r>
              <a:rPr sz="1600" spc="-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6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 </a:t>
            </a:r>
            <a:r>
              <a:rPr sz="1600" spc="-4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sz="1600" spc="2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submission. </a:t>
            </a:r>
            <a:r>
              <a:rPr sz="16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sz="1600" spc="3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600" spc="2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</a:t>
            </a:r>
            <a:r>
              <a:rPr sz="1600" spc="-7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3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</a:t>
            </a:r>
            <a:r>
              <a:rPr sz="1600" spc="3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import. Therefore </a:t>
            </a:r>
            <a:r>
              <a:rPr sz="16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intervene </a:t>
            </a:r>
            <a:r>
              <a:rPr sz="1600" spc="-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1600" spc="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</a:t>
            </a:r>
            <a:r>
              <a:rPr sz="16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need</a:t>
            </a:r>
            <a:r>
              <a:rPr sz="1600" spc="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2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</a:t>
            </a:r>
            <a:r>
              <a:rPr sz="1600" spc="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600" spc="2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leads</a:t>
            </a:r>
            <a:r>
              <a:rPr sz="1600" spc="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originated</a:t>
            </a:r>
            <a:r>
              <a:rPr sz="1600" spc="-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600" spc="-9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sz="1600" spc="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Landing</a:t>
            </a:r>
            <a:r>
              <a:rPr sz="1600" spc="-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sz="1600" spc="-2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submission.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910" marR="683895" indent="-283845">
              <a:lnSpc>
                <a:spcPct val="100000"/>
              </a:lnSpc>
              <a:spcBef>
                <a:spcPts val="830"/>
              </a:spcBef>
              <a:buClr>
                <a:srgbClr val="B31166"/>
              </a:buClr>
              <a:buSzPct val="78787"/>
              <a:buFont typeface="Georgia"/>
              <a:buChar char="►"/>
              <a:tabLst>
                <a:tab pos="295910" algn="l"/>
                <a:tab pos="296545" algn="l"/>
              </a:tabLst>
            </a:pPr>
            <a:r>
              <a:rPr sz="1600" spc="-8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sz="16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sz="1600" spc="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1600" spc="-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600" spc="-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leads</a:t>
            </a:r>
            <a:r>
              <a:rPr sz="1600" spc="-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6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generated</a:t>
            </a:r>
            <a:r>
              <a:rPr sz="1600" spc="-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600" spc="-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sz="1600" spc="-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1600" spc="-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</a:t>
            </a:r>
            <a:r>
              <a:rPr sz="1600" spc="-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traffic.</a:t>
            </a:r>
            <a:r>
              <a:rPr sz="1600" spc="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</a:t>
            </a:r>
            <a:r>
              <a:rPr sz="1600" spc="-4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sz="1600" spc="-2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r>
              <a:rPr sz="1600" spc="-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600" spc="-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600" spc="-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and</a:t>
            </a:r>
            <a:r>
              <a:rPr sz="16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welingak</a:t>
            </a:r>
            <a:r>
              <a:rPr sz="1600" spc="-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910" indent="-283845">
              <a:lnSpc>
                <a:spcPct val="100000"/>
              </a:lnSpc>
              <a:spcBef>
                <a:spcPts val="815"/>
              </a:spcBef>
              <a:buClr>
                <a:srgbClr val="B31166"/>
              </a:buClr>
              <a:buSzPct val="78787"/>
              <a:buFont typeface="Georgia"/>
              <a:buChar char="►"/>
              <a:tabLst>
                <a:tab pos="295910" algn="l"/>
                <a:tab pos="296545" algn="l"/>
              </a:tabLst>
            </a:pPr>
            <a:r>
              <a:rPr sz="1600" spc="-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Leads</a:t>
            </a:r>
            <a:r>
              <a:rPr sz="16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who</a:t>
            </a:r>
            <a:r>
              <a:rPr sz="1600" spc="-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spent</a:t>
            </a:r>
            <a:r>
              <a:rPr sz="1600" spc="-2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time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600" spc="-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website,</a:t>
            </a:r>
            <a:r>
              <a:rPr sz="1600" spc="-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likely</a:t>
            </a:r>
            <a:r>
              <a:rPr sz="1600" spc="-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910" marR="296545" indent="-283845">
              <a:lnSpc>
                <a:spcPct val="100000"/>
              </a:lnSpc>
              <a:spcBef>
                <a:spcPts val="825"/>
              </a:spcBef>
              <a:buClr>
                <a:srgbClr val="B31166"/>
              </a:buClr>
              <a:buSzPct val="78787"/>
              <a:buFont typeface="Georgia"/>
              <a:buChar char="►"/>
              <a:tabLst>
                <a:tab pos="295910" algn="l"/>
                <a:tab pos="296545" algn="l"/>
              </a:tabLst>
            </a:pPr>
            <a:r>
              <a:rPr sz="16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sz="1600" spc="-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last activity </a:t>
            </a:r>
            <a:r>
              <a:rPr sz="1600" spc="-1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600" spc="-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 opened. </a:t>
            </a:r>
            <a:r>
              <a:rPr sz="16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 </a:t>
            </a:r>
            <a:r>
              <a:rPr sz="1600" spc="-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 </a:t>
            </a:r>
            <a:r>
              <a:rPr sz="16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600" spc="-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SMS </a:t>
            </a:r>
            <a:r>
              <a:rPr sz="16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Sent. Max are </a:t>
            </a:r>
            <a:r>
              <a:rPr sz="1600" spc="-4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unemployed.</a:t>
            </a:r>
            <a:r>
              <a:rPr sz="1600" spc="1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sz="1600" spc="-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sz="1600" spc="-3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600" spc="-2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r>
              <a:rPr sz="1600" spc="-3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professional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.</a:t>
            </a:r>
            <a:endParaRPr sz="16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44</TotalTime>
  <Words>522</Words>
  <Application>Microsoft Office PowerPoint</Application>
  <PresentationFormat>Custom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Corbel</vt:lpstr>
      <vt:lpstr>Georgia</vt:lpstr>
      <vt:lpstr>Times New Roman</vt:lpstr>
      <vt:lpstr>Basis</vt:lpstr>
      <vt:lpstr>  Lead Scoring Case Study using  Logistic regression</vt:lpstr>
      <vt:lpstr>                Contents</vt:lpstr>
      <vt:lpstr>                   PROBLEM STATEMENT</vt:lpstr>
      <vt:lpstr>                        BUSINESS OBJECTIVE</vt:lpstr>
      <vt:lpstr>PowerPoint Presentation</vt:lpstr>
      <vt:lpstr>PowerPoint Presentation</vt:lpstr>
      <vt:lpstr>Model Evaluation</vt:lpstr>
      <vt:lpstr>                              OBSERVATIONS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Lead Scoring_SR_Updated</dc:title>
  <dc:creator>LENOVO</dc:creator>
  <cp:lastModifiedBy>asus</cp:lastModifiedBy>
  <cp:revision>5</cp:revision>
  <dcterms:created xsi:type="dcterms:W3CDTF">2024-04-28T13:10:26Z</dcterms:created>
  <dcterms:modified xsi:type="dcterms:W3CDTF">2024-04-28T13:54:59Z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2023-01-03T00:00:00Z</vt:filetime>
  </property>
  <property fmtid="{D5CDD505-2E9C-101B-9397-08002B2CF9AE}" pid="3" name="LastSaved">
    <vt:filetime>2024-04-28T00:00:00Z</vt:filetime>
  </property>
</Properties>
</file>