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644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75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0" r:id="rId16"/>
    <p:sldId id="279" r:id="rId17"/>
    <p:sldId id="277" r:id="rId18"/>
    <p:sldId id="278" r:id="rId19"/>
    <p:sldId id="274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2"/>
    <a:srgbClr val="F06D0A"/>
    <a:srgbClr val="FF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52" autoAdjust="0"/>
  </p:normalViewPr>
  <p:slideViewPr>
    <p:cSldViewPr>
      <p:cViewPr>
        <p:scale>
          <a:sx n="80" d="100"/>
          <a:sy n="80" d="100"/>
        </p:scale>
        <p:origin x="880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0:15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30246 0 0,'0'0'2153'0'0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9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56 318 0 0 0,'0'0'15550'0'0,"-9"-30"-14038"0"0,-27-93 58 0 0,34 117-1206 0 0,0-1 1 0 0,0 0-1 0 0,0 0 1 0 0,1 0-1 0 0,0 0 1 0 0,0 0-1 0 0,1 0 1 0 0,1-12-1 0 0,0 1 742 0 0,-1 12-800 0 0,0 1 0 0 0,1 0 0 0 0,0 0 0 0 0,0 0 0 0 0,0 0 0 0 0,0 1 0 0 0,1-1 0 0 0,-1 0 0 0 0,1 0 0 0 0,0 1 0 0 0,1-1 0 0 0,2-3 0 0 0,-4 7-267 0 0,0 0 0 0 0,-1 1-1 0 0,1-1 1 0 0,0 1 0 0 0,0 0-1 0 0,0-1 1 0 0,0 1 0 0 0,-1 0-1 0 0,1-1 1 0 0,0 1 0 0 0,0 0-1 0 0,0 0 1 0 0,0 0 0 0 0,0 0-1 0 0,0 0 1 0 0,0 0 0 0 0,0 0 0 0 0,0 0-1 0 0,0 0 1 0 0,-1 0 0 0 0,1 0-1 0 0,0 0 1 0 0,0 1 0 0 0,0-1-1 0 0,1 1 1 0 0,26 13-80 0 0,-22-11 126 0 0,184 119 316 0 0,-113-68-281 0 0,200 120 510 0 0,-200-131-294 0 0,141 56 0 0 0,-209-95-446 0 0,-6-3-34 0 0,0 1 0 0 0,1-1 0 0 0,-1 0-1 0 0,0 0 1 0 0,1 0 0 0 0,0 0 0 0 0,-1 0 0 0 0,1-1 0 0 0,6 1 0 0 0,-11-3-560 0 0,0 0 0 0 0,-1 0 0 0 0,1 0 1 0 0,0 0-1 0 0,0 0 0 0 0,0-1 0 0 0,0 1 0 0 0,1 0 0 0 0,-2-4 0 0 0,-1-2-1963 0 0,-2-2-3176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2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438 157 4305 0 0,'0'0'18213'0'0,"-3"-4"-17783"0"0,0 2-405 0 0,-2-3 301 0 0,0 0-1 0 0,0 1 0 0 0,0-1 1 0 0,-7-3-1 0 0,6 5-108 0 0,0 0 1 0 0,0 0-1 0 0,-1 1 0 0 0,1-1 1 0 0,-1 1-1 0 0,1 1 1 0 0,-1-1-1 0 0,0 1 0 0 0,0 1 1 0 0,1-1-1 0 0,-1 1 0 0 0,0 0 1 0 0,-13 2-1 0 0,7 0-202 0 0,0 2 0 0 0,0-1 0 0 0,0 1 0 0 0,1 1-1 0 0,-1 1 1 0 0,1-1 0 0 0,0 2 0 0 0,1 0 0 0 0,0 0 0 0 0,0 1-1 0 0,0 0 1 0 0,1 1 0 0 0,0 0 0 0 0,1 1 0 0 0,0 0-1 0 0,-15 22 1 0 0,3 1-17 0 0,13-22 16 0 0,0 1 0 0 0,1 1 0 0 0,-9 19 0 0 0,10-16 3 0 0,3-9-7 0 0,0 0-1 0 0,1 0 1 0 0,0 1-1 0 0,-2 12 1 0 0,2-10-6 0 0,0 5 35 0 0,0 0-1 0 0,1-1 1 0 0,0 1-1 0 0,2 0 1 0 0,-1 0-1 0 0,2-1 1 0 0,3 17-1 0 0,6 8 89 0 0,-3-21-70 0 0,-6-12-25 0 0,0 0 0 0 0,1-1 0 0 0,0 1 0 0 0,0-1 0 0 0,4 6 0 0 0,3 1-13 0 0,0-1 1 0 0,1 0-1 0 0,0 0 0 0 0,0-1 0 0 0,1-1 0 0 0,1 0 1 0 0,0 0-1 0 0,0-1 0 0 0,21 9 0 0 0,-16-8 29 0 0,0-1 0 0 0,1-1 0 0 0,0 0 0 0 0,0-1-1 0 0,1-1 1 0 0,-1-1 0 0 0,1-1 0 0 0,24 1 0 0 0,-26-5 6 0 0,-1-1 0 0 0,0 0 0 0 0,1-1 0 0 0,-1-1 0 0 0,-1 0 0 0 0,1-2 0 0 0,-1 0 0 0 0,0 0-1 0 0,0-2 1 0 0,25-15 0 0 0,-34 18-3 0 0,0 0 0 0 0,-1-1 1 0 0,1 0-1 0 0,-1-1 0 0 0,0 1 0 0 0,8-14 0 0 0,27-49 107 0 0,-32 53-120 0 0,0-1 19 0 0,-2 0 1 0 0,0-1-1 0 0,-1 1 1 0 0,0-2-1 0 0,-2 1 1 0 0,0 0-1 0 0,-1-1 1 0 0,-1 0-1 0 0,-1 1 1 0 0,-1-29-1 0 0,0 32-39 0 0,0-8 23 0 0,0 0-1 0 0,-6-36 0 0 0,4 53-10 0 0,1-1 0 0 0,-1 1 0 0 0,0-1 0 0 0,0 1 0 0 0,-1 0 0 0 0,1 0 1 0 0,-2 0-1 0 0,1 0 0 0 0,0 1 0 0 0,-1-1 0 0 0,0 1 0 0 0,-1 0 0 0 0,-7-7 0 0 0,-35-31 159 0 0,22 20-189 0 0,-1 1 0 0 0,0 1 0 0 0,-39-23 0 0 0,62 42-1 0 0,0 0 0 0 0,0 1 0 0 0,0 0 0 0 0,0-1 0 0 0,0 1 0 0 0,0 0 0 0 0,0 0-1 0 0,-1 1 1 0 0,1-1 0 0 0,0 1 0 0 0,-1-1 0 0 0,1 1 0 0 0,0 0 0 0 0,-1 0-1 0 0,1 1 1 0 0,0-1 0 0 0,-1 1 0 0 0,1 0 0 0 0,0 0 0 0 0,0 0 0 0 0,0 0-1 0 0,-1 0 1 0 0,1 0 0 0 0,1 1 0 0 0,-1 0 0 0 0,-5 3 0 0 0,3 1 0 0 0,0-1 1 0 0,0 1-1 0 0,0 0 1 0 0,1 0 0 0 0,-6 11-1 0 0,10-17-20 0 0,0 1 0 0 0,-1-1 0 0 0,1 1 0 0 0,0-1 0 0 0,-1 0 0 0 0,1 1 0 0 0,-1-1 1 0 0,1 0-1 0 0,-1 1 0 0 0,1-1 0 0 0,0 0 0 0 0,-1 1 0 0 0,1-1 0 0 0,-1 0 0 0 0,1 0 0 0 0,-1 0 0 0 0,1 0 0 0 0,-1 0 0 0 0,1 1 0 0 0,-2-1 0 0 0,-3 1-2640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6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1 315 776 0 0,'0'0'18661'0'0,"0"-3"-18020"0"0,0-10-132 0 0,0 10 405 0 0,27 13-594 0 0,-19-9-259 0 0,0 0-1 0 0,0-1 1 0 0,1 0 0 0 0,-1 0 0 0 0,0-1 0 0 0,1 0 0 0 0,-1-1 0 0 0,0 0 0 0 0,0 0-1 0 0,0-1 1 0 0,0 0 0 0 0,-1 0 0 0 0,1-1 0 0 0,-1 0 0 0 0,0 0 0 0 0,0-1 0 0 0,0 1-1 0 0,-1-2 1 0 0,1 1 0 0 0,-1-1 0 0 0,0 0 0 0 0,-1 0 0 0 0,0 0 0 0 0,0-1 0 0 0,0 0-1 0 0,-1 0 1 0 0,0 0 0 0 0,0-1 0 0 0,0 1 0 0 0,-1-1 0 0 0,-1 0 0 0 0,1 0 0 0 0,-1 0-1 0 0,0 0 1 0 0,-1-1 0 0 0,1-13 0 0 0,-3 18-61 0 0,1-1 0 0 0,-1 0 0 0 0,0 1 0 0 0,0-1 0 0 0,0 1 0 0 0,0-1 0 0 0,-1 1-1 0 0,0 0 1 0 0,0 0 0 0 0,0 0 0 0 0,0 0 0 0 0,-1 0 0 0 0,1 0 0 0 0,-1 0 0 0 0,0 1 0 0 0,0-1 0 0 0,-1 1-1 0 0,1 0 1 0 0,-1 0 0 0 0,1 0 0 0 0,-1 1 0 0 0,-7-4 0 0 0,3 1 19 0 0,-1 1 0 0 0,0 0 0 0 0,0 0 0 0 0,-1 1 0 0 0,1 0 0 0 0,-1 1 0 0 0,0 0 0 0 0,1 1 0 0 0,-18-1 0 0 0,25 2-17 0 0,0 0 0 0 0,0 1 1 0 0,0-1-1 0 0,0 0 0 0 0,0 1 0 0 0,1 0 0 0 0,-1-1 0 0 0,0 1 0 0 0,0 0 1 0 0,1 0-1 0 0,-1 0 0 0 0,0 0 0 0 0,1 0 0 0 0,-1 0 0 0 0,1 0 0 0 0,-1 0 1 0 0,1 1-1 0 0,0-1 0 0 0,-1 1 0 0 0,1-1 0 0 0,0 1 0 0 0,0-1 0 0 0,0 1 1 0 0,0 0-1 0 0,1 0 0 0 0,-1-1 0 0 0,0 1 0 0 0,1 0 0 0 0,-1 0 0 0 0,1 0 1 0 0,-1 2-1 0 0,-1 8 25 0 0,0 1 0 0 0,1-1 0 0 0,1 23 1 0 0,0-21 13 0 0,1 3 54 0 0,1 1 0 0 0,5 22-1 0 0,0-3 98 0 0,-1-5 171 0 0,19 54-1 0 0,3 19 419 0 0,-19-65-547 0 0,-5-23-50 0 0,4 33 0 0 0,3 25 85 0 0,-11-70-554 0 0,-1-7-2224 0 0,-6-10-1284 0 0,-7-8-4027 0 0,12 16 5715 0 0,-1 1 1 0 0,1-1-1 0 0,-1 0 1 0 0,0 1-1 0 0,-6-6 1 0 0,3 4 1805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16 150 0 0 0,'0'0'19164'0'0,"-4"-7"-18226"0"0,2 4-736 0 0,-7-17 200 0 0,9 19-372 0 0,0 1 1 0 0,0-1 0 0 0,0 0-1 0 0,0 1 1 0 0,-1-1-1 0 0,1 0 1 0 0,0 1 0 0 0,0-1-1 0 0,0 0 1 0 0,0 0 0 0 0,1 1-1 0 0,-1-1 1 0 0,0 0 0 0 0,0 1-1 0 0,0-1 1 0 0,0 1-1 0 0,1-1 1 0 0,-1 0 0 0 0,0 1-1 0 0,1-1 1 0 0,-1 1 0 0 0,0-1-1 0 0,1 0 1 0 0,-1 1-1 0 0,1-1 1 0 0,-1 1 0 0 0,1-1-1 0 0,-1 1 1 0 0,1 0 0 0 0,1-1-1 0 0,100-48 2570 0 0,-23 14-2495 0 0,-63 23-3465 0 0,-11 7-1078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7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9226 0 0,'0'0'16405'0'0,"4"12"-16044"0"0,30 99 1041 0 0,-29-100-986 0 0,0 1 1 0 0,1-1-1 0 0,9 12 1 0 0,-15-24-369 0 0,1 0 1 0 0,-1-1-1 0 0,0 1 1 0 0,0 0-1 0 0,0-1 1 0 0,0 1-1 0 0,0 0 1 0 0,0-1 0 0 0,0 1-1 0 0,0 0 1 0 0,0-1-1 0 0,-1 1 1 0 0,1 0-1 0 0,-1 0 1 0 0,1-1-1 0 0,-2-1 1 0 0,-6-9-32 0 0,1 0 1 0 0,-12-26-1 0 0,9 17-25 0 0,1-8 30 0 0,3 10 5 0 0,7 37 15 0 0,12 94 91 0 0,-8 41 557 0 0,-5-153-616 0 0,3-21-3073 0 0,0 12 140 0 0,0 0-4806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9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427 78 4985 0 0,'0'0'17645'0'0,"5"-8"-15476"0"0,-9 8-1855 0 0,0-1 1 0 0,1 1 0 0 0,-1 0-1 0 0,0-1 1 0 0,1 0 0 0 0,-1 0 0 0 0,1 0-1 0 0,-1 0 1 0 0,1-1 0 0 0,0 1-1 0 0,-1-1 1 0 0,-4-3 0 0 0,-24-9 91 0 0,8 7-236 0 0,0 2 0 0 0,0 0 0 0 0,-1 2 1 0 0,1 1-1 0 0,-37 1 0 0 0,55 2-166 0 0,0 1-1 0 0,0 1 1 0 0,0-1 0 0 0,0 1-1 0 0,1 0 1 0 0,-1 0-1 0 0,1 0 1 0 0,0 1-1 0 0,-1 0 1 0 0,2 0 0 0 0,-1 0-1 0 0,-4 6 1 0 0,2-3-8 0 0,2-2-4 0 0,0 1 1 0 0,0 1 0 0 0,1-1 0 0 0,-1 1-1 0 0,2-1 1 0 0,-1 1 0 0 0,1 0-1 0 0,0 0 1 0 0,1 1 0 0 0,-1-1-1 0 0,1 1 1 0 0,-1 12 0 0 0,-12 35-25 0 0,13-49 36 0 0,0 1 1 0 0,1-1-1 0 0,0 1 0 0 0,1-1 0 0 0,-1 9 1 0 0,-1 10 1 0 0,-3 12 13 0 0,2-22-21 0 0,0 1 1 0 0,1-1 0 0 0,1 1 0 0 0,1-1 0 0 0,1 18 0 0 0,18 29 20 0 0,-16-57-16 0 0,0-1 1 0 0,0 0-1 0 0,0 0 1 0 0,0-1-1 0 0,1 1 1 0 0,0-1-1 0 0,0 0 1 0 0,0 0-1 0 0,6 4 0 0 0,6 0 10 0 0,1 0-1 0 0,0-1 0 0 0,1-1 1 0 0,-1 0-1 0 0,1-1 0 0 0,26 1 0 0 0,-9 1 9 0 0,-27-5-11 0 0,-1-1 0 0 0,1 1-1 0 0,0-1 1 0 0,-1-1 0 0 0,1 1-1 0 0,-1-1 1 0 0,0-1 0 0 0,1 1 0 0 0,-1-1-1 0 0,12-5 1 0 0,-7 2-14 0 0,0-1 0 0 0,0-1 1 0 0,-1 0-1 0 0,0 0 0 0 0,13-12 0 0 0,-6 4 21 0 0,-5 5 3 0 0,0-1-1 0 0,0-1 0 0 0,-1 0 0 0 0,0 0 0 0 0,-1-1 1 0 0,0-1-1 0 0,14-23 0 0 0,19-50 58 0 0,-39 74-62 0 0,3-5-4 0 0,-1 0 0 0 0,-1-1 0 0 0,0 0 0 0 0,4-35 0 0 0,-8 39 23 0 0,-1 11-3 0 0,0 0 0 0 0,-1 0-1 0 0,0 0 1 0 0,0 1-1 0 0,0-1 1 0 0,0 0-1 0 0,-1 0 1 0 0,1 0-1 0 0,-1 0 1 0 0,0 0-1 0 0,-1-4 1 0 0,-3-2 47 0 0,0 1-1 0 0,0-1 1 0 0,-1 1 0 0 0,-1 0-1 0 0,1 0 1 0 0,-1 1 0 0 0,-1-1-1 0 0,-14-12 1 0 0,21 21-67 0 0,1-1 0 0 0,-1 1 0 0 0,0-1 0 0 0,1 1 0 0 0,-1 0-1 0 0,1-1 1 0 0,-1 1 0 0 0,0 0 0 0 0,1-1 0 0 0,-1 1 0 0 0,0 0 0 0 0,1 0 0 0 0,-1 0 0 0 0,0-1 0 0 0,0 1 0 0 0,1 0 0 0 0,-1 0 0 0 0,0 0 0 0 0,0 0 0 0 0,0 1-169 0 0,1-1 0 0 0,-1 1 1 0 0,1-1-1 0 0,-1 0 1 0 0,1 1-1 0 0,0-1 1 0 0,-1 1-1 0 0,1-1 1 0 0,-1 1-1 0 0,1-1 1 0 0,0 1-1 0 0,0 0 0 0 0,-1-1 1 0 0,1 1-1 0 0,0-1 1 0 0,0 1-1 0 0,0-1 1 0 0,0 1-1 0 0,-1 0 1 0 0,1-1-1 0 0,0 1 1 0 0,0 0-1 0 0,0 0 0 0 0,0 10-4858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1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28 293 1656 0 0,'0'0'19879'0'0,"-5"-1"-19423"0"0,-12 1-30 0 0,38 4 130 0 0,-15-3-520 0 0,0 0 0 0 0,-1 0 1 0 0,1-1-1 0 0,0 0 0 0 0,0 0 1 0 0,0-1-1 0 0,0 0 0 0 0,-1 0 1 0 0,1 0-1 0 0,0 0 0 0 0,-1-1 0 0 0,1 0 1 0 0,-1 0-1 0 0,0-1 0 0 0,0 1 1 0 0,0-1-1 0 0,0 0 0 0 0,0-1 0 0 0,0 1 1 0 0,-1-1-1 0 0,1 0 0 0 0,-1 0 1 0 0,0 0-1 0 0,-1-1 0 0 0,1 1 1 0 0,-1-1-1 0 0,4-7 0 0 0,-4 8 17 0 0,-1 0 0 0 0,0 0 1 0 0,0-1-1 0 0,-1 1 0 0 0,1-1 0 0 0,-1 1 0 0 0,0-1 1 0 0,0 0-1 0 0,-1 1 0 0 0,1-1 0 0 0,-1 0 0 0 0,0 1 0 0 0,0-1 1 0 0,0 0-1 0 0,-1 0 0 0 0,0 1 0 0 0,0-1 0 0 0,0 1 1 0 0,-1-1-1 0 0,1 1 0 0 0,-1-1 0 0 0,0 1 0 0 0,-3-4 0 0 0,-4-10 102 0 0,-2 1-1 0 0,-13-15 0 0 0,21 27-123 0 0,-1 0-1 0 0,0 1 1 0 0,0 0-1 0 0,-1 0 1 0 0,1 0-1 0 0,-1 0 0 0 0,0 1 1 0 0,0 0-1 0 0,0 0 1 0 0,0 0-1 0 0,-7-2 1 0 0,11 4-15 0 0,0 1 1 0 0,0 0 0 0 0,-1 0 0 0 0,1 0-1 0 0,0-1 1 0 0,0 1 0 0 0,-1 0 0 0 0,1 0-1 0 0,0 1 1 0 0,-1-1 0 0 0,1 0 0 0 0,0 0-1 0 0,0 1 1 0 0,-1-1 0 0 0,1 0 0 0 0,0 1-1 0 0,0-1 1 0 0,0 1 0 0 0,0 0 0 0 0,0-1-1 0 0,-2 2 1 0 0,1 1-19 0 0,-1-1 1 0 0,1 0-1 0 0,0 1 0 0 0,0-1 0 0 0,1 1 0 0 0,-1 0 1 0 0,1-1-1 0 0,-3 6 0 0 0,0 3 4 0 0,1 0 0 0 0,0 0 0 0 0,-3 22 0 0 0,4 4 99 0 0,1 0 1 0 0,3 0 0 0 0,0 0-1 0 0,13 58 1 0 0,-10-63-28 0 0,1-5 16 0 0,16 47-1 0 0,-9-37-56 0 0,-6-11 1 0 0,-3-13-3 0 0,-1 0 1 0 0,2 0 0 0 0,0-1 0 0 0,10 18 0 0 0,-13-27-1877 0 0,-6-10-2641 0 0,-7-10-6116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1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81 8306 0 0,'0'0'15167'0'0,"9"-1"-14871"0"0,14 0-126 0 0,66-4 687 0 0,-80 4-793 0 0,-1 0 0 0 0,1-1 0 0 0,0 0 0 0 0,0 0-1 0 0,-1-1 1 0 0,1 0 0 0 0,13-7 0 0 0,3-13-3446 0 0,-10 9-2672 0 0,0 4-5289 0 0,-10 7 6815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57 7986 0 0,'0'0'13935'0'0,"0"-6"-13841"0"0,-3-22-26 0 0,3 27-59 0 0,0 0-1 0 0,0 1 0 0 0,0-1 1 0 0,0 0-1 0 0,0 0 1 0 0,1 0-1 0 0,-1 0 0 0 0,0 0 1 0 0,0 0-1 0 0,1 0 0 0 0,-1 0 1 0 0,1 1-1 0 0,-1-1 1 0 0,1 0-1 0 0,-1 0 0 0 0,1 1 1 0 0,-1-1-1 0 0,1 0 0 0 0,0 1 1 0 0,-1-1-1 0 0,1 0 0 0 0,0 1 1 0 0,0-1-1 0 0,-1 1 1 0 0,1-1-1 0 0,0 1 0 0 0,0-1 1 0 0,0 1-1 0 0,0 0 0 0 0,0 0 1 0 0,-1-1-1 0 0,1 1 0 0 0,0 0 1 0 0,0 0-1 0 0,1 0 1 0 0,0 0 24 0 0,-1-1 0 0 0,0 1 0 0 0,0 0 1 0 0,0 0-1 0 0,0 0 0 0 0,1 0 1 0 0,-1 0-1 0 0,0 1 0 0 0,0-1 1 0 0,0 0-1 0 0,0 0 0 0 0,0 1 0 0 0,1-1 1 0 0,-1 1-1 0 0,0-1 0 0 0,0 1 1 0 0,0-1-1 0 0,0 1 0 0 0,0 0 0 0 0,-1 0 1 0 0,1-1-1 0 0,0 1 0 0 0,0 0 1 0 0,1 2-1 0 0,-1-1 61 0 0,0 1-1 0 0,0 0 1 0 0,0 0 0 0 0,0 0 0 0 0,0-1-1 0 0,-1 1 1 0 0,0 0 0 0 0,1 0 0 0 0,-1 0-1 0 0,0 0 1 0 0,0 0 0 0 0,-1 0 0 0 0,1 0-1 0 0,-1 0 1 0 0,1 0 0 0 0,-1 0-1 0 0,0-1 1 0 0,0 1 0 0 0,0 0 0 0 0,-2 3-1 0 0,1-3-70 0 0,-7 15 155 0 0,-1 2 1 0 0,2-1-1 0 0,-11 40 1 0 0,19-59-174 0 0,0 1 1 0 0,0-1 0 0 0,0 0-1 0 0,0 0 1 0 0,0 1 0 0 0,0-1-1 0 0,0 0 1 0 0,0 1 0 0 0,0-1-1 0 0,0 0 1 0 0,0 0 0 0 0,0 1-1 0 0,0-1 1 0 0,1 0 0 0 0,-1 0-1 0 0,0 0 1 0 0,0 1 0 0 0,0-1-1 0 0,0 0 1 0 0,0 0 0 0 0,1 0-1 0 0,-1 1 1 0 0,0-1 0 0 0,0 0-1 0 0,0 0 1 0 0,1 0 0 0 0,-1 0 0 0 0,0 1-1 0 0,0-1 1 0 0,0 0 0 0 0,1 0-1 0 0,-1 0 1 0 0,0 0 0 0 0,0 0-1 0 0,1 0 1 0 0,14 1 68 0 0,26-8-26 0 0,-25 4 95 0 0,91-17 2184 0 0,-110 19-3012 0 0,-2 1-2896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3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 7410 0 0,'0'0'14377'0'0,"31"-9"-10465"0"0,24-2-1943 0 0,-39 9-1613 0 0,0-1 0 0 0,0 0 0 0 0,-1-1 1 0 0,25-10-1 0 0,-29 7 546 0 0,-17 7-1594 0 0,-1-1-2840 0 0,1 1-3604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 16323 0 0,'0'0'9256'0'0,"3"0"-9081"0"0,31-4 802 0 0,-1-1 0 0 0,1-2 0 0 0,-1-1 1 0 0,36-14-1 0 0,-58 17-683 0 0,-2 2 134 0 0,-5 4 90 0 0,-9-13-16123 0 0,5 6 8849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9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 0 16964 0 0,'0'0'9400'0'0,"-12"35"-8897"0"0,-39 115-16 0 0,2 1 300 0 0,-37 90 344 0 0,-216 336 992 0 0,298-570-2138 0 0,0-1-18 0 0,1 0-1 0 0,-1 0 0 0 0,1 0 0 0 0,0 1 0 0 0,0 0 0 0 0,1-1 0 0 0,0 1 0 0 0,0 0 0 0 0,-1 9 0 0 0,7-15-623 0 0,-1 0-1 0 0,0 0 1 0 0,0-1-1 0 0,1 1 1 0 0,-1-1-1 0 0,0 0 1 0 0,1 0-1 0 0,-1 0 1 0 0,5 0-1 0 0,-7 0 289 0 0,11-1-5343 0 0,-2 0-6800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5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16 454 312 0 0,'0'0'20953'0'0,"-3"1"-20543"0"0,-10 1-61 0 0,26 2-100 0 0,29 1-175 0 0,-35-5-54 0 0,-1 0-1 0 0,0 0 1 0 0,0 0-1 0 0,1-1 0 0 0,-1 0 1 0 0,0 0-1 0 0,0-1 1 0 0,0 0-1 0 0,0 0 0 0 0,0 0 1 0 0,-1-1-1 0 0,1 0 1 0 0,-1 0-1 0 0,1 0 0 0 0,-1 0 1 0 0,0-1-1 0 0,0 0 1 0 0,0 0-1 0 0,-1-1 0 0 0,0 1 1 0 0,0-1-1 0 0,0 0 0 0 0,7-11 1 0 0,-7 9 28 0 0,0-1-1 0 0,0 0 1 0 0,-1 0 0 0 0,0-1 0 0 0,0 1-1 0 0,-1-1 1 0 0,0 0 0 0 0,-1 1 0 0 0,0-1-1 0 0,0 0 1 0 0,-1 0 0 0 0,0 0 0 0 0,-2-15-1 0 0,-1 8-56 0 0,-1 1-1 0 0,0 0 1 0 0,-1 0-1 0 0,-1 0 0 0 0,0 0 1 0 0,-15-23-1 0 0,8 16 27 0 0,-20-27-1 0 0,28 43 99 0 0,-1-1 1 0 0,0 1 0 0 0,0 0-1 0 0,0 0 1 0 0,-1 1 0 0 0,1 0-1 0 0,-15-8 1 0 0,20 12-92 0 0,1 1-1 0 0,-1-1 1 0 0,1 1 0 0 0,-1 0-1 0 0,0-1 1 0 0,1 1 0 0 0,-1 0-1 0 0,0 0 1 0 0,0-1-1 0 0,1 1 1 0 0,-1 0 0 0 0,0 0-1 0 0,1 0 1 0 0,-1 0 0 0 0,0 0-1 0 0,0 0 1 0 0,1 0 0 0 0,-1 0-1 0 0,0 0 1 0 0,1 0 0 0 0,-1 1-1 0 0,0-1 1 0 0,0 0 0 0 0,1 0-1 0 0,-1 1 1 0 0,0-1 0 0 0,1 0-1 0 0,-1 1 1 0 0,1-1 0 0 0,-1 1-1 0 0,0-1 1 0 0,1 0 0 0 0,-1 1-1 0 0,1 0 1 0 0,-1-1 0 0 0,1 1-1 0 0,0-1 1 0 0,-1 1 0 0 0,1 0-1 0 0,0-1 1 0 0,-1 1 0 0 0,1 0-1 0 0,0-1 1 0 0,-1 1 0 0 0,1 0-1 0 0,0-1 1 0 0,0 1 0 0 0,0 0-1 0 0,0 1 1 0 0,-1 6-59 0 0,0 0 1 0 0,1 0-1 0 0,1 16 0 0 0,-1-10 130 0 0,1 36 86 0 0,1 1 1 0 0,18 93-1 0 0,32 152 994 0 0,-48-273-1051 0 0,1 0 0 0 0,10 25 0 0 0,-13-40-660 0 0,-4-14-4210 0 0,-5-13-11119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5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10818 0 0,'0'0'13947'0'0,"13"-3"-13556"0"0,101-16 775 0 0,-60 12-900 0 0,-52 6-1257 0 0,0 0 0 0 0,-1 0 0 0 0,1 0-1 0 0,-1 0 1 0 0,1 0 0 0 0,-1-1 0 0 0,0 1-1 0 0,1 0 1 0 0,1-3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6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14 15755 0 0,'0'0'6858'0'0,"9"-3"-6805"0"0,27-7-9 0 0,-35 10-37 0 0,0 0 0 0 0,0 0-1 0 0,-1 0 1 0 0,1 0 0 0 0,0 0-1 0 0,0 0 1 0 0,-1 0 0 0 0,1 0 0 0 0,0 0-1 0 0,-1 0 1 0 0,1 0 0 0 0,0 0-1 0 0,0 0 1 0 0,-1 0 0 0 0,1 1-1 0 0,0-1 1 0 0,-1 0 0 0 0,1 1 0 0 0,0-1-1 0 0,-1 0 1 0 0,1 1 0 0 0,0-1-1 0 0,-1 1 1 0 0,1-1 0 0 0,-1 1 0 0 0,1-1-1 0 0,-1 1 1 0 0,1 0 0 0 0,-1-1-1 0 0,1 1 1 0 0,-1-1 0 0 0,0 1-1 0 0,1 0 1 0 0,-1 0 0 0 0,0-1 0 0 0,0 1-1 0 0,1 0 1 0 0,-1-1 0 0 0,0 1-1 0 0,0 0 1 0 0,0 0 0 0 0,0-1-1 0 0,0 1 1 0 0,0 1 0 0 0,-3 30 289 0 0,0-22 72 0 0,-1-1 1 0 0,-8 17 0 0 0,10-22 280 0 0,5-11-32 0 0,-3 7-633 0 0,0 0 1 0 0,0 0 0 0 0,0-1-1 0 0,1 1 1 0 0,-1 0-1 0 0,0 0 1 0 0,0-1 0 0 0,0 1-1 0 0,0 0 1 0 0,0 0-1 0 0,1 0 1 0 0,-1-1-1 0 0,0 1 1 0 0,0 0 0 0 0,0 0-1 0 0,1 0 1 0 0,-1-1-1 0 0,0 1 1 0 0,0 0 0 0 0,1 0-1 0 0,-1 0 1 0 0,0 0-1 0 0,0 0 1 0 0,1 0-1 0 0,-1 0 1 0 0,0 0 0 0 0,1 0-1 0 0,-1-1 1 0 0,0 1-1 0 0,0 0 1 0 0,1 0 0 0 0,-1 1-1 0 0,0-1 1 0 0,1 0-1 0 0,-1 0 1 0 0,6-1 45 0 0,-2 0-48 0 0,1 1 1 0 0,-1 0 0 0 0,1 0-1 0 0,0 0 1 0 0,-1 0-1 0 0,1 1 1 0 0,-1 0 0 0 0,1 0-1 0 0,-1 0 1 0 0,1 0 0 0 0,-1 1-1 0 0,0-1 1 0 0,1 1-1 0 0,-1 1 1 0 0,7 4 0 0 0,-8-5 26 0 0,0 0 0 0 0,-1 0 0 0 0,1 1 0 0 0,0-1 0 0 0,-1 1 1 0 0,0 0-1 0 0,1 0 0 0 0,-1 0 0 0 0,0 0 0 0 0,-1 0 1 0 0,1 0-1 0 0,0 0 0 0 0,-1 1 0 0 0,0-1 0 0 0,0 1 0 0 0,0-1 1 0 0,0 1-1 0 0,-1-1 0 0 0,1 8 0 0 0,-1-5 34 0 0,-1 0 0 0 0,0 0 0 0 0,0-1-1 0 0,0 1 1 0 0,-1 0 0 0 0,0-1 0 0 0,0 1 0 0 0,0-1-1 0 0,-1 1 1 0 0,1-1 0 0 0,-2 0 0 0 0,1 0 0 0 0,-7 8 0 0 0,7-9 119 0 0,0-1 1 0 0,-1 1 0 0 0,1-1 0 0 0,-1 0-1 0 0,0 0 1 0 0,0 0 0 0 0,0-1-1 0 0,0 1 1 0 0,0-1 0 0 0,-1 0 0 0 0,1 0-1 0 0,-1 0 1 0 0,1-1 0 0 0,-1 0 0 0 0,1 0-1 0 0,-1 0 1 0 0,-7 1 0 0 0,2-2-175 0 0,1-1 1 0 0,-1 1-1 0 0,1-2 0 0 0,-1 1 1 0 0,1-1-1 0 0,-18-6 0 0 0,20 3-3555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621 135 13035 0 0,'0'0'12911'0'0,"-2"-2"-12661"0"0,0 0-173 0 0,1 0 1 0 0,-1 0-1 0 0,0 0 0 0 0,0 1 0 0 0,0-1 1 0 0,-1 1-1 0 0,1 0 0 0 0,0-1 0 0 0,-1 1 1 0 0,1 0-1 0 0,0 0 0 0 0,-1 1 0 0 0,-4-2 0 0 0,-43-5 686 0 0,6 1-125 0 0,27 1-426 0 0,1-1 1 0 0,-21-9-1 0 0,27 9-161 0 0,0 1 1 0 0,-1 1-1 0 0,1 0 1 0 0,-1 1-1 0 0,0 0 1 0 0,0 0-1 0 0,-1 1 1 0 0,-12 0-1 0 0,7 2-43 0 0,0 1 1 0 0,0 1-1 0 0,1 0 0 0 0,-1 2 0 0 0,1 0 0 0 0,0 0 0 0 0,0 2 0 0 0,0 0 1 0 0,-29 15-1 0 0,39-16-16 0 0,-1 0 0 0 0,1-1 0 0 0,0 2 1 0 0,1-1-1 0 0,-1 1 0 0 0,1 0 0 0 0,1 0 0 0 0,-1 0 1 0 0,1 1-1 0 0,0-1 0 0 0,0 1 0 0 0,-4 11 0 0 0,-19 70-18 0 0,21-58 28 0 0,2-1 0 0 0,1 1 0 0 0,1 38 0 0 0,-1 3 3 0 0,2-52-5 0 0,0-1-1 0 0,3 21 1 0 0,-1-31 10 0 0,0-1-1 0 0,1 0 0 0 0,-1 0 1 0 0,1 0-1 0 0,1 0 1 0 0,-1 0-1 0 0,1 0 1 0 0,5 7-1 0 0,-3-5-7 0 0,1 0 0 0 0,0-1 1 0 0,0 0-1 0 0,1 0 0 0 0,0-1 0 0 0,0 1 1 0 0,1-2-1 0 0,0 1 0 0 0,0-1 0 0 0,1 0 0 0 0,0-1 1 0 0,0 0-1 0 0,0 0 0 0 0,0-1 0 0 0,1 0 1 0 0,-1 0-1 0 0,1-2 0 0 0,0 1 0 0 0,0-1 0 0 0,1 0 1 0 0,-1-1-1 0 0,0 0 0 0 0,11-1 0 0 0,-4 0 16 0 0,-1-1 0 0 0,0-1 1 0 0,0-1-1 0 0,0 0 0 0 0,0-1 0 0 0,-1 0 0 0 0,1-1 0 0 0,-1-1 0 0 0,0-1 0 0 0,-1 0 0 0 0,0-1 0 0 0,0 0 0 0 0,0-1 0 0 0,16-15 0 0 0,102-101 110 0 0,-105 98-107 0 0,-20 20-13 0 0,-1-1 0 0 0,0 0 0 0 0,0 0 0 0 0,-1-1 0 0 0,0 0 0 0 0,0 1 0 0 0,-1-2 0 0 0,-1 1 0 0 0,1 0 0 0 0,-1-1 0 0 0,3-19 0 0 0,-1-5 17 0 0,1-15 55 0 0,-6 43-41 0 0,-1-1 0 0 0,0 1 0 0 0,0 0 1 0 0,0-1-1 0 0,-1 1 0 0 0,0 0 0 0 0,0 0 1 0 0,0 0-1 0 0,-5-6 0 0 0,-3-6 193 0 0,-20-25 0 0 0,-1-2-143 0 0,-17-26-12 0 0,41 63-54 0 0,1 0 1 0 0,-1 0-1 0 0,-1 1 0 0 0,1 0 1 0 0,-1 1-1 0 0,-12-8 0 0 0,18 13-18 0 0,1 0 0 0 0,-1 0 0 0 0,0 0 0 0 0,0 0 0 0 0,0 0 0 0 0,0 0 0 0 0,1 1 0 0 0,-1-1 0 0 0,0 1 0 0 0,0 0 0 0 0,0-1-1 0 0,0 1 1 0 0,-1 0 0 0 0,1 0 0 0 0,0 0 0 0 0,0 1 0 0 0,0-1 0 0 0,0 0 0 0 0,0 1 0 0 0,0-1 0 0 0,1 1 0 0 0,-1 0 0 0 0,0 0 0 0 0,0-1 0 0 0,0 1 0 0 0,0 1 0 0 0,1-1 0 0 0,-1 0 0 0 0,1 0 0 0 0,-3 2-1 0 0,3-2 328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59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0 603 9874 0 0,'0'0'9423'0'0,"8"7"-9335"0"0,27 21 33 0 0,-31-26-52 0 0,0 1 1 0 0,1-2-1 0 0,-1 1 1 0 0,1 0 0 0 0,-1-1-1 0 0,1 0 1 0 0,0 0 0 0 0,-1 0-1 0 0,1 0 1 0 0,0-1 0 0 0,0 0-1 0 0,-1 0 1 0 0,1 0 0 0 0,0-1-1 0 0,0 0 1 0 0,8-2 0 0 0,-5 1 94 0 0,0 0 1 0 0,0-1-1 0 0,-1 0 1 0 0,1 0-1 0 0,-1-1 1 0 0,1 0-1 0 0,-1-1 0 0 0,0 1 1 0 0,-1-1-1 0 0,1-1 1 0 0,-1 1-1 0 0,0-1 1 0 0,0 0-1 0 0,7-10 1 0 0,-8 8-56 0 0,1 0 0 0 0,-1 0 0 0 0,-1 0 1 0 0,1 0-1 0 0,-2-1 0 0 0,1 0 1 0 0,-1 0-1 0 0,0 0 0 0 0,-1 0 0 0 0,0 0 1 0 0,0 0-1 0 0,0-15 0 0 0,-2 9-19 0 0,0-1-1 0 0,-1 1 1 0 0,-1 0-1 0 0,0 0 1 0 0,-1 0-1 0 0,-1 0 1 0 0,-6-17-1 0 0,-36-72-175 0 0,-8-24-121 0 0,50 119 203 0 0,0 0 0 0 0,-1 1 0 0 0,-8-12 0 0 0,-1-3 180 0 0,14 23-159 0 0,0-1-1 0 0,-1 1 1 0 0,1-1 0 0 0,-1 1-1 0 0,1-1 1 0 0,0 1 0 0 0,-1-1-1 0 0,1 1 1 0 0,-1-1 0 0 0,1 1-1 0 0,-1 0 1 0 0,1-1-1 0 0,-1 1 1 0 0,1 0 0 0 0,-1-1-1 0 0,0 1 1 0 0,1 0 0 0 0,-1 0-1 0 0,1-1 1 0 0,-1 1 0 0 0,0 0-1 0 0,1 0 1 0 0,-1 0 0 0 0,0 0-1 0 0,1 0 1 0 0,-1 0-1 0 0,0 0 1 0 0,1 0 0 0 0,-1 0-1 0 0,1 0 1 0 0,-1 1 0 0 0,0-1-1 0 0,1 0 1 0 0,-1 0 0 0 0,1 0-1 0 0,-1 1 1 0 0,0-1 0 0 0,1 0-1 0 0,-1 1 1 0 0,1-1 0 0 0,-1 1-1 0 0,0 0 1 0 0,0 0-38 0 0,-1 0 1 0 0,1 0-1 0 0,-1 1 0 0 0,1-1 1 0 0,0 1-1 0 0,-1-1 1 0 0,1 1-1 0 0,0 0 0 0 0,0 0 1 0 0,0-1-1 0 0,0 1 1 0 0,-1 3-1 0 0,-4 27-6 0 0,1 0-1 0 0,-2 62 0 0 0,8-61 103 0 0,2 0-1 0 0,12 60 1 0 0,25 62 320 0 0,-5-30-188 0 0,-26-88-110 0 0,-2 1 0 0 0,3 42 0 0 0,1-7 6 0 0,-1-10 14 0 0,-9-57-84 0 0,0 1 0 0 0,0-1 1 0 0,1 1-1 0 0,4 9 0 0 0,-5-6-182 0 0,-8-12-4376 0 0,-8-10-10275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0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10098 0 0,'0'0'13576'0'0,"6"-3"-13346"0"0,67-18 1265 0 0,123-21 1 0 0,-193 39-1884 0 0,-3-2-3376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0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14603 0 0,'0'0'11515'0'0,"-4"7"-11465"0"0,-1 0-37 0 0,3-4-8 0 0,1-1 0 0 0,-1 1 0 0 0,0-1 0 0 0,1 1 1 0 0,-1 0-1 0 0,1-1 0 0 0,0 1 0 0 0,0 0 0 0 0,0 0 0 0 0,-1 5 1 0 0,2-7-3 0 0,-4 39 230 0 0,4-37-200 0 0,-1 0 0 0 0,1 0-1 0 0,0 0 1 0 0,1 0-1 0 0,-1 0 1 0 0,1 0-1 0 0,-1 0 1 0 0,1 0-1 0 0,0-1 1 0 0,2 7-1 0 0,-1-7-107 0 0,1 0 0 0 0,-1 1 0 0 0,1-1 0 0 0,-1 0 0 0 0,1 0-1 0 0,0 0 1 0 0,0 0 0 0 0,-1-1 0 0 0,1 1 0 0 0,0-1 0 0 0,1 0-1 0 0,-1 0 1 0 0,0 0 0 0 0,0 0 0 0 0,0 0 0 0 0,1-1 0 0 0,-1 1-1 0 0,0-1 1 0 0,1 0 0 0 0,-1 0 0 0 0,0 0 0 0 0,7-2 0 0 0,16-6-5051 0 0,-24 7 4122 0 0,0-1-1 0 0,0 1 0 0 0,0 0 1 0 0,0-1-1 0 0,0 1 1 0 0,-1-1-1 0 0,1 0 1 0 0,-1 1-1 0 0,2-3 1 0 0,1-1-3808 0 0,1 1-309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1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5857 0 0,'0'0'19155'0'0,"-2"4"-19022"0"0,-1 4-71 0 0,1-1-1 0 0,0 0 0 0 0,0 0 0 0 0,1 1 0 0 0,0-1 0 0 0,0 11 0 0 0,2 55 424 0 0,0-29-72 0 0,-5 230 3164 0 0,1-283-9680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1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14515 0 0,'0'0'9565'0'0,"8"-1"-9260"0"0,21-4 451 0 0,0-2 0 0 0,-1-1 0 0 0,30-12 0 0 0,-39 12 670 0 0,35-10 844 0 0,-63 19-2265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2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14731 0 0,'0'0'10586'0'0,"16"0"-10268"0"0,16-1 409 0 0,61-9 1 0 0,-82 8-458 0 0,4-2 398 0 0,0 2 1 0 0,21-2-1 0 0,-35 4-448 0 0,-5-16-6357 0 0,3 10-481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0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9130 0 0,'0'0'15925'0'0,"4"-1"-15720"0"0,-3 1-189 0 0,0 0 0 0 0,0 0 0 0 0,0 0 0 0 0,1 0 0 0 0,-1 0 1 0 0,0 0-1 0 0,0 1 0 0 0,1-1 0 0 0,-1 0 0 0 0,0 1 0 0 0,0-1 0 0 0,0 0 0 0 0,0 1 0 0 0,0-1 0 0 0,0 1 0 0 0,1 0 0 0 0,-1-1 0 0 0,-1 1 1 0 0,1 0-1 0 0,0 0 0 0 0,1 1 0 0 0,20 26 269 0 0,-6-6-88 0 0,20 19 559 0 0,75 67 1 0 0,-85-86-551 0 0,1-2 1 0 0,1-1 0 0 0,0-2-1 0 0,39 18 1 0 0,-46-25-824 0 0,39 10 0 0 0,-33-13-5203 0 0,0-3-7245 0 0,-20-4 4542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3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1 585 14419 0 0,'0'0'8393'0'0,"17"-5"-8153"0"0,53-19 2 0 0,-63 21-177 0 0,-1 0-1 0 0,1 0 0 0 0,-1-1 0 0 0,0 1 1 0 0,0-1-1 0 0,0-1 0 0 0,0 1 1 0 0,-1-1-1 0 0,0 0 0 0 0,0 0 0 0 0,0-1 1 0 0,-1 1-1 0 0,1-1 0 0 0,4-10 1 0 0,0 3 36 0 0,1-1-51 0 0,-1 0 0 0 0,-1 0 0 0 0,0-1 0 0 0,-1 0 0 0 0,0-1 0 0 0,-1 0 0 0 0,-1 1 0 0 0,-1-2 1 0 0,0 1-1 0 0,-1 0 0 0 0,-1-1 0 0 0,0 0 0 0 0,-2 1 0 0 0,0-1 0 0 0,0 0 0 0 0,-2 0 0 0 0,0 1 0 0 0,-1-1 0 0 0,0 1 0 0 0,-1 0 0 0 0,-8-18 0 0 0,9 24-12 0 0,-2 1 0 0 0,1 0-1 0 0,-1-1 1 0 0,-1 2 0 0 0,-10-15-1 0 0,14 20 25 0 0,0 1 0 0 0,0 0 0 0 0,-1-1 0 0 0,1 1-1 0 0,-1 0 1 0 0,1 0 0 0 0,-1 1 0 0 0,0-1 0 0 0,0 1-1 0 0,1-1 1 0 0,-1 1 0 0 0,0 0 0 0 0,0 0-1 0 0,0 0 1 0 0,-1 0 0 0 0,1 1 0 0 0,0-1 0 0 0,0 1-1 0 0,0 0 1 0 0,-1-1 0 0 0,1 2 0 0 0,-4-1-1 0 0,5 1-58 0 0,0-1 0 0 0,0 1 0 0 0,1 0-1 0 0,-1 0 1 0 0,0 0 0 0 0,1 0 0 0 0,-1 0-1 0 0,0 0 1 0 0,1 0 0 0 0,0 0-1 0 0,-1 1 1 0 0,1-1 0 0 0,0 1 0 0 0,-1-1-1 0 0,1 1 1 0 0,0-1 0 0 0,0 1 0 0 0,0 0-1 0 0,0-1 1 0 0,1 1 0 0 0,-1 0-1 0 0,0 0 1 0 0,1 0 0 0 0,-1-1 0 0 0,1 1-1 0 0,0 3 1 0 0,-2 8-80 0 0,1-1 1 0 0,0 0-1 0 0,1 13 0 0 0,0-13 77 0 0,3 38-8 0 0,2-1 0 0 0,14 64 0 0 0,3 15 147 0 0,-4-3-54 0 0,7 66 141 0 0,-18-102-1055 0 0,-7-89 165 0 0,-1 0-1 0 0,0 0 0 0 0,0 0 0 0 0,0 0 0 0 0,0 0 0 0 0,1 0 1 0 0,-1 0-1 0 0,0 0 0 0 0,0 0 0 0 0,0-1 0 0 0,1 1 1 0 0,-1 0-1 0 0,0 0 0 0 0,0-1 0 0 0,1 1 0 0 0,-1-1 1 0 0,0 1-1 0 0,1-1 0 0 0,-2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3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12723 0 0,'0'0'10309'0'0,"23"-6"-9837"0"0,109-27 248 0 0,-121 29-1400 0 0,17-3 1909 0 0,26-12-1 0 0,-16-1-4457 0 0,-21 7-1936 0 0,-1-1-3295 0 0,-8 7-687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3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0 10346 0 0,'0'0'14451'0'0,"-3"12"-14441"0"0,-1 5-6 0 0,2-9-1 0 0,0 0-1 0 0,1 0 0 0 0,0 0 0 0 0,0 1 0 0 0,1 13 0 0 0,0-22 7 0 0,0 0-1 0 0,1 0 1 0 0,-1 0-1 0 0,0 0 1 0 0,0 0-1 0 0,1 1 1 0 0,-1-1-1 0 0,0 0 1 0 0,0 0-1 0 0,1 0 1 0 0,-1 0 0 0 0,0 0-1 0 0,1 0 1 0 0,-1 0-1 0 0,0 0 1 0 0,0 0-1 0 0,1 0 1 0 0,-1-1-1 0 0,0 1 1 0 0,0 0-1 0 0,1 0 1 0 0,-1 0 0 0 0,0 0-1 0 0,0 0 1 0 0,1 0-1 0 0,-1-1 1 0 0,0 1-1 0 0,0 0 1 0 0,0 0-1 0 0,1 0 1 0 0,-1 0 0 0 0,0-1-1 0 0,0 1 1 0 0,0 0-1 0 0,0 0 1 0 0,1-1-1 0 0,-1 1 1 0 0,7-7 182 0 0,0 5-204 0 0,-1 1-1 0 0,1 1 1 0 0,0-1-1 0 0,-1 1 1 0 0,1 0-1 0 0,0 1 1 0 0,-1 0-1 0 0,1 0 1 0 0,9 3-1 0 0,-12-3 10 0 0,0 0 0 0 0,-1 0 0 0 0,1 1-1 0 0,0-1 1 0 0,-1 1 0 0 0,1 0-1 0 0,-1 0 1 0 0,0 0 0 0 0,1 0-1 0 0,-1 1 1 0 0,0 0 0 0 0,-1-1 0 0 0,1 1-1 0 0,0 0 1 0 0,-1 0 0 0 0,1 0-1 0 0,2 6 1 0 0,-4-7 17 0 0,-1 0-1 0 0,1 0 1 0 0,0 1-1 0 0,-1-1 1 0 0,0 0-1 0 0,1 0 1 0 0,-1 1-1 0 0,0-1 1 0 0,0 0-1 0 0,0 1 1 0 0,0-1-1 0 0,-1 0 1 0 0,1 1-1 0 0,-1-1 1 0 0,1 0-1 0 0,-1 0 1 0 0,0 0-1 0 0,0 1 1 0 0,0-1 0 0 0,0 0-1 0 0,0 0 1 0 0,0 0-1 0 0,-1-1 1 0 0,1 1-1 0 0,-1 0 1 0 0,1 0-1 0 0,-1-1 1 0 0,0 1-1 0 0,0-1 1 0 0,1 1-1 0 0,-1-1 1 0 0,0 0-1 0 0,-4 2 1 0 0,0 1 86 0 0,-1-1 0 0 0,1 0 0 0 0,-1 0 1 0 0,0-1-1 0 0,0 1 0 0 0,0-1 0 0 0,0-1 0 0 0,0 0 0 0 0,-13 1 1 0 0,-17-2-1458 0 0,30 0-3843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4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1 115 15963 0 0,'0'0'10256'0'0,"15"-10"-10215"0"0,-4 2-32 0 0,22-15 82 0 0,44-23-1 0 0,-64 40-390 0 0,10-6 161 0 0,-9 2-8544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4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13187 0 0,'0'0'9567'0'0,"12"-5"-9337"0"0,10-5 123 0 0,0 0 1 0 0,30-20 0 0 0,-50 28-292 0 0,4-3 342 0 0,1 0 0 0 0,-1 1-1 0 0,0-1 1 0 0,1 2-1 0 0,0-1 1 0 0,0 1 0 0 0,0 0-1 0 0,0 0 1 0 0,1 1-1 0 0,-1 0 1 0 0,1 0 0 0 0,13-1-1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5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18660 0 0,'0'0'7403'0'0,"7"0"-7322"0"0,16-3 284 0 0,-1 0 0 0 0,1-1-1 0 0,-1-2 1 0 0,0 0 0 0 0,32-14 0 0 0,-53 19-261 0 0,0 1 1 0 0,0-1 0 0 0,0 1 0 0 0,0-1-1 0 0,1 1 1 0 0,-1 0 0 0 0,0-1 0 0 0,0 1-1 0 0,0 0 1 0 0,0 0 0 0 0,0 0 0 0 0,1 0-1 0 0,1 0 1 0 0,-5 0-330 0 0,-5-4-4154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6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63 323 4921 0 0,'0'0'17562'0'0,"6"1"-17411"0"0,4 3-176 0 0,0-1 0 0 0,-1 0 0 0 0,1-1 0 0 0,0 0 0 0 0,0-1 0 0 0,0 0 0 0 0,0 0 0 0 0,0-1 1 0 0,0-1-1 0 0,1 1 0 0 0,-1-2 0 0 0,14-3 0 0 0,-20 4-34 0 0,1 0-1 0 0,0 0 1 0 0,0-1 0 0 0,-1 0 0 0 0,1 0 0 0 0,-1-1 0 0 0,1 1-1 0 0,-1-1 1 0 0,0 0 0 0 0,0 0 0 0 0,0 0 0 0 0,0 0 0 0 0,-1-1-1 0 0,1 1 1 0 0,-1-1 0 0 0,0 0 0 0 0,0 0 0 0 0,-1-1 0 0 0,1 1 0 0 0,-1 0-1 0 0,0-1 1 0 0,0 0 0 0 0,0 1 0 0 0,0-1 0 0 0,-1 0 0 0 0,1-8-1 0 0,0 2-318 0 0,-1 0-1 0 0,0-1 0 0 0,-1 1 1 0 0,-1-1-1 0 0,-3-22 0 0 0,2 28 338 0 0,1 0 1 0 0,-2 0-1 0 0,1 0 0 0 0,-1 0 0 0 0,0 1 0 0 0,0-1 0 0 0,0 1 0 0 0,-1-1 1 0 0,0 1-1 0 0,0 0 0 0 0,0 1 0 0 0,-8-7 0 0 0,2 1 226 0 0,-1 1-1 0 0,0 1 0 0 0,-1 0 1 0 0,-20-10-1 0 0,28 16 56 0 0,0 0 1 0 0,-1 0-1 0 0,0 0 0 0 0,1 1 1 0 0,-1-1-1 0 0,0 1 1 0 0,0 0-1 0 0,0 1 0 0 0,0-1 1 0 0,0 1-1 0 0,1 0 0 0 0,-1 0 1 0 0,0 1-1 0 0,0-1 0 0 0,0 1 1 0 0,-8 3-1 0 0,11-3-182 0 0,0 0 1 0 0,0 0-1 0 0,1 1 0 0 0,-1-1 0 0 0,0 1 1 0 0,1-1-1 0 0,-1 1 0 0 0,1 0 1 0 0,0-1-1 0 0,-1 1 0 0 0,1 0 1 0 0,0 0-1 0 0,0 0 0 0 0,0 0 1 0 0,1 0-1 0 0,-1 0 0 0 0,0 0 0 0 0,1 0 1 0 0,-1 0-1 0 0,1 0 0 0 0,0 1 1 0 0,-1 2-1 0 0,1 6-41 0 0,-1-1 1 0 0,2 1-1 0 0,1 14 1 0 0,55 231 451 0 0,-36-177-33 0 0,18 124-1 0 0,-37-183-383 0 0,9 136 272 0 0,-9-137-105 0 0,-1-7-357 0 0,-1-10-994 0 0,-1-5-1145 0 0,-2-4 466 0 0,-1-1 1 0 0,0 1 0 0 0,0 0-1 0 0,-1 0 1 0 0,-10-12 0 0 0,6 8-1426 0 0,-16-19-3559 0 0,-4 2 4243 0 0,-3 4 3777 0 0,-4 8 3317 0 0,36 16-4109 0 0,-20-8 6237 0 0,19 8-6381 0 0,1 0 0 0 0,-1 0 0 0 0,1 0 0 0 0,0 0 0 0 0,-1-1 0 0 0,1 1 0 0 0,-1 0 0 0 0,1 0 0 0 0,-1 0 0 0 0,1 0 0 0 0,-1-1 0 0 0,1 1 0 0 0,0 0 0 0 0,-1 0 0 0 0,1-1 0 0 0,-1 1 0 0 0,1 0 0 0 0,0-1 0 0 0,-1 1 0 0 0,1-1 0 0 0,0 1 0 0 0,0 0 0 0 0,-1-1 0 0 0,1 1 0 0 0,0-1 0 0 0,0 1 0 0 0,-1-1 0 0 0,1 1 0 0 0,0 0 0 0 0,0-1 0 0 0,0 1 0 0 0,0-1 0 0 0,0 1 0 0 0,0-1 0 0 0,0 0 0 0 0,4-2 27 0 0,1 0 1 0 0,-1 1 0 0 0,1 0-1 0 0,0-1 1 0 0,6-1-1 0 0,7-3 13 0 0,-8 1-208 0 0,1 1-1 0 0,0 0 0 0 0,1 1 0 0 0,-1 0 1 0 0,1 0-1 0 0,0 1 0 0 0,-1 1 1 0 0,1 0-1 0 0,24 0 0 0 0,-7 9-4066 0 0,-12-2-6382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7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 14987 0 0,'0'0'12127'0'0,"-16"9"-11995"0"0,-50 28-27 0 0,63-36-98 0 0,0 1-1 0 0,0 0 0 0 0,0 0 1 0 0,0 1-1 0 0,0-1 0 0 0,1 1 1 0 0,-1-1-1 0 0,1 1 0 0 0,-1 0 1 0 0,1 0-1 0 0,0 0 0 0 0,0 0 1 0 0,1 0-1 0 0,-1 0 1 0 0,1 0-1 0 0,-1 1 0 0 0,0 3 1 0 0,-1 2 10 0 0,-2 4-14 0 0,0-1 0 0 0,2 1 0 0 0,-1 0-1 0 0,1 0 1 0 0,1 0 0 0 0,1 0 0 0 0,0 1-1 0 0,0-1 1 0 0,1 0 0 0 0,1 0 0 0 0,3 16 0 0 0,-2-23-24 0 0,0 0 1 0 0,0-1 0 0 0,1 0 0 0 0,0 1 0 0 0,0-1 0 0 0,0 0 0 0 0,0 0 0 0 0,1-1 0 0 0,0 1 0 0 0,0-1 0 0 0,0 0 0 0 0,1 0-1 0 0,-1 0 1 0 0,1 0 0 0 0,0-1 0 0 0,0 0 0 0 0,10 5 0 0 0,-9-5-41 0 0,1 0 0 0 0,0 0 0 0 0,0-1 0 0 0,0 0 0 0 0,0 0 0 0 0,0-1 0 0 0,1 0-1 0 0,-1 0 1 0 0,0 0 0 0 0,1-1 0 0 0,-1 0 0 0 0,0-1 0 0 0,1 0 0 0 0,9-2 0 0 0,-15 3 56 0 0,-1-1-1 0 0,0 1 1 0 0,1-1-1 0 0,-1 1 1 0 0,1-1 0 0 0,-1 0-1 0 0,0 1 1 0 0,0-1-1 0 0,1 0 1 0 0,-1 0 0 0 0,0 0-1 0 0,0 0 1 0 0,0 0 0 0 0,0 0-1 0 0,0 0 1 0 0,0-1-1 0 0,0 1 1 0 0,-1 0 0 0 0,1 0-1 0 0,0-1 1 0 0,-1 1 0 0 0,1-1-1 0 0,-1 1 1 0 0,1 0-1 0 0,-1-1 1 0 0,0 1 0 0 0,1-1-1 0 0,-1 1 1 0 0,0-1-1 0 0,0 1 1 0 0,0-1 0 0 0,0 1-1 0 0,0-1 1 0 0,-1 1 0 0 0,1-1-1 0 0,0 1 1 0 0,-1-1-1 0 0,1 1 1 0 0,-1 0 0 0 0,1-1-1 0 0,-1 1 1 0 0,0 0-1 0 0,1-1 1 0 0,-1 1 0 0 0,0 0-1 0 0,0 0 1 0 0,0 0 0 0 0,0-1-1 0 0,0 1 1 0 0,0 0-1 0 0,0 1 1 0 0,-1-1 0 0 0,1 0-1 0 0,-2-1 1 0 0,0 0 96 0 0,-1 0 0 0 0,0 0 1 0 0,1 1-1 0 0,-1-1 0 0 0,0 1 0 0 0,0 0 1 0 0,0 0-1 0 0,0 1 0 0 0,0-1 0 0 0,0 1 0 0 0,0-1 1 0 0,0 1-1 0 0,0 1 0 0 0,0-1 0 0 0,0 0 1 0 0,0 1-1 0 0,-5 1 0 0 0,3 0 44 0 0,0 0-1 0 0,0 0 1 0 0,0 1-1 0 0,0-1 1 0 0,0 1-1 0 0,1 1 1 0 0,-1-1-1 0 0,1 1 1 0 0,0 0-1 0 0,-5 5 1 0 0,9-9-178 0 0,0 1-1 0 0,1 0 1 0 0,-1 0 0 0 0,0 0 0 0 0,1-1-1 0 0,-1 1 1 0 0,1 0 0 0 0,-1 0-1 0 0,1 0 1 0 0,-1 0 0 0 0,1 0 0 0 0,0 0-1 0 0,0 0 1 0 0,-1 0 0 0 0,1 0 0 0 0,0 0-1 0 0,0 0 1 0 0,0 0 0 0 0,0 0-1 0 0,0 2 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8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6281 0 0,'0'0'18226'0'0,"23"-19"-16182"0"0,4 1-1808 0 0,1 2 1 0 0,0 0-1 0 0,55-20 1 0 0,-78 34-45 0 0,-1 1 0 0 0,0 0 0 0 0,0 0 1 0 0,1 0-1 0 0,6-1 0 0 0,-10 2-55 0 0,-3 0-273 0 0,-8 2-3631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8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9162 0 0,'0'0'14775'0'0,"2"-1"-14620"0"0,10-2 332 0 0,0-1 0 0 0,0 2 0 0 0,1-1 0 0 0,21 0 0 0 0,-22 3-258 0 0,0-1 0 0 0,0-1 0 0 0,0 0 0 0 0,-1-1 0 0 0,1 0 0 0 0,16-6 604 0 0,-44-3-8162 0 0,14 5 2950 0 0,0-2-4533 0 0,1 2 798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0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 15603 0 0,'0'0'12430'0'0,"-23"34"-12086"0"0,-69 117-8 0 0,88-144-305 0 0,0 2 0 0 0,0-1 0 0 0,1 0 1 0 0,1 1-1 0 0,-1-1 0 0 0,2 1 0 0 0,-1 0 0 0 0,1 0 1 0 0,0 16-1 0 0,1 232 758 0 0,0 25-226 0 0,-22-2-323 0 0,-31 109 611 0 0,42-343-746 0 0,11-43-103 0 0,-1 0 1 0 0,0 0-1 0 0,0 0 1 0 0,-1 0-1 0 0,1 0 1 0 0,0 0-1 0 0,-1 0 1 0 0,0-1-1 0 0,0 1 1 0 0,0-1-1 0 0,0 1 1 0 0,-3 2-1 0 0,4-5-72 0 0,1 1 1 0 0,-1-1-1 0 0,1 0 0 0 0,-1 1 0 0 0,0-1 0 0 0,1 0 0 0 0,-1 0 0 0 0,0 1 0 0 0,0-1 0 0 0,1 0 0 0 0,-1 0 0 0 0,0 0 0 0 0,1 0 1 0 0,-1 0-1 0 0,0 0 0 0 0,0 0 0 0 0,1 0 0 0 0,-1 0 0 0 0,0-1 0 0 0,1 1 0 0 0,-1 0 0 0 0,0 0 0 0 0,1-1 0 0 0,-1 1 0 0 0,0 0 0 0 0,1-1 1 0 0,-1 1-1 0 0,1 0 0 0 0,-1-1 0 0 0,0 1 0 0 0,1-1 0 0 0,-1 1 0 0 0,1-1 0 0 0,-1 0 0 0 0,-7-11-3278 0 0,2-1-3545 0 0,3 6 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09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8554 0 0,'0'0'14019'0'0,"18"-1"-11708"0"0,2 0-1717 0 0,1-1-1 0 0,22-5 1 0 0,2 0 1901 0 0,-45 9-1915 0 0,0-1-636 0 0,0-1-1 0 0,0 0 1 0 0,0 0 0 0 0,0 1 0 0 0,0-1 0 0 0,0 0 0 0 0,0 1-1 0 0,0-1 1 0 0,0 0 0 0 0,0 0 0 0 0,0 1 0 0 0,0-1-1 0 0,0 0 1 0 0,0 0 0 0 0,0 1 0 0 0,0-1 0 0 0,0 0-1 0 0,0 0 1 0 0,-1 1 0 0 0,1-1 0 0 0,0 0 0 0 0,0 0-1 0 0,0 0 1 0 0,0 1 0 0 0,0-1 0 0 0,-1 0 0 0 0,1 0 0 0 0,0 0-1 0 0,0 0 1 0 0,0 1 0 0 0,-1-1 0 0 0,1 0 0 0 0,0 0-1 0 0,0 0 1 0 0,-1 0 0 0 0,1 0 0 0 0,0 0 0 0 0,-3 0-2948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0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0 378 15995 0 0,'0'0'5932'0'0,"3"6"-5966"0"0,-2-5 34 0 0,0 1-1 0 0,0 0 0 0 0,0 0 0 0 0,0 0 0 0 0,0 0 1 0 0,0-1-1 0 0,1 1 0 0 0,-1 0 0 0 0,1-1 0 0 0,-1 1 0 0 0,1-1 1 0 0,-1 0-1 0 0,1 0 0 0 0,0 1 0 0 0,-1-1 0 0 0,1 0 0 0 0,0 0 1 0 0,0 0-1 0 0,0-1 0 0 0,0 1 0 0 0,0 0 0 0 0,0-1 0 0 0,0 0 0 0 0,4 1 1 0 0,1 0 36 0 0,0-1 0 0 0,0-1 0 0 0,0 1 1 0 0,0-1-1 0 0,0 0 0 0 0,0-1 0 0 0,0 1 0 0 0,0-1 1 0 0,-1-1-1 0 0,1 1 0 0 0,0-1 0 0 0,-1 0 1 0 0,0-1-1 0 0,0 0 0 0 0,0 0 0 0 0,0 0 0 0 0,-1 0 1 0 0,0-1-1 0 0,1 0 0 0 0,-2 0 0 0 0,1-1 0 0 0,-1 1 1 0 0,1-1-1 0 0,-2 0 0 0 0,1 0 0 0 0,-1 0 1 0 0,1-1-1 0 0,-2 1 0 0 0,1-1 0 0 0,-1 0 0 0 0,0 1 1 0 0,0-1-1 0 0,-1 0 0 0 0,0 0 0 0 0,0 0 1 0 0,-1-1-1 0 0,0-10 0 0 0,-2 9-15 0 0,-1-1 0 0 0,0 1-1 0 0,0 0 1 0 0,-1 1 0 0 0,0-1 0 0 0,0 0 0 0 0,-7-8-1 0 0,3 2-21 0 0,-72-117 160 0 0,80 131-118 0 0,0 1-1 0 0,-1-1 1 0 0,1 0 0 0 0,0 1-1 0 0,-1-1 1 0 0,1 0-1 0 0,-1 1 1 0 0,1-1 0 0 0,-1 1-1 0 0,1-1 1 0 0,-1 0 0 0 0,1 1-1 0 0,-1-1 1 0 0,1 1-1 0 0,-1 0 1 0 0,1-1 0 0 0,-1 1-1 0 0,0-1 1 0 0,1 1 0 0 0,-1 0-1 0 0,0 0 1 0 0,0-1-1 0 0,1 1 1 0 0,-1 0 0 0 0,0 0-1 0 0,1 0 1 0 0,-3 0 0 0 0,2 0 0 0 0,0 1 0 0 0,0-1 0 0 0,0 1 0 0 0,0 0 1 0 0,0-1-1 0 0,0 1 0 0 0,0 0 0 0 0,1 0 1 0 0,-1-1-1 0 0,0 1 0 0 0,0 0 0 0 0,1 0 0 0 0,-1 0 1 0 0,0 0-1 0 0,0 2 0 0 0,-3 5-21 0 0,0 0 0 0 0,1 0 0 0 0,-3 13-1 0 0,1 8-25 0 0,1-1-1 0 0,2 0 0 0 0,1 1 1 0 0,3 35-1 0 0,-1-43-2 0 0,18 198 54 0 0,5 291 1323 0 0,-26-457-678 0 0,0-33-1261 0 0,2-16-936 0 0,0-8-1193 0 0,-12-29-10431 0 0,10 26 7648 0 0,0 1 1365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0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9786 0 0,'0'0'15287'0'0,"2"1"-15140"0"0,4 0-61 0 0,-1 1-1 0 0,1-1 1 0 0,-1 0-1 0 0,1 0 1 0 0,0-1 0 0 0,0 1-1 0 0,-1-1 1 0 0,1-1-1 0 0,0 1 1 0 0,7-2-1 0 0,6-3-201 0 0,32-12 0 0 0,-6 1-4263 0 0,-45 16 4370 0 0,13-3-4893 0 0,-4 2-4659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0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33 13027 0 0,'0'0'11512'0'0,"-4"-6"-11351"0"0,-11-16-32 0 0,15 22-123 0 0,0 0 0 0 0,0-1-1 0 0,0 1 1 0 0,0 0 0 0 0,0 0-1 0 0,0 0 1 0 0,0 0 0 0 0,0 0-1 0 0,0 0 1 0 0,0 0 0 0 0,0 0-1 0 0,0-1 1 0 0,0 1 0 0 0,-1 0-1 0 0,1 0 1 0 0,0 0 0 0 0,0 0-1 0 0,0 0 1 0 0,0 0 0 0 0,0 0-1 0 0,0 0 1 0 0,0-1 0 0 0,1 1-1 0 0,-1 0 1 0 0,0 0 0 0 0,0 0-1 0 0,0 0 1 0 0,0 0 0 0 0,0 0-1 0 0,0 0 1 0 0,0-1 0 0 0,0 1-1 0 0,0 0 1 0 0,0 0 0 0 0,0 0-1 0 0,0 0 1 0 0,0 0 0 0 0,0 0 0 0 0,0 0-1 0 0,1 0 1 0 0,-1 0 0 0 0,0 0-1 0 0,0 0 1 0 0,0 0 0 0 0,0 0-1 0 0,0-1 1 0 0,0 1 0 0 0,0 0-1 0 0,0 0 1 0 0,1 0 0 0 0,-1 0-1 0 0,0 0 1 0 0,10 0 190 0 0,9 5-49 0 0,-6 3-123 0 0,-7-5 11 0 0,-1 0 1 0 0,0 1 0 0 0,1-1 0 0 0,-1 1 0 0 0,-1 0 0 0 0,1 1-1 0 0,0-1 1 0 0,-1 1 0 0 0,6 7 0 0 0,-3 2 92 0 0,0 0-1 0 0,-1 0 1 0 0,0 0 0 0 0,-1 0 0 0 0,-1 1 0 0 0,0 0-1 0 0,-1 0 1 0 0,-1 0 0 0 0,0 1 0 0 0,-1-1-1 0 0,-1 0 1 0 0,0 1 0 0 0,-1-1 0 0 0,-1 0 0 0 0,-5 22-1 0 0,7-32-316 0 0,-1-1 0 0 0,-1 1 0 0 0,1-1 0 0 0,-1 1 0 0 0,0-1 0 0 0,0 1 0 0 0,0-1-1 0 0,0 0 1 0 0,-6 8 0 0 0,7-12-106 0 0,1 0-1 0 0,0 0 1 0 0,-1 0-1 0 0,1 0 1 0 0,0 0 0 0 0,-1 0-1 0 0,1 0 1 0 0,0 0-1 0 0,-1 0 1 0 0,1 0-1 0 0,0 0 1 0 0,-1 0-1 0 0,1 0 1 0 0,0 0 0 0 0,-1 0-1 0 0,1 0 1 0 0,0-1-1 0 0,-1 1 1 0 0,1 0-1 0 0,0 0 1 0 0,-1 0-1 0 0,1-1 1 0 0,0 1 0 0 0,-1 0-1 0 0,1 0 1 0 0,0-1-1 0 0,0 1 1 0 0,-1 0-1 0 0,1 0 1 0 0,0-1-1 0 0,0 1 1 0 0,0 0 0 0 0,-1-1-1 0 0,-5-11-9468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9914 0 0,'0'0'13568'0'0,"23"-4"-13098"0"0,8 0-302 0 0,74-14 555 0 0,-81 12-192 0 0,2 0 490 0 0,0 1 0 0 0,1 2 0 0 0,28-2 0 0 0,-54 5-814 0 0,-8-2-2064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3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640 145 6529 0 0,'0'0'16304'0'0,"0"-5"-15781"0"0,-1 1-354 0 0,0 0 1 0 0,0 0-1 0 0,0 0 1 0 0,0 0-1 0 0,-1 0 1 0 0,1 0-1 0 0,-1 1 1 0 0,-3-5-1 0 0,-18-36 1813 0 0,19 41-1826 0 0,0-1 1 0 0,0 1-1 0 0,0 0 0 0 0,0 0 1 0 0,0 1-1 0 0,-1-1 1 0 0,1 1-1 0 0,-1 0 0 0 0,0 0 1 0 0,0 0-1 0 0,0 1 0 0 0,0 0 1 0 0,-6-1-1 0 0,-25-8 97 0 0,28 7-171 0 0,0 0-1 0 0,-1 1 1 0 0,1 0 0 0 0,-1 0-1 0 0,1 1 1 0 0,-1 0 0 0 0,0 1-1 0 0,0 0 1 0 0,1 0 0 0 0,-1 1 0 0 0,0 0-1 0 0,1 1 1 0 0,-1 0 0 0 0,1 0-1 0 0,-1 1 1 0 0,1 0 0 0 0,-14 7-1 0 0,-5 5-88 0 0,0 2-1 0 0,1 1 1 0 0,-37 32-1 0 0,36-27 14 0 0,14-11-13 0 0,-1 1 0 0 0,2 1 0 0 0,0 0 0 0 0,1 0 0 0 0,0 1 0 0 0,-12 23 1 0 0,14-21 6 0 0,0 2 1 0 0,1-1 0 0 0,1 1 0 0 0,0 0-1 0 0,2 1 1 0 0,-5 24 0 0 0,7-22 15 0 0,0 0 1 0 0,1 0-1 0 0,2 0 0 0 0,0 0 1 0 0,1 0-1 0 0,1 0 0 0 0,2 0 1 0 0,0 0-1 0 0,1-1 1 0 0,11 29-1 0 0,-13-44-15 0 0,0 0 1 0 0,1 0-1 0 0,-1 0 0 0 0,1-1 0 0 0,1 0 1 0 0,-1 1-1 0 0,1-2 0 0 0,0 1 1 0 0,0 0-1 0 0,0-1 0 0 0,1 0 1 0 0,0 0-1 0 0,-1-1 0 0 0,1 0 0 0 0,1 0 1 0 0,-1 0-1 0 0,0-1 0 0 0,1 1 1 0 0,-1-1-1 0 0,12 1 0 0 0,-3 0 1 0 0,1-1 1 0 0,-1 0-1 0 0,1-2 0 0 0,0 0 0 0 0,-1 0 0 0 0,1-1 0 0 0,-1-1 0 0 0,17-4 1 0 0,109-40 53 0 0,-128 40-53 0 0,1-1 0 0 0,-1 0 1 0 0,0-1-1 0 0,-1 0 1 0 0,0-1-1 0 0,0 0 0 0 0,-1-1 1 0 0,13-14-1 0 0,-15 13 5 0 0,0 0 0 0 0,-1 0 0 0 0,0-1-1 0 0,-1 0 1 0 0,9-22 0 0 0,10-15 20 0 0,-17 30-14 0 0,-1 0 0 0 0,-1 0 0 0 0,-1-1 0 0 0,-1 0 0 0 0,3-21 0 0 0,-7 37-6 0 0,4-30 90 0 0,-2-1-1 0 0,-1 1 1 0 0,-6-69 0 0 0,1 8-60 0 0,3 90-67 0 0,-2-18 368 0 0,1 22-289 0 0,1 0 1 0 0,-1 1-1 0 0,0-1 0 0 0,1 0 1 0 0,-1 0-1 0 0,0 0 0 0 0,0 0 1 0 0,0 0-1 0 0,1 1 0 0 0,-1-1 1 0 0,0 0-1 0 0,0 1 0 0 0,0-1 1 0 0,0 1-1 0 0,-2-1 0 0 0,3 1-107 0 0,0-1 0 0 0,-1 1 0 0 0,1 0-1 0 0,0 0 1 0 0,-1 0 0 0 0,1 0 0 0 0,0 0-1 0 0,0 0 1 0 0,-1 0 0 0 0,1 0 0 0 0,0 0-1 0 0,-1 0 1 0 0,1 0 0 0 0,0 0 0 0 0,0 1-1 0 0,-1-1 1 0 0,1 0 0 0 0,0 0-1 0 0,-1 0 1 0 0,1 0 0 0 0,0 0 0 0 0,0 0-1 0 0,0 1 1 0 0,-1-1 0 0 0,1 0 0 0 0,0 0-1 0 0,0 0 1 0 0,-1 1 0 0 0,1-1 0 0 0,0 0-1 0 0,0 0 1 0 0,0 1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4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0 404 5049 0 0,'0'0'13634'0'0,"10"1"-13410"0"0,0 0-263 0 0,8 0 436 0 0,0 0 1 0 0,28-2-1 0 0,-40 1-236 0 0,-1-1 0 0 0,0 0-1 0 0,0 0 1 0 0,0 0 0 0 0,0 0 0 0 0,0-1 0 0 0,0 0 0 0 0,0 0 0 0 0,0 0 0 0 0,-1-1 0 0 0,1 0 0 0 0,-1 0-1 0 0,0 0 1 0 0,0 0 0 0 0,5-5 0 0 0,-4 1-70 0 0,0 0-1 0 0,0-1 1 0 0,-1 1 0 0 0,0-1-1 0 0,0 0 1 0 0,-1-1 0 0 0,0 1-1 0 0,0-1 1 0 0,-1 1-1 0 0,0-1 1 0 0,-1 0 0 0 0,0 1-1 0 0,0-1 1 0 0,-1 0 0 0 0,0 0-1 0 0,-1-9 1 0 0,-1 4-135 0 0,0 0-1 0 0,0 1 1 0 0,-2-1 0 0 0,1 1 0 0 0,-2 0 0 0 0,0 0 0 0 0,0 0-1 0 0,-1 1 1 0 0,-12-19 0 0 0,12 23 65 0 0,0 0 1 0 0,0 1-1 0 0,-1 0 1 0 0,-11-11-1 0 0,14 16 62 0 0,1-1-1 0 0,0 1 1 0 0,-1 0-1 0 0,1 0 1 0 0,-1 0 0 0 0,0 0-1 0 0,1 0 1 0 0,-1 1-1 0 0,0 0 1 0 0,0 0-1 0 0,0 0 1 0 0,0 0-1 0 0,-5 0 1 0 0,8 3-74 0 0,0 0 1 0 0,0 1-1 0 0,1-1 1 0 0,-1 0-1 0 0,1 0 0 0 0,0 1 1 0 0,0-1-1 0 0,0 0 1 0 0,0 1-1 0 0,0-1 1 0 0,0 3-1 0 0,0-2 10 0 0,1 43 76 0 0,1 0 0 0 0,2 0 0 0 0,12 50 0 0 0,-6-25 89 0 0,-4-22 4 0 0,6 103 601 0 0,-6-44-368 0 0,6 100-101 0 0,-9-166-535 0 0,-6-63-13114 0 0,1 14 8197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5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10202 0 0,'0'0'16258'0'0,"3"-2"-16087"0"0,8-4-63 0 0,1 1 1 0 0,-1 0-1 0 0,1 0 0 0 0,1 1 0 0 0,-1 1 1 0 0,15-3-1 0 0,33-11-66 0 0,-17 1-292 0 0,21-9-4029 0 0,-20 15-8532 0 0,-34 9 2720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5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26 10466 0 0,'0'0'13151'0'0,"5"-4"-13108"0"0,13-11-13 0 0,-17 14-24 0 0,0 0 0 0 0,0 1-1 0 0,-1-1 1 0 0,1 1 0 0 0,0-1-1 0 0,0 1 1 0 0,0-1 0 0 0,-1 1-1 0 0,1 0 1 0 0,0-1 0 0 0,0 1-1 0 0,0 0 1 0 0,0 0 0 0 0,0-1-1 0 0,0 1 1 0 0,0 0 0 0 0,1 0 0 0 0,-1 0 4 0 0,-1 1 1 0 0,1-1-1 0 0,-1 0 1 0 0,1 0-1 0 0,-1 1 1 0 0,0-1-1 0 0,1 0 1 0 0,-1 1-1 0 0,1-1 1 0 0,-1 0-1 0 0,0 1 1 0 0,1-1-1 0 0,-1 0 1 0 0,0 1-1 0 0,1-1 1 0 0,-1 1-1 0 0,0-1 1 0 0,0 1-1 0 0,1-1 1 0 0,-1 1-1 0 0,0 0 1 0 0,3 30 480 0 0,-3-27-435 0 0,-2 23 289 0 0,-1 0 0 0 0,-1 0 0 0 0,-12 43 0 0 0,-2 11 3 0 0,17-77-348 0 0,0 0 0 0 0,1 0 0 0 0,-1 0 0 0 0,1 0 0 0 0,0 0 0 0 0,0 0 0 0 0,1 0 0 0 0,-1 0 0 0 0,1 0 0 0 0,0 0 0 0 0,0 0 0 0 0,0 0 0 0 0,0 0 0 0 0,3 5 0 0 0,-2-7-18 0 0,-1 0-1 0 0,1 0 1 0 0,0 0-1 0 0,0 0 1 0 0,0-1-1 0 0,0 1 0 0 0,0 0 1 0 0,0-1-1 0 0,0 0 1 0 0,1 1-1 0 0,-1-1 1 0 0,0 0-1 0 0,1 0 0 0 0,-1 0 1 0 0,1 0-1 0 0,-1-1 1 0 0,1 1-1 0 0,0-1 0 0 0,-1 0 1 0 0,1 1-1 0 0,0-1 1 0 0,3-1-1 0 0,-4 1 0 0 0,0 0-1 0 0,0 0 0 0 0,0 0 1 0 0,0-1-1 0 0,0 1 0 0 0,0-1 1 0 0,0 0-1 0 0,0 1 1 0 0,-1-1-1 0 0,1 0 0 0 0,0 0 1 0 0,0 0-1 0 0,-1 0 0 0 0,1-1 1 0 0,-1 1-1 0 0,1 0 1 0 0,-1-1-1 0 0,1 1 0 0 0,-1-1 1 0 0,0 1-1 0 0,0-1 0 0 0,0 0 1 0 0,0 1-1 0 0,0-1 1 0 0,0 0-1 0 0,0 0 0 0 0,0 0 1 0 0,-1 0-1 0 0,1-2 0 0 0,0 0 25 0 0,0 0-1 0 0,0 0 1 0 0,-1 0-1 0 0,1 0 0 0 0,-1 0 1 0 0,0 0-1 0 0,0 0 1 0 0,-1 0-1 0 0,1 0 0 0 0,-1 0 1 0 0,0 0-1 0 0,0 1 1 0 0,0-1-1 0 0,-3-5 0 0 0,2 4-4 0 0,-1 1 0 0 0,0 0 0 0 0,0-1 0 0 0,0 1 0 0 0,0 0 0 0 0,-1 1 0 0 0,0-1 0 0 0,1 0 0 0 0,-1 1 0 0 0,-1 0 0 0 0,1 0 0 0 0,0 0 0 0 0,-1 1 0 0 0,1-1 0 0 0,-1 1 0 0 0,-10-3 0 0 0,1 2 94 0 0,-1 0 1 0 0,0 1-1 0 0,-1 0 1 0 0,-25 2 0 0 0,-7 0 986 0 0,48-1-1053 0 0,0 1 1 0 0,0 0-1 0 0,0-1 1 0 0,0 1-1 0 0,0-1 0 0 0,0 1 1 0 0,-1 0-1 0 0,1-1 1 0 0,0 1-1 0 0,0-1 0 0 0,1 1 1 0 0,-1-1-1 0 0,0 1 1 0 0,0 0-1 0 0,0-1 0 0 0,0 1 1 0 0,0-1-1 0 0,0 1 1 0 0,1 0-1 0 0,-1-1 0 0 0,0 1 1 0 0,0 0-1 0 0,0-1 1 0 0,1 1-1 0 0,-1 0 0 0 0,0-1 1 0 0,1 1-1 0 0,-1 0 0 0 0,1-1 1 0 0,10-14-157 0 0,11-7 22 0 0,5-6 100 0 0,38-29 0 0 0,-52 46 66 0 0,-2 2 254 0 0,1 1 0 0 0,19-12 1658 0 0,-25 25-8333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6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17172 0 0,'0'0'10518'0'0,"3"-1"-10369"0"0,10-2-43 0 0,-1 0 0 0 0,1-1 1 0 0,-1 0-1 0 0,0-1 0 0 0,-1-1 0 0 0,1 0 0 0 0,11-8 0 0 0,19-10 255 0 0,-38 23-318 0 0,-1-1 45 0 0,-1 1 0 0 0,1-1 0 0 0,0 1 0 0 0,0 0 0 0 0,0 0 0 0 0,0 0 0 0 0,0 0 0 0 0,0 1 0 0 0,0-1 0 0 0,4 1 561 0 0,-19-5-4625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1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13 244 16620 0 0,'0'0'11971'0'0,"-4"-9"-11904"0"0,3 7-63 0 0,0 1-2 0 0,0-1 1 0 0,0 0 0 0 0,1 1-1 0 0,-1-1 1 0 0,0 0 0 0 0,1 0 0 0 0,-1 0-1 0 0,1 1 1 0 0,-1-1 0 0 0,1 0 0 0 0,0 0-1 0 0,0 0 1 0 0,0 0 0 0 0,0 0-1 0 0,0 1 1 0 0,0-1 0 0 0,0 0 0 0 0,1 0-1 0 0,-1 0 1 0 0,1 0 0 0 0,0 1-1 0 0,-1-1 1 0 0,1 0 0 0 0,0 0 0 0 0,0 1-1 0 0,0-1 1 0 0,0 1 0 0 0,0-1-1 0 0,0 1 1 0 0,0-1 0 0 0,1 1 0 0 0,-1 0-1 0 0,1-1 1 0 0,1 0 0 0 0,29-21 26 0 0,1 2-1 0 0,1 1 1 0 0,1 2 0 0 0,0 1 0 0 0,1 2 0 0 0,1 1 0 0 0,64-14 0 0 0,-81 23-24 0 0,0 1 1 0 0,0 1-1 0 0,0 1 1 0 0,0 0-1 0 0,0 2 1 0 0,1 0-1 0 0,25 5 1 0 0,-41-4-4 0 0,0 0 1 0 0,0 1-1 0 0,0 0 1 0 0,-1 0-1 0 0,1 0 1 0 0,-1 1-1 0 0,1-1 1 0 0,-1 1-1 0 0,0 0 1 0 0,0 0-1 0 0,0 1 1 0 0,-1-1-1 0 0,1 1 1 0 0,-1 0-1 0 0,1 0 1 0 0,-1 0-1 0 0,-1 0 1 0 0,1 0-1 0 0,-1 1 1 0 0,1-1-1 0 0,-1 1 1 0 0,0 0-1 0 0,-1 0 1 0 0,1-1-1 0 0,0 8 1 0 0,2 10 25 0 0,-1 1 0 0 0,-1 0 0 0 0,-1 0 0 0 0,-3 29 0 0 0,2-40-9 0 0,-3 31 52 0 0,-2 0 1 0 0,-2-1-1 0 0,-1 0 1 0 0,-3 0-1 0 0,-27 70 1 0 0,-105 190 284 0 0,104-225-283 0 0,-68 120 123 0 0,36-69-85 0 0,69-122-110 0 0,-1 0-1 0 0,1 0 1 0 0,1 0-1 0 0,-1 0 0 0 0,1 0 1 0 0,0 0-1 0 0,0 0 1 0 0,1 1-1 0 0,0-1 1 0 0,0 7-1 0 0,0-6-6 0 0,1-6 5 0 0,-1 0 0 0 0,1 0 0 0 0,0 0 1 0 0,-1 0-1 0 0,1 0 0 0 0,0 0 0 0 0,0 0 1 0 0,-1 0-1 0 0,1 0 0 0 0,0 0 0 0 0,0 0 0 0 0,0-1 1 0 0,0 1-1 0 0,0 0 0 0 0,0-1 0 0 0,1 1 1 0 0,-1-1-1 0 0,0 1 0 0 0,0-1 0 0 0,0 1 0 0 0,1-1 1 0 0,-1 0-1 0 0,2 1 0 0 0,34 6-8 0 0,-6-5 45 0 0,-1-1-1 0 0,1-1 1 0 0,0-2 0 0 0,46-8-1 0 0,122-37 370 0 0,-72 15 9 0 0,-95 24-258 0 0,-14 3 138 0 0,1 1 0 0 0,31-3 0 0 0,-51-1-3829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6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11178 0 0,'0'0'14788'0'0,"-4"3"-14596"0"0,3-2-196 0 0,0 0 18 0 0,0-1 0 0 0,0 1 0 0 0,1-1 0 0 0,-1 1 0 0 0,0 0 0 0 0,1-1 0 0 0,-1 1 0 0 0,1 0 0 0 0,-1-1 0 0 0,1 1-1 0 0,-1 0 1 0 0,1 0 0 0 0,-1-1 0 0 0,1 1 0 0 0,-1 1 0 0 0,2-1 4 0 0,-1 0-1 0 0,0 0 1 0 0,1-1-1 0 0,-1 1 1 0 0,1 0-1 0 0,-1 0 1 0 0,1-1-1 0 0,0 1 1 0 0,-1 0-1 0 0,1-1 1 0 0,0 1-1 0 0,0-1 1 0 0,-1 1-1 0 0,1-1 1 0 0,0 1 0 0 0,0-1-1 0 0,0 1 1 0 0,-1-1-1 0 0,1 0 1 0 0,0 0-1 0 0,0 1 1 0 0,0-1-1 0 0,1 0 1 0 0,30 12 225 0 0,-17-5-87 0 0,-1-2 0 0 0,1 0-1 0 0,1 0 1 0 0,-1-2 0 0 0,1 0 0 0 0,21 2-1 0 0,-37-5-161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7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0 487 13859 0 0,'0'0'10637'0'0,"11"5"-11024"0"0,-1-4 410 0 0,1 0-1 0 0,0-1 0 0 0,-1-1 1 0 0,1 0-1 0 0,0 0 1 0 0,-1-1-1 0 0,1-1 1 0 0,-1 1-1 0 0,0-2 0 0 0,0 1 1 0 0,0-1-1 0 0,0-1 1 0 0,-1 0-1 0 0,1 0 1 0 0,-1-1-1 0 0,-1 0 0 0 0,1-1 1 0 0,-1 0-1 0 0,0 0 1 0 0,-1 0-1 0 0,12-16 1 0 0,-12 13 41 0 0,0-1-1 0 0,-1 0 1 0 0,0 0 0 0 0,-1 0 0 0 0,0-1 0 0 0,-1 1 0 0 0,0-1 0 0 0,-1 0 0 0 0,-1-1 0 0 0,0 1 0 0 0,0 0 0 0 0,-1-1 0 0 0,-1 1 0 0 0,-1-22 0 0 0,0 23-15 0 0,-1-1 0 0 0,1 1 0 0 0,-2 0 1 0 0,0 0-1 0 0,0 0 0 0 0,-1 0 0 0 0,0 1 1 0 0,-1-1-1 0 0,0 1 0 0 0,0 0 0 0 0,-1 1 1 0 0,-1-1-1 0 0,0 1 0 0 0,0 1 0 0 0,-1-1 1 0 0,-11-10-1 0 0,17 18 8 0 0,0-1 1 0 0,-1 0-1 0 0,1 1 1 0 0,0 0-1 0 0,-1-1 1 0 0,1 1-1 0 0,-1 0 1 0 0,0 0-1 0 0,1 0 1 0 0,-1 1-1 0 0,0-1 1 0 0,1 1-1 0 0,-1-1 1 0 0,0 1-1 0 0,1 0 1 0 0,-1 0-1 0 0,0 0 1 0 0,0 1-1 0 0,-2 0 1 0 0,3-1-61 0 0,0 1 1 0 0,0-1 0 0 0,1 1-1 0 0,-1 0 1 0 0,0 0-1 0 0,1 0 1 0 0,-1 0 0 0 0,1 0-1 0 0,-1 0 1 0 0,1 0-1 0 0,0 1 1 0 0,-1-1 0 0 0,1 0-1 0 0,0 1 1 0 0,0-1 0 0 0,0 1-1 0 0,0-1 1 0 0,0 1-1 0 0,0 0 1 0 0,0-1 0 0 0,1 1-1 0 0,-1 0 1 0 0,1 0-1 0 0,-1 0 1 0 0,1-1 0 0 0,0 1-1 0 0,-1 4 1 0 0,0 34-74 0 0,1 0 0 0 0,8 65 0 0 0,24 79 175 0 0,5 49 209 0 0,-23 51 224 0 0,-14-284-515 0 0,0-1-123 0 0,0-1 0 0 0,0 1 0 0 0,0 0 0 0 0,0-1 0 0 0,-1 1 0 0 0,1-1 0 0 0,-1 1 0 0 0,1 0 0 0 0,-1-1 1 0 0,0 1-1 0 0,1 0 0 0 0,-1 0 0 0 0,-1-3 0 0 0,-4-7-1053 0 0,3 3 260 0 0,0 0 0 0 0,-1 0 1 0 0,0 0-1 0 0,0 1 0 0 0,-1 0 0 0 0,0 0 0 0 0,-7-9 0 0 0,-7-5-3914 0 0,3 5-3455 0 0,10 9 2972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8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34 102 1744 0 0,'0'0'22563'0'0,"-7"-8"-22175"0"0,-19-23-63 0 0,26 31-310 0 0,0-1 0 0 0,0 1 0 0 0,0-1 0 0 0,0 1 0 0 0,0-1 0 0 0,0 1 0 0 0,1-1 0 0 0,-1 1 0 0 0,0-1 0 0 0,0 1 0 0 0,0-1 0 0 0,1 1 0 0 0,-1-1 0 0 0,0 1-1 0 0,1 0 1 0 0,-1-1 0 0 0,0 1 0 0 0,1-1 0 0 0,-1 1 0 0 0,0 0 0 0 0,1 0 0 0 0,-1-1 0 0 0,1 1 0 0 0,-1 0 0 0 0,1 0 0 0 0,-1-1 0 0 0,1 1 0 0 0,-1 0 0 0 0,1 0 0 0 0,-1 0 0 0 0,1 0 0 0 0,-1 0 0 0 0,1 0 0 0 0,-1-1 0 0 0,1 2 0 0 0,24-8 254 0 0,20 0-32 0 0,-27 5-586 0 0,-1-1 0 0 0,30-8 1 0 0,-28 0-4064 0 0,-8 1-4615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8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45 17732 0 0,'0'0'8651'0'0,"-3"8"-8612"0"0,-7 23-34 0 0,10-30-10 0 0,0 1 1 0 0,0 0-1 0 0,0 0 1 0 0,0-1-1 0 0,0 1 1 0 0,0 0 0 0 0,0-1-1 0 0,1 1 1 0 0,-1 0-1 0 0,1-1 1 0 0,-1 1-1 0 0,1-1 1 0 0,0 1-1 0 0,-1 0 1 0 0,1-1-1 0 0,0 1 1 0 0,0-1-1 0 0,0 0 1 0 0,0 1-1 0 0,0-1 1 0 0,1 0-1 0 0,-1 0 1 0 0,2 1-1 0 0,1 2-6 0 0,1-1 0 0 0,-1 1 0 0 0,1-1 0 0 0,9 4 0 0 0,-8-5 28 0 0,-1 0 0 0 0,0-1-1 0 0,1 1 1 0 0,-1-1 0 0 0,1 0-1 0 0,8 0 1 0 0,-11-1 5 0 0,-1 1 0 0 0,1-2 1 0 0,-1 1-1 0 0,1 0 0 0 0,0 0 0 0 0,-1-1 1 0 0,1 1-1 0 0,-1-1 0 0 0,0 0 0 0 0,1 0 1 0 0,-1 0-1 0 0,1 0 0 0 0,-1 0 0 0 0,0-1 1 0 0,0 1-1 0 0,3-3 0 0 0,-4 3-14 0 0,0 0 1 0 0,0-1-1 0 0,-1 1 0 0 0,1-1 1 0 0,0 1-1 0 0,-1-1 0 0 0,1 1 1 0 0,-1-1-1 0 0,1 1 0 0 0,-1-1 1 0 0,0 1-1 0 0,0-1 0 0 0,0 0 1 0 0,0 1-1 0 0,0-1 0 0 0,0 0 1 0 0,0 1-1 0 0,0-1 0 0 0,-1 1 1 0 0,1-1-1 0 0,-1 1 1 0 0,1-1-1 0 0,-1-1 0 0 0,-17-34 13 0 0,18 37-21 0 0,-3-5 15 0 0,1 1-1 0 0,-1 0 1 0 0,1 1-1 0 0,-1-1 1 0 0,-1 0-1 0 0,1 1 1 0 0,0 0-1 0 0,-1-1 1 0 0,0 1-1 0 0,1 1 1 0 0,-1-1-1 0 0,0 0 1 0 0,-1 1-1 0 0,1 0 0 0 0,-8-3 1 0 0,1 2 97 0 0,-1 1 0 0 0,0 0 0 0 0,0 1 0 0 0,0 0 1 0 0,-14 1-1 0 0,25 0-112 0 0,-1 0 0 0 0,0 0 0 0 0,0 0 0 0 0,1 0 0 0 0,-1 1 1 0 0,0-1-1 0 0,0 0 0 0 0,1 1 0 0 0,-1-1 0 0 0,0 1 0 0 0,1 0 1 0 0,-1-1-1 0 0,1 1 0 0 0,-1 0 0 0 0,1 0 0 0 0,-1 0 0 0 0,-1 1 1 0 0,3-1-22 0 0,-1 0 0 0 0,1 0 0 0 0,-1 0 0 0 0,1 0 0 0 0,0 1 1 0 0,0-1-1 0 0,-1 0 0 0 0,1 0 0 0 0,0 0 0 0 0,0 0 0 0 0,0 0 1 0 0,0 0-1 0 0,0 0 0 0 0,1 0 0 0 0,-1 0 0 0 0,0 0 0 0 0,0 0 1 0 0,1 0-1 0 0,-1 0 0 0 0,0 0 0 0 0,1 0 0 0 0,-1 0 0 0 0,1 0 1 0 0,0 0-1 0 0,-1 0 0 0 0,1 0 0 0 0,0 0 0 0 0,-1 0 0 0 0,1-1 1 0 0,1 2-1 0 0,6 8-56 0 0,0-1 0 0 0,1 0 0 0 0,0 0 0 0 0,0 0 0 0 0,1-2 1 0 0,13 10-1 0 0,-17-14 8 0 0,0 0 1 0 0,0 0 0 0 0,1 0-1 0 0,-1-1 1 0 0,1 0 0 0 0,-1 0-1 0 0,1 0 1 0 0,0-1 0 0 0,-1 0-1 0 0,1-1 1 0 0,0 1 0 0 0,0-1-1 0 0,10-2 1 0 0,-16 2 57 0 0,1 0 0 0 0,0-1 0 0 0,-1 1 0 0 0,1 0 0 0 0,-1-1 0 0 0,1 0 0 0 0,-1 1 0 0 0,0-1 0 0 0,1 0 0 0 0,-1 0 0 0 0,0 0 0 0 0,1 0 0 0 0,-1 0 0 0 0,0 0 0 0 0,0 0 0 0 0,0 0 0 0 0,0-1 0 0 0,0 1 0 0 0,0 0 0 0 0,0 0 0 0 0,0-1 0 0 0,-1 1 0 0 0,1-1 0 0 0,0 1 0 0 0,-1-1 0 0 0,1 1 0 0 0,-1-1 0 0 0,0 1 0 0 0,1-1 0 0 0,-1 0 0 0 0,0 1 0 0 0,0-4 0 0 0,0 1 87 0 0,0 0 1 0 0,-1 0-1 0 0,1 1 1 0 0,-1-1 0 0 0,1 0-1 0 0,-1 0 1 0 0,0 1-1 0 0,-1-1 1 0 0,1 0-1 0 0,-1 1 1 0 0,1-1-1 0 0,-5-4 1 0 0,3 2 186 0 0,2 5-174 0 0,1 0 0 0 0,-1 0 0 0 0,0-1 0 0 0,0 1 0 0 0,0 0-1 0 0,1 0 1 0 0,-1 0 0 0 0,0 0 0 0 0,0 0 0 0 0,0 0 0 0 0,0 0 0 0 0,-1 0 0 0 0,1 0 0 0 0,0 0 0 0 0,0 1 0 0 0,-1-1 0 0 0,1 0-1 0 0,-2 0 1 0 0,3 4-114 0 0,0-1 0 0 0,0 1 0 0 0,0-1 0 0 0,0 0 0 0 0,1 1 0 0 0,-1-1 0 0 0,1 1 0 0 0,0-1 0 0 0,-1 0-1 0 0,3 4 1 0 0,11 24-69 0 0,0 1-1 0 0,16 59 0 0 0,-26-73 158 0 0,0 0-1 0 0,-2 0 1 0 0,1 1 0 0 0,-2-1 0 0 0,0 1-1 0 0,-2-1 1 0 0,-2 24 0 0 0,-1-26 202 0 0,0-1 0 0 0,-2 1 1 0 0,1-1-1 0 0,-2 0 0 0 0,0-1 1 0 0,0 0-1 0 0,-1 0 0 0 0,-20 23 0 0 0,9-8 367 0 0,17-27-597 0 0,1 1 0 0 0,0 0 0 0 0,-1 0 0 0 0,1-1 0 0 0,-1 1 0 0 0,1-1 0 0 0,-1 1 0 0 0,0-1 0 0 0,0 0 0 0 0,0 0 0 0 0,1 1-1 0 0,-1-1 1 0 0,0-1 0 0 0,0 1 0 0 0,-1 0 0 0 0,1 0 0 0 0,0-1 0 0 0,-3 1 0 0 0,5-1 19 0 0,0-7-1325 0 0,0-2-3417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9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0 0 0,'0'0'22745'0'0,"6"-1"-22052"0"0,137-28 2343 0 0,-133 28-3280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19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14595 0 0,'0'0'11603'0'0,"16"-7"-11407"0"0,84-31 405 0 0,-77 33 537 0 0,-11 2-917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0 358 9114 0 0,'0'0'17121'0'0,"2"3"-16932"0"0,0-1-108 0 0,-1-1-50 0 0,0-1 0 0 0,-1 1 0 0 0,1 0 0 0 0,-1-1 0 0 0,1 1 0 0 0,-1 0 0 0 0,1 0 0 0 0,-1-1-1 0 0,1 1 1 0 0,-1 0 0 0 0,0 0 0 0 0,1 0 0 0 0,-1 0 0 0 0,0 0 0 0 0,0-1 0 0 0,0 1 0 0 0,1 0 0 0 0,-1 2 533 0 0,0-4-536 0 0,0 1 0 0 0,0 0 0 0 0,1 0 0 0 0,-1-1 0 0 0,0 1 0 0 0,0 0 0 0 0,1 0 0 0 0,-1-1 0 0 0,0 1 0 0 0,1 0 0 0 0,-1 0 0 0 0,0 0 0 0 0,1 0 0 0 0,-1-1 0 0 0,0 1 0 0 0,1 0 0 0 0,-1 0 0 0 0,1 0 0 0 0,-1 0 0 0 0,0 0 0 0 0,1 0 0 0 0,-1 0 0 0 0,0 0 0 0 0,1 0 0 0 0,0 0 0 0 0,5 2-64 0 0,0 0 0 0 0,1-1 0 0 0,-1 0 0 0 0,1-1 0 0 0,-1 1 0 0 0,1-1 0 0 0,-1-1 0 0 0,1 1 0 0 0,-1-1 0 0 0,9-2 0 0 0,-11 2-3 0 0,0-1 1 0 0,0 0-1 0 0,0 0 1 0 0,0 0-1 0 0,0 0 1 0 0,-1-1 0 0 0,1 1-1 0 0,-1-1 1 0 0,1 0-1 0 0,-1 0 1 0 0,0 0 0 0 0,0-1-1 0 0,-1 1 1 0 0,1-1-1 0 0,-1 1 1 0 0,3-5-1 0 0,-1 0-35 0 0,1 1-1 0 0,-1-1 0 0 0,-1 0 0 0 0,0 0 0 0 0,0 0 1 0 0,0-1-1 0 0,-1 1 0 0 0,-1-1 0 0 0,1 1 0 0 0,-1-1 1 0 0,-1 0-1 0 0,1 1 0 0 0,-2-1 0 0 0,1 0 0 0 0,-1 1 1 0 0,0-1-1 0 0,-1 0 0 0 0,0 1 0 0 0,-1 0 0 0 0,-5-14 1 0 0,1 6 83 0 0,-2 0 0 0 0,0 0 0 0 0,-20-25 0 0 0,26 37 76 0 0,0 0 0 0 0,-1 0 0 0 0,1 0 0 0 0,-1 1 0 0 0,0-1 0 0 0,0 1 1 0 0,0 0-1 0 0,0 0 0 0 0,-1 0 0 0 0,1 1 0 0 0,-1 0 0 0 0,0 0 0 0 0,1 0 1 0 0,-1 0-1 0 0,0 1 0 0 0,0-1 0 0 0,0 1 0 0 0,-6 0 0 0 0,10 1-55 0 0,0 0 0 0 0,0 1-1 0 0,0-1 1 0 0,0 0 0 0 0,0 1 0 0 0,1-1-1 0 0,-1 0 1 0 0,0 1 0 0 0,0-1 0 0 0,0 1-1 0 0,0 0 1 0 0,1-1 0 0 0,-1 1 0 0 0,0 0-1 0 0,1-1 1 0 0,-1 1 0 0 0,0 0-1 0 0,1 0 1 0 0,-1-1 0 0 0,1 1 0 0 0,-1 0-1 0 0,1 0 1 0 0,0 0 0 0 0,-1 0 0 0 0,1 0-1 0 0,0 0 1 0 0,-1 0 0 0 0,1-1 0 0 0,0 1-1 0 0,0 0 1 0 0,0 0 0 0 0,0 2 0 0 0,0 40-127 0 0,1-28 156 0 0,17 263 264 0 0,0-41-67 0 0,-10-112-136 0 0,1 29-469 0 0,-9-153 277 0 0,0-1 0 0 0,0 0 0 0 0,-1 0-1 0 0,1 0 1 0 0,0 0 0 0 0,0 1 0 0 0,0-1 0 0 0,0 0 0 0 0,0 0 0 0 0,0 0 0 0 0,-1 0 0 0 0,1 0 0 0 0,0 0 0 0 0,0 0-1 0 0,0 1 1 0 0,0-1 0 0 0,-1 0 0 0 0,1 0 0 0 0,0 0 0 0 0,0 0 0 0 0,0 0 0 0 0,-1 0 0 0 0,1 0 0 0 0,0 0 0 0 0,0 0-1 0 0,0 0 1 0 0,-1 0 0 0 0,1 0 0 0 0,0 0 0 0 0,0 0 0 0 0,0 0 0 0 0,0 0 0 0 0,-1 0 0 0 0,1 0 0 0 0,0-1 0 0 0,0 1-1 0 0,0 0 1 0 0,0 0 0 0 0,-1 0 0 0 0,1 0 0 0 0,0 0 0 0 0,0 0 0 0 0,0 0 0 0 0,0-1 0 0 0,-1 1 0 0 0,-8-6-2361 0 0,1-3 211 0 0,1 1-1497 0 0,2 1-2326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1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13603 0 0,'0'0'11253'0'0,"15"0"-11125"0"0,119-6 241 0 0,-117 5-431 0 0,-2-1-1 0 0,1-1 0 0 0,18-6 1 0 0,-8 0-3782 0 0,-1-3-5503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1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17156 0 0,'0'0'11297'0'0,"2"20"-11245"0"0,12 96 48 0 0,-12-78-30 0 0,-2-30-61 0 0,1 0 0 0 0,-1 0 0 0 0,1 0-1 0 0,0 0 1 0 0,1 0 0 0 0,2 8 0 0 0,-3-14-1583 0 0,-1 3 4771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2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14 142 10482 0 0,'0'0'15645'0'0,"0"6"-15928"0"0,3 20 180 0 0,-3-24 91 0 0,1 0 0 0 0,0 0 0 0 0,0 1 0 0 0,-1-1 0 0 0,2 0-1 0 0,-1 0 1 0 0,0-1 0 0 0,0 1 0 0 0,1 0 0 0 0,-1 0-1 0 0,1-1 1 0 0,-1 1 0 0 0,1 0 0 0 0,0-1 0 0 0,-1 0 0 0 0,4 2-1 0 0,27 13-104 0 0,-26-14 127 0 0,1 0 0 0 0,-1 0 0 0 0,0-1 0 0 0,0 0 0 0 0,1-1 0 0 0,-1 1 0 0 0,1-1 0 0 0,-1 0 0 0 0,0-1-1 0 0,1 0 1 0 0,-1 0 0 0 0,0 0 0 0 0,8-3 0 0 0,-11 3 9 0 0,0-1 0 0 0,0 1-1 0 0,0-1 1 0 0,0 0 0 0 0,0 0 0 0 0,0 0 0 0 0,0 0-1 0 0,-1-1 1 0 0,1 1 0 0 0,-1-1 0 0 0,1 0-1 0 0,-1 0 1 0 0,0 1 0 0 0,0-1 0 0 0,0-1 0 0 0,-1 1-1 0 0,1 0 1 0 0,-1 0 0 0 0,0-1 0 0 0,0 1-1 0 0,0 0 1 0 0,0-1 0 0 0,0 1 0 0 0,-1-1-1 0 0,1-4 1 0 0,-1 1 22 0 0,0-1 0 0 0,0 1 0 0 0,0-1 0 0 0,-1 1 0 0 0,0-1 0 0 0,-1 1 0 0 0,0 0 0 0 0,0-1 0 0 0,0 1 0 0 0,-1 0 0 0 0,-5-10 0 0 0,6 14 36 0 0,0-1 0 0 0,0 1-1 0 0,-1-1 1 0 0,1 1 0 0 0,-1 0 0 0 0,0 0-1 0 0,0 1 1 0 0,0-1 0 0 0,0 0 0 0 0,0 1 0 0 0,-1 0-1 0 0,1 0 1 0 0,0 0 0 0 0,-1 0 0 0 0,0 0 0 0 0,0 1-1 0 0,1 0 1 0 0,-1 0 0 0 0,0 0 0 0 0,0 0-1 0 0,0 0 1 0 0,-8 0 0 0 0,5 1 59 0 0,1 1-1 0 0,-1-1 1 0 0,1 1-1 0 0,-1 0 1 0 0,1 1-1 0 0,0 0 1 0 0,0 0 0 0 0,-1 0-1 0 0,1 0 1 0 0,-10 7-1 0 0,13-7-264 0 0,0 0-1 0 0,0 0 0 0 0,0 1 1 0 0,0-1-1 0 0,1 1 1 0 0,-1 0-1 0 0,1 0 0 0 0,-3 5 1 0 0,3-5-445 0 0,0 0-1 0 0,1 0 1 0 0,0 0-1 0 0,0 0 1 0 0,0 0 0 0 0,0 1-1 0 0,0-1 1 0 0,1 0 0 0 0,-1 1-1 0 0,1 4 1 0 0,0 6-7997 0 0,0-2-4743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3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 12179 0 0,'0'0'9479'0'0,"-2"-2"-9236"0"0,2 2-240 0 0,0 0 0 0 0,-1 0 0 0 0,1 0-1 0 0,0 0 1 0 0,0 0 0 0 0,0 0 0 0 0,-1 0 0 0 0,1 0 0 0 0,0 0 0 0 0,0 0 0 0 0,-1 0 0 0 0,1 0 0 0 0,0 0 0 0 0,0 0 0 0 0,-1 0 0 0 0,1 0 0 0 0,0 0 0 0 0,0 0 0 0 0,-1 0 0 0 0,1 0 0 0 0,0 0 0 0 0,0 0 0 0 0,0 0-1 0 0,-1 1 1 0 0,1-1 0 0 0,0 0 0 0 0,0 0 0 0 0,0 0 0 0 0,-1 0 0 0 0,1 0 0 0 0,0 1 0 0 0,0-1 0 0 0,0 0 0 0 0,0 0 0 0 0,-1 0 0 0 0,1 1 0 0 0,0-1 0 0 0,0 0 0 0 0,0 1 0 0 0,-4 15 25 0 0,4 33-41 0 0,1-32 62 0 0,1 16 45 0 0,1 1 0 0 0,1-1-1 0 0,14 48 1 0 0,-15-70-65 0 0,1 0 1 0 0,-1 0-1 0 0,2 0 0 0 0,-1-1 1 0 0,2 0-1 0 0,-1 0 0 0 0,1 0 1 0 0,1 0-1 0 0,0-1 0 0 0,15 15 1 0 0,-10-12 26 0 0,1-1 0 0 0,1-1 1 0 0,0 0-1 0 0,0-1 0 0 0,1 0 0 0 0,25 10 1 0 0,3-3 198 0 0,1-2 0 0 0,0-2 0 0 0,0-3 0 0 0,70 8 1 0 0,419 7 1682 0 0,-193-16-1568 0 0,324 53-99 0 0,190 8 230 0 0,-113-79 214 0 0,128 2-81 0 0,114 23 160 0 0,-731-13-587 0 0,34 3-125 0 0,285-2 116 0 0,-480-9-19 0 0,-1-3 0 0 0,0-5-1 0 0,0-3 1 0 0,99-34 0 0 0,-155 38 226 0 0,-32 12-372 0 0,1 0-1 0 0,-1 0 0 0 0,0 0 0 0 0,0-1 0 0 0,0 1 1 0 0,0 0-1 0 0,0-1 0 0 0,0 0 0 0 0,0 1 0 0 0,-1-1 1 0 0,3-3-1 0 0,-2 3-31 0 0,0 0-1 0 0,0 1 1 0 0,-1-1 0 0 0,1 1 0 0 0,0 0 0 0 0,0 0-1 0 0,0 0 1 0 0,0 0 0 0 0,0 0 0 0 0,1 0 0 0 0,2-1-1 0 0,18-9 13 0 0,-50 9 141 0 0,26 1-257 0 0,0 1 1 0 0,0 0-1 0 0,0 0 1 0 0,0-1-1 0 0,-1 1 1 0 0,1-1-1 0 0,0 1 1 0 0,0-1-1 0 0,0 1 1 0 0,0-1-1 0 0,0 0 1 0 0,0 1-1 0 0,0-1 1 0 0,1 0-1 0 0,-1 0 1 0 0,0 0-1 0 0,0 0 0 0 0,1 0 1 0 0,-2-1-1 0 0,-1-9-3138 0 0,3-2-4158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1 161 18692 0 0,'0'0'7464'0'0,"14"-6"-7366"0"0,-12 5-92 0 0,33-16 160 0 0,38-23 0 0 0,-33 11 110 0 0,-30 21-211 0 0,1 0 0 0 0,-1 1-1 0 0,2 0 1 0 0,-1 0 0 0 0,1 1-1 0 0,0 1 1 0 0,0 0 0 0 0,0 0 0 0 0,21-4-1 0 0,-33 9-98 0 0,0 0 0 0 0,0 0-1 0 0,0 0 1 0 0,0 0 0 0 0,1 0-1 0 0,-1 0 1 0 0,0 0 0 0 0,0 0-1 0 0,0 0 1 0 0,0 0 0 0 0,0 0-1 0 0,0 0 1 0 0,1 0 0 0 0,-1 0 0 0 0,0 0-1 0 0,0 0 1 0 0,0 0 0 0 0,0 0-1 0 0,0 0 1 0 0,0 0 0 0 0,1 0-1 0 0,-1 0 1 0 0,0 0 0 0 0,0 0-1 0 0,0 0 1 0 0,0 1 0 0 0,0-1-1 0 0,0 0 1 0 0,0 0 0 0 0,1 0-1 0 0,-1 0 1 0 0,0 0 0 0 0,0 0 0 0 0,0 0-1 0 0,0 0 1 0 0,0 0 0 0 0,0 1-1 0 0,0-1 1 0 0,0 0 0 0 0,0 0-1 0 0,0 0 1 0 0,0 0 0 0 0,0 0-1 0 0,0 0 1 0 0,0 1 0 0 0,0-1-1 0 0,0 0 1 0 0,0 0 0 0 0,0 0 0 0 0,0 0-1 0 0,0 0 1 0 0,0 0 0 0 0,0 1-1 0 0,0-1 1 0 0,0 0 0 0 0,0 0-1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3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11418 0 0,'0'0'15176'0'0,"23"-1"-13995"0"0,83-7 18 0 0,-105 9-1534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3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17396 0 0,'0'0'8860'0'0,"13"1"-8732"0"0,84 7 214 0 0,-90-6-529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3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0 636 5209 0 0,'0'0'18471'0'0,"3"3"-18410"0"0,0 0-59 0 0,0 0-1 0 0,1-1 1 0 0,-1 0-1 0 0,0 1 0 0 0,1-1 1 0 0,0-1-1 0 0,0 1 1 0 0,-1 0-1 0 0,1-1 1 0 0,0 0-1 0 0,0 0 1 0 0,0 0-1 0 0,0-1 1 0 0,0 1-1 0 0,1-1 1 0 0,-1 0-1 0 0,6 0 1 0 0,-1 0 25 0 0,0 0 0 0 0,0-1 0 0 0,0 0 0 0 0,1 0-1 0 0,-1-1 1 0 0,0 0 0 0 0,-1-1 0 0 0,1 0 0 0 0,0 0 0 0 0,-1-1 0 0 0,1 0 0 0 0,-1 0 0 0 0,0-1 0 0 0,-1 0 0 0 0,1 0 0 0 0,-1-1 0 0 0,0 0 0 0 0,0 0 0 0 0,5-8 0 0 0,-3 4 9 0 0,-1-1 0 0 0,-1 0 1 0 0,0 0-1 0 0,0-1 1 0 0,-1 1-1 0 0,0-1 1 0 0,-1-1-1 0 0,-1 1 0 0 0,0-1 1 0 0,-1 0-1 0 0,0 0 1 0 0,-1 0-1 0 0,0 0 0 0 0,-1 0 1 0 0,-1-16-1 0 0,-1-5-36 0 0,-2-1 0 0 0,-2 1 0 0 0,-1 0-1 0 0,-1 0 1 0 0,-20-53 0 0 0,23 77 67 0 0,0 0 0 0 0,-1 0 0 0 0,0 0 0 0 0,-1 0 0 0 0,0 1 0 0 0,0 0 0 0 0,-1 0 0 0 0,-10-9 0 0 0,14 15 5 0 0,1 0 1 0 0,-1 1-1 0 0,0 0 0 0 0,-1 0 1 0 0,1 0-1 0 0,0 0 0 0 0,-1 0 1 0 0,1 0-1 0 0,-1 1 0 0 0,1 0 1 0 0,-1 0-1 0 0,-4-1 0 0 0,6 2-23 0 0,-1 0 0 0 0,0 0 0 0 0,0 0 0 0 0,0 0 0 0 0,1 0 0 0 0,-1 1 0 0 0,0 0 0 0 0,1-1-1 0 0,-1 1 1 0 0,0 0 0 0 0,1 0 0 0 0,-1 1 0 0 0,1-1 0 0 0,-1 0 0 0 0,1 1 0 0 0,0-1 0 0 0,0 1 0 0 0,-3 3 0 0 0,1-2-53 0 0,1 1 0 0 0,0-1 1 0 0,0 1-1 0 0,1 0 1 0 0,-1 0-1 0 0,1 0 1 0 0,0 1-1 0 0,0-1 1 0 0,0 0-1 0 0,0 1 1 0 0,0 4-1 0 0,-9 57-116 0 0,8-42 105 0 0,-1 15 6 0 0,1 0 0 0 0,5 60 0 0 0,15 79 42 0 0,0-11 30 0 0,-15-137-44 0 0,11 287 431 0 0,-16-250-180 0 0,-15 91 1 0 0,13-127-240 0 0,-1 12-401 0 0,-3-72-16339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4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 18740 0 0,'0'0'7248'0'0,"15"-4"-7054"0"0,99-27 154 0 0,-84 23-474 0 0,51-24 0 0 0,-46 14-4416 0 0,-2-3-6424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4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16644 0 0,'0'0'11359'0'0,"2"14"-11287"0"0,-1 4-56 0 0,12 84 84 0 0,-10-73-47 0 0,-2-23-46 0 0,-1 0 1 0 0,1 1-1 0 0,0-1 1 0 0,0 0 0 0 0,1 0-1 0 0,-1 0 1 0 0,6 11 0 0 0,-4-14-1414 0 0,-6-10-4129 0 0</inkml:trace>
  <inkml:trace contextRef="#ctx0" brushRef="#br0" timeOffset="1">152 46 16572 0 0,'0'0'12071'0'0,"2"20"-11788"0"0,2 5-192 0 0,-1-7 30 0 0,0 1 0 0 0,-1 33 0 0 0,-2 46 1178 0 0,1-94-1572 0 0,0-7-2521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5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15627 0 0,'0'0'9429'0'0,"22"-6"-8569"0"0,12-2 758 0 0,112-32-514 0 0,-104 31-949 0 0,-24 5 205 0 0,-18 4-305 0 0,0 0 1 0 0,0 0-1 0 0,0 0 1 0 0,0 0-1 0 0,0 0 1 0 0,0 0-1 0 0,0 0 1 0 0,0 0-1 0 0,0 0 1 0 0,0 0 0 0 0,0-1-1 0 0,0 1 1 0 0,0 0-1 0 0,0 0 1 0 0,0 0-1 0 0,0 0 1 0 0,0 0-1 0 0,0 0 1 0 0,-14 0-3710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6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16107 0 0,'0'0'9286'0'0,"4"0"-9024"0"0,194-20 3358 0 0,-154 14-3045 0 0,-36 5 60 0 0,-11 0 58 0 0,-6-1-4674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7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1 587 12411 0 0,'0'0'9978'0'0,"14"3"-9730"0"0,45 9 0 0 0,-54-12-193 0 0,0 1 0 0 0,0-1 1 0 0,0 0-1 0 0,0 0 0 0 0,0-1 0 0 0,-1 1 0 0 0,1-1 1 0 0,0 0-1 0 0,0 0 0 0 0,0-1 0 0 0,0 0 1 0 0,-1 1-1 0 0,1-2 0 0 0,-1 1 0 0 0,0 0 1 0 0,1-1-1 0 0,-1 0 0 0 0,0 0 0 0 0,-1 0 0 0 0,6-5 1 0 0,-2 2 4 0 0,1-2-25 0 0,0 0 1 0 0,0 0-1 0 0,-1-1 0 0 0,0 0 1 0 0,0 0-1 0 0,-1-1 0 0 0,0 0 0 0 0,-1 0 1 0 0,0 0-1 0 0,0-1 0 0 0,-1 1 1 0 0,-1-1-1 0 0,0 0 0 0 0,3-23 0 0 0,-3 11-122 0 0,-2 0 0 0 0,0 0 0 0 0,-2 0 0 0 0,0 0 0 0 0,-2 0 0 0 0,-7-32 0 0 0,6 39 185 0 0,0 1 0 0 0,-1 0 0 0 0,-1 0 0 0 0,-1 0 0 0 0,0 1 0 0 0,-1 0 0 0 0,0 0 0 0 0,-1 1 0 0 0,-1 0 0 0 0,-20-22 0 0 0,29 35-89 0 0,-1-3 159 0 0,-1 1-1 0 0,0-1 1 0 0,0 1-1 0 0,0 0 1 0 0,-1 0-1 0 0,1 0 1 0 0,-5-2-1 0 0,8 4 145 0 0,-2 11-285 0 0,1-1 0 0 0,1 1 0 0 0,0 0 0 0 0,0-1 0 0 0,3 15 0 0 0,-1-3 5 0 0,5 367 747 0 0,-7-274-610 0 0,-10 121 139 0 0,-3-1-223 0 0,10-222-745 0 0,-2-14-2547 0 0,-4-21-10481 0 0,7 18 10378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7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 18436 0 0,'0'0'7584'0'0,"12"-3"-7545"0"0,1 0-38 0 0,19-3 63 0 0,41-14 0 0 0,-51 12-770 0 0,35-19 0 0 0,-33 12-4675 0 0,0-1-6475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5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13155 0 0,'0'0'8020'0'0,"-5"31"-7872"0"0,-15 101-49 0 0,18-124-89 0 0,1 0-1 0 0,0 0 1 0 0,0 0-1 0 0,1 1 1 0 0,0-1 0 0 0,0 0-1 0 0,1 0 1 0 0,0 0-1 0 0,1 0 1 0 0,0 0 0 0 0,0 0-1 0 0,6 13 1 0 0,2 5 8 0 0,-7-15-6 0 0,1-1 0 0 0,0 1 1 0 0,0-1-1 0 0,1 0 1 0 0,1-1-1 0 0,-1 1 1 0 0,2-1-1 0 0,-1 0 0 0 0,1 0 1 0 0,1-1-1 0 0,-1 0 1 0 0,2-1-1 0 0,-1 1 1 0 0,1-1-1 0 0,0-1 0 0 0,0 0 1 0 0,0 0-1 0 0,11 4 1 0 0,-17-9 10 0 0,0 1 1 0 0,0-1 0 0 0,0 0 0 0 0,0-1-1 0 0,0 1 1 0 0,0 0 0 0 0,0-1 0 0 0,0 0-1 0 0,0 1 1 0 0,0-1 0 0 0,0 0 0 0 0,0-1-1 0 0,0 1 1 0 0,0-1 0 0 0,0 1 0 0 0,0-1-1 0 0,0 0 1 0 0,0 0 0 0 0,0 0 0 0 0,0 0-1 0 0,-1-1 1 0 0,1 1 0 0 0,0-1 0 0 0,-1 0-1 0 0,1 1 1 0 0,-1-1 0 0 0,0 0 0 0 0,0-1-1 0 0,0 1 1 0 0,3-3 0 0 0,16-24-18 0 0,-14 20-48 0 0,0 1-1 0 0,-1-2 0 0 0,9-16 1 0 0,-6 7 5 0 0,-1-1 0 0 0,0 0 0 0 0,-2 0 1 0 0,7-37-1 0 0,-9 34 154 0 0,-1 3 607 0 0,0-32 390 0 0,-3 53-1075 0 0,-1 0-1 0 0,0 0 1 0 0,0 0 0 0 0,0 0-1 0 0,1 0 1 0 0,-1 0 0 0 0,1 0 0 0 0,-1 0-1 0 0,1 0 1 0 0,-1 0 0 0 0,1 0 0 0 0,-1 0-1 0 0,1 1 1 0 0,0-1 0 0 0,0 0 0 0 0,0 0-1 0 0,0 2 1 0 0,-2 30-108 0 0,2-18 145 0 0,-13 699 3401 0 0,10-683-3321 0 0,3-29-155 0 0,-1-1 1 0 0,1 1 0 0 0,-1-1 0 0 0,1 0 0 0 0,-1 1-1 0 0,1-1 1 0 0,-1 1 0 0 0,0-1 0 0 0,0 0 0 0 0,0 0-1 0 0,0 1 1 0 0,0-1 0 0 0,0 0 0 0 0,0 0-1 0 0,0 0 1 0 0,0 0 0 0 0,-3 1 0 0 0,4-1-208 0 0,0-4-2538 0 0,0 3 2332 0 0,0-1 1 0 0,1 1-1 0 0,-1-1 1 0 0,0 1-1 0 0,0-1 1 0 0,0 1 0 0 0,1-1-1 0 0,-1 1 1 0 0,0-1-1 0 0,1 1 1 0 0,-1-1-1 0 0,0 1 1 0 0,1-1-1 0 0,-1 1 1 0 0,1 0-1 0 0,-1-1 1 0 0,1 1 0 0 0,0-1-1 0 0,8-2-6684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12427 0 0,'0'0'15860'0'0,"5"20"-15614"0"0,15 64-50 0 0,-17-71-133 0 0,-1 0 0 0 0,0 1 0 0 0,-1-1 0 0 0,-1 14 0 0 0,2 18 38 0 0,9 4 1126 0 0,-7-29-3179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8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14779 0 0,'0'0'9149'0'0,"9"-1"-8948"0"0,1-1-117 0 0,27-2 526 0 0,-36 5-569 0 0,0-1 1 0 0,-1 0 0 0 0,1 1-1 0 0,-1 0 1 0 0,1-1 0 0 0,-1 1-1 0 0,1-1 1 0 0,-1 1 0 0 0,0 0-1 0 0,1-1 1 0 0,-1 1-1 0 0,0 0 1 0 0,1-1 0 0 0,-1 1-1 0 0,0 0 1 0 0,0-1 0 0 0,0 1-1 0 0,0 0 1 0 0,0 0 0 0 0,1-1-1 0 0,-1 1 1 0 0,-1 0 0 0 0,1-1-1 0 0,0 3 1 0 0,0 26 342 0 0,0-20-181 0 0,-2 6-63 0 0,1 0 0 0 0,-2 1 1 0 0,0-1-1 0 0,-1 0 0 0 0,0-1 0 0 0,-11 24 1 0 0,12-28-103 0 0,0 0 1 0 0,1 0 0 0 0,0 1 0 0 0,1-1 0 0 0,0 1 0 0 0,1 10 0 0 0,0-20-34 0 0,0 0 1 0 0,1 0-1 0 0,-1 0 1 0 0,0 0 0 0 0,1 0-1 0 0,-1 0 1 0 0,1 0 0 0 0,-1 0-1 0 0,1 0 1 0 0,-1 0 0 0 0,1-1-1 0 0,0 1 1 0 0,-1 0-1 0 0,1 0 1 0 0,0-1 0 0 0,0 1-1 0 0,0 0 1 0 0,-1-1 0 0 0,1 1-1 0 0,0-1 1 0 0,0 1-1 0 0,0-1 1 0 0,0 1 0 0 0,0-1-1 0 0,0 0 1 0 0,0 1 0 0 0,0-1-1 0 0,0 0 1 0 0,0 0-1 0 0,0 0 1 0 0,2 0 0 0 0,38 2 69 0 0,-33-2-33 0 0,3 0 20 0 0,2 1 146 0 0,-1-1-1 0 0,1-1 1 0 0,0 0-1 0 0,0 0 0 0 0,-1-1 1 0 0,1-1-1 0 0,22-7 1 0 0,-35 10-148 0 0,-1-5-1449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12699 0 0,'0'0'8255'0'0,"4"-2"-8206"0"0,35-25 370 0 0,-30 19 32 0 0,2 1 1 0 0,-1 0 0 0 0,1 1-1 0 0,19-9 1 0 0,-24 12-164 0 0,-5 3-128 0 0,0 0-1 0 0,0-1 1 0 0,0 1-1 0 0,0-1 1 0 0,0 1-1 0 0,0 0 0 0 0,0 0 1 0 0,0 0-1 0 0,0 0 1 0 0,0-1-1 0 0,0 1 1 0 0,0 0-1 0 0,0 1 1 0 0,0-1-1 0 0,0 0 1 0 0,0 0-1 0 0,-1 0 1 0 0,1 0-1 0 0,0 1 1 0 0,0-1-1 0 0,1 1 1 0 0,-1-1-47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29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6641 0 0,'0'0'17020'0'0,"30"-14"-14725"0"0,-16 8-1878 0 0,-12 5-278 0 0,0-1 1 0 0,0 2 0 0 0,0-1-1 0 0,0 0 1 0 0,0 0-1 0 0,0 1 1 0 0,0-1-1 0 0,5 0 522 0 0,-7 2-700 0 0,0-1 0 0 0,0 0 0 0 0,1 1-1 0 0,-1-1 1 0 0,0 1 0 0 0,0-1 0 0 0,1 0 0 0 0,-1 1 0 0 0,1-1 0 0 0,-1 0-1 0 0,0 1 1 0 0,1-1 0 0 0,-1 0 0 0 0,1 0 0 0 0,-1 1 0 0 0,1-1-1 0 0,-1 0 1 0 0,0 0 0 0 0,1 0 0 0 0,-1 0 0 0 0,1 1 0 0 0,-1-1 0 0 0,1 0-1 0 0,-1 0 1 0 0,1 0 0 0 0,-1 0 0 0 0,1 0 0 0 0,-1 0 0 0 0,1 0 0 0 0,-1-1-1 0 0,1 1 1 0 0,-1 0 0 0 0,1 0 0 0 0,-1 0 0 0 0,1 0 0 0 0,-1-1-1 0 0,1 1 1 0 0,-1 0 0 0 0,0 0 0 0 0,1-1 0 0 0,20-9-4857 0 0,-3-14-7500 0 0,-12 14 3143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13867 0 0,'0'0'9494'0'0,"7"1"-9375"0"0,46 2 785 0 0,-39-5-1051 0 0,-5-2-5588 0 0,-6 2 2748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1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11 573 12955 0 0,'0'0'9402'0'0,"0"4"-9790"0"0,0-4 373 0 0,0 1 1 0 0,-1 0-1 0 0,1-1 1 0 0,0 1-1 0 0,0 0 1 0 0,0-1-1 0 0,0 1 1 0 0,0 0 0 0 0,1-1-1 0 0,-1 1 1 0 0,0-1-1 0 0,0 1 1 0 0,0 0-1 0 0,1-1 1 0 0,-1 1-1 0 0,0 0 1 0 0,0-1-1 0 0,1 1 1 0 0,-1-1 0 0 0,1 1-1 0 0,-1-1 1 0 0,0 1-1 0 0,1-1 1 0 0,-1 1-1 0 0,1-1 1 0 0,-1 0-1 0 0,1 1 1 0 0,0-1-1 0 0,-1 1 1 0 0,2-1 0 0 0,0 1-10 0 0,1-1 0 0 0,-1 1 0 0 0,1-1 0 0 0,-1 0 0 0 0,1 0 0 0 0,-1 0 0 0 0,1 0 1 0 0,0 0-1 0 0,-1-1 0 0 0,4 0 0 0 0,1-1 46 0 0,0 0 1 0 0,0-1 0 0 0,0 0-1 0 0,0 0 1 0 0,-1-1-1 0 0,0 0 1 0 0,1 0 0 0 0,-1 0-1 0 0,-1-1 1 0 0,1 0-1 0 0,-1 0 1 0 0,0-1 0 0 0,0 1-1 0 0,7-11 1 0 0,-1 0 63 0 0,-1 0 1 0 0,-1 0-1 0 0,-1-1 0 0 0,11-29 1 0 0,-14 28-91 0 0,-1-1 0 0 0,-1 1 0 0 0,-1-1 0 0 0,-1 0 0 0 0,0 0 1 0 0,-1 1-1 0 0,-2-1 0 0 0,-4-30 0 0 0,2 28 54 0 0,-1 1-1 0 0,-1-1 1 0 0,-14-31-1 0 0,16 42 144 0 0,-2 0 0 0 0,1 1-1 0 0,-1-1 1 0 0,0 1 0 0 0,-1 0-1 0 0,0 1 1 0 0,0-1 0 0 0,-14-11-1 0 0,20 20-125 0 0,1-1 0 0 0,-1 1 0 0 0,1-1 0 0 0,-1 1 0 0 0,1 0 0 0 0,-1-1 0 0 0,1 1 0 0 0,-1 0 0 0 0,0-1 0 0 0,1 1 0 0 0,-1 0 0 0 0,0 0 0 0 0,1-1 0 0 0,-1 1 0 0 0,0 0 0 0 0,1 0 1 0 0,-1 0-1 0 0,0 0 0 0 0,1 0 0 0 0,-1 0 0 0 0,0 0 0 0 0,1 0 0 0 0,-1 0 0 0 0,0 0 0 0 0,1 1 0 0 0,-2-1 0 0 0,1 1-10 0 0,0 0 1 0 0,0-1-1 0 0,0 1 1 0 0,1 0-1 0 0,-1 0 1 0 0,0 0-1 0 0,0 0 1 0 0,1 0-1 0 0,-1 0 1 0 0,1 0-1 0 0,-1 0 1 0 0,1 0-1 0 0,-1 3 1 0 0,-2 4-25 0 0,1 0-1 0 0,1 1 1 0 0,-1 11 0 0 0,1-16-38 0 0,-9 420 132 0 0,11-286 27 0 0,-15 64 154 0 0,9-160-223 0 0,3-14-44 0 0,-2-1 0 0 0,0 1 1 0 0,-17 49-1 0 0,18-67 923 0 0,-2 1-6030 0 0,5-12 4730 0 0,-1 1 0 0 0,1 0 0 0 0,0-1 1 0 0,-1 1-1 0 0,1 0 0 0 0,0-1 0 0 0,-1 1 0 0 0,1 0 1 0 0,0-1-1 0 0,0 1 0 0 0,-1-1 0 0 0,1 1 1 0 0,0-1-1 0 0,0 1 0 0 0,0-1 0 0 0,0 1 0 0 0,-1 0 1 0 0,1-1-1 0 0,0 1 0 0 0,0-1 0 0 0,0 1 1 0 0,0-1-1 0 0,0 1 0 0 0,0-1 0 0 0,0 1 1 0 0,1-2-1 0 0,-3-4-5040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1 135 10546 0 0,'0'0'12719'0'0,"19"-9"-12363"0"0,122-57 268 0 0,-117 56-1419 0 0,35-16 2059 0 0,-43 15-5574 0 0,-2-2-5049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1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20572 0 0,'0'0'5314'0'0,"-3"20"-5250"0"0,-2 5-38 0 0,-1 11 77 0 0,-3 49 0 0 0,7-55-21 0 0,0-16-53 0 0,1 0-1 0 0,1 0 1 0 0,0 0-1 0 0,3 17 1 0 0,-2-26 1166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2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 18004 0 0,'0'0'4553'0'0,"4"1"-4580"0"0,-2 2 14 0 0,0-1-1 0 0,1 0 0 0 0,-1 1 1 0 0,0-1-1 0 0,0 1 1 0 0,0 0-1 0 0,-1 0 0 0 0,1 0 1 0 0,0 0-1 0 0,-1 0 1 0 0,0 0-1 0 0,0 0 0 0 0,0 0 1 0 0,0 0-1 0 0,-1 0 1 0 0,1 1-1 0 0,-1-1 1 0 0,0 0-1 0 0,1 1 0 0 0,-2 4 1 0 0,1 0 105 0 0,-1 1 1 0 0,0 0-1 0 0,0 0 1 0 0,-1-1 0 0 0,0 1-1 0 0,0-1 1 0 0,-1 1-1 0 0,0-1 1 0 0,0 0-1 0 0,-1 0 1 0 0,0 0-1 0 0,-1-1 1 0 0,0 1 0 0 0,-7 8-1 0 0,12-17-80 0 0,0 1-1 0 0,0 0 1 0 0,0 0 0 0 0,0 0 0 0 0,0 0-1 0 0,0-1 1 0 0,-1 1 0 0 0,1 0 0 0 0,0 0-1 0 0,0 0 1 0 0,0 0 0 0 0,0 0-1 0 0,0 0 1 0 0,0-1 0 0 0,0 1 0 0 0,0 0-1 0 0,0 0 1 0 0,-1 0 0 0 0,1 0-1 0 0,0 0 1 0 0,0 0 0 0 0,0 0 0 0 0,0-1-1 0 0,0 1 1 0 0,-1 0 0 0 0,1 0-1 0 0,0 0 1 0 0,0 0 0 0 0,0 0 0 0 0,0 0-1 0 0,0 0 1 0 0,-1 0 0 0 0,1 0-1 0 0,0 0 1 0 0,0 0 0 0 0,0 0 0 0 0,0 0-1 0 0,-1 0 1 0 0,1 0 0 0 0,0 0-1 0 0,0 0 1 0 0,0 0 0 0 0,0 0 0 0 0,-1 0-1 0 0,1 0 1 0 0,0 1 0 0 0,0-1-1 0 0,0 0 1 0 0,0 0 0 0 0,0 0 0 0 0,0 0-1 0 0,-1 0 1 0 0,1 0 0 0 0,0 0-1 0 0,0 0 1 0 0,0 1 0 0 0,0-1 0 0 0,0 0-1 0 0,0-1-44 0 0,0 1-1 0 0,0-1 0 0 0,0 1 0 0 0,0-1 0 0 0,0 0 1 0 0,1 1-1 0 0,-1-1 0 0 0,0 0 0 0 0,0 1 1 0 0,1-1-1 0 0,-1 1 0 0 0,0-1 0 0 0,1 1 1 0 0,-1-1-1 0 0,1 1 0 0 0,-1-1 0 0 0,1 1 0 0 0,-1-1 1 0 0,1 1-1 0 0,-1 0 0 0 0,1-1 0 0 0,-1 1 1 0 0,1 0-1 0 0,-1-1 0 0 0,2 1 0 0 0,5-1-4 0 0,0 0 0 0 0,0 1 0 0 0,0 0 0 0 0,0 0 0 0 0,1 1-1 0 0,-1 0 1 0 0,0 0 0 0 0,0 1 0 0 0,-1 0 0 0 0,1 0 0 0 0,0 1 0 0 0,0-1-1 0 0,-1 1 1 0 0,0 1 0 0 0,0-1 0 0 0,0 1 0 0 0,0 0 0 0 0,0 1-1 0 0,-1-1 1 0 0,1 1 0 0 0,-1 0 0 0 0,5 7 0 0 0,-9-10 76 0 0,0 0 0 0 0,0-1 0 0 0,0 1 0 0 0,0 0 0 0 0,0 0 0 0 0,0 0 0 0 0,-1 0 0 0 0,1 0 0 0 0,-1 0 0 0 0,1 0 0 0 0,-1 0 0 0 0,0 1 0 0 0,0-1 0 0 0,0 0 0 0 0,0 0 0 0 0,0 0 0 0 0,0 0 0 0 0,-1 0 0 0 0,1 0 0 0 0,-1 0 0 0 0,1 0 0 0 0,-1 0 0 0 0,0 0 0 0 0,0 0 0 0 0,0 0 0 0 0,0 0 0 0 0,0 0 0 0 0,0 0 0 0 0,0-1 0 0 0,-1 1 0 0 0,1-1 0 0 0,-1 1 0 0 0,1-1 0 0 0,-1 1 0 0 0,1-1 0 0 0,-5 2 0 0 0,-5 5 277 0 0,-1-1-1 0 0,0 0 1 0 0,-1-1-1 0 0,-18 7 1 0 0,23-10-206 0 0,-9 3 326 0 0,0 0 0 0 0,-1-1-1 0 0,0 0 1 0 0,0-2-1 0 0,0 0 1 0 0,-28 0-1 0 0,46-3-495 0 0,-1 0-1 0 0,1 0 0 0 0,0-1 0 0 0,-1 1 1 0 0,1 0-1 0 0,0 0 0 0 0,0 0 0 0 0,-1 0 1 0 0,1-1-1 0 0,0 1 0 0 0,-1 0 0 0 0,1 0 1 0 0,0-1-1 0 0,0 1 0 0 0,0 0 0 0 0,-1-1 1 0 0,1 1-1 0 0,0 0 0 0 0,0 0 0 0 0,0-1 1 0 0,0 1-1 0 0,-1 0 0 0 0,1-1 0 0 0,0 1 1 0 0,0-1-1 0 0,0 1 0 0 0,0 0 0 0 0,0-1 0 0 0,0 1 1 0 0,0 0-1 0 0,0-1 0 0 0,0 1 0 0 0,0 0 1 0 0,0-1-1 0 0,0 1 0 0 0,0 0 0 0 0,1-1 1 0 0,1-8-3888 0 0,1 3-3512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3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14587 0 0,'0'0'13182'0'0,"-7"6"-15223"0"0,6-7 721 0 0,-1-3-2631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5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26 19860 0 0,'0'0'7573'0'0,"32"-2"-7203"0"0,98-3-79 0 0,-57 2-5 0 0,-46 2-195 0 0,0 0 1 0 0,42-9-1 0 0,-60 6 245 0 0</inkml:trace>
  <inkml:trace contextRef="#ctx0" brushRef="#br0" timeOffset="1">0 332 11971 0 0,'0'0'14101'0'0,"30"1"-14079"0"0,93 1-268 0 0,-115-1-16 0 0,0-1 0 0 0,0 0 0 0 0,0-1 1 0 0,-1 0-1 0 0,1 0 0 0 0,0 0 0 0 0,0-1 0 0 0,-1 0 0 0 0,1-1 0 0 0,10-5 0 0 0,5-2-1619 0 0,-13 6 963 0 0,18-7-2943 0 0,-1 0-3831 0 0,-9 2-923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3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14515 0 0,'0'0'8446'0'0,"1"0"-7979"0"0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4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10562 0 0,'0'0'13274'0'0,"9"-2"-12231"0"0,-9-6-4298 0 0,0 3-2047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4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1 486 10354 0 0,'0'0'4328'0'0,"22"10"-3800"0"0,70 31-52 0 0,-88-39-409 0 0,1-1-1 0 0,-1 1 1 0 0,0-1-1 0 0,1 1 1 0 0,-1-1-1 0 0,1-1 1 0 0,0 1 0 0 0,-1-1-1 0 0,1 0 1 0 0,-1 0-1 0 0,1 0 1 0 0,5-1-1 0 0,-6 0 1 0 0,0-1-1 0 0,0 1 0 0 0,0-1 1 0 0,0 0-1 0 0,-1 0 0 0 0,1 0 0 0 0,-1-1 1 0 0,5-3-1 0 0,-4 3 14 0 0,2-2 31 0 0,0-1 0 0 0,-1 1 1 0 0,0-1-1 0 0,0 0 0 0 0,0 0 1 0 0,-1 0-1 0 0,0-1 0 0 0,0 0 1 0 0,0 1-1 0 0,-1-1 0 0 0,0-1 1 0 0,-1 1-1 0 0,0 0 0 0 0,0-1 1 0 0,1-7-1 0 0,1-13 138 0 0,-1-1 0 0 0,-3-49-1 0 0,0 44-211 0 0,-2-3-31 0 0,-2 0 0 0 0,-15-69 0 0 0,16 93 52 0 0,-6-16 318 0 0,9 28-235 0 0,0 0 1 0 0,-1 0-1 0 0,1 0 0 0 0,0 0 0 0 0,-1 0 1 0 0,0 0-1 0 0,1 0 0 0 0,-1 0 0 0 0,1 0 1 0 0,-1 0-1 0 0,0 0 0 0 0,0 0 0 0 0,0 1 1 0 0,1-1-1 0 0,-1 0 0 0 0,0 0 0 0 0,0 1 1 0 0,0-1-1 0 0,0 1 0 0 0,-2-2 0 0 0,2 3-62 0 0,0-1 0 0 0,0 1 0 0 0,0-1 0 0 0,0 1 0 0 0,0 0 1 0 0,0-1-1 0 0,0 1 0 0 0,0 0 0 0 0,1-1 0 0 0,-1 1 0 0 0,0 0 0 0 0,0 0 0 0 0,1 0 0 0 0,-1 0 0 0 0,1 0 0 0 0,-1 0 0 0 0,1 0 0 0 0,-1 0 0 0 0,1 0 0 0 0,-1 1 0 0 0,-9 26-185 0 0,9-24 163 0 0,-16 60 10 0 0,3 2 0 0 0,-10 110-1 0 0,4-17 40 0 0,-48 277 442 0 0,63-398-485 0 0,1 41 1 0 0,3-28-2536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5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17460 0 0,'0'0'6879'0'0,"12"-4"-6823"0"0,82-34-734 0 0,-80 31-1185 0 0,0-1 0 0 0,13-10 0 0 0,0-1-7296 0 0,-14 12 190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5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 14851 0 0,'0'0'12253'0'0,"-7"13"-12234"0"0,2-2-18 0 0,-2 0 4 0 0,1 1 0 0 0,0 0 1 0 0,1 0-1 0 0,1 0 0 0 0,0 1 0 0 0,0 0 1 0 0,-1 14-1 0 0,3 4-173 0 0,-2 23 402 0 0,3-18-3315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14267 0 0,'0'0'11864'0'0,"-3"5"-11887"0"0,0 4 15 0 0,0 0-1 0 0,0 0 0 0 0,1 0 0 0 0,0 0 1 0 0,1 1-1 0 0,0-1 0 0 0,0 1 0 0 0,1 12 1 0 0,0-17 10 0 0,1 1 0 0 0,-1-1 1 0 0,1 0-1 0 0,0 1 1 0 0,0-1-1 0 0,0 0 0 0 0,1 0 1 0 0,0 0-1 0 0,0 0 1 0 0,5 9-1 0 0,-5-12-5 0 0,-1 0 1 0 0,1 1-1 0 0,0-1 0 0 0,0 0 0 0 0,0 0 0 0 0,0 0 1 0 0,0 0-1 0 0,0-1 0 0 0,0 1 0 0 0,1-1 0 0 0,-1 1 1 0 0,1-1-1 0 0,-1 0 0 0 0,1 0 0 0 0,-1 0 1 0 0,1 0-1 0 0,0 0 0 0 0,-1 0 0 0 0,1-1 0 0 0,0 1 1 0 0,5-1-1 0 0,-6 0-23 0 0,0-1 0 0 0,0 1 1 0 0,1 0-1 0 0,-1-1 0 0 0,0 0 1 0 0,0 0-1 0 0,0 1 0 0 0,0-1 1 0 0,0 0-1 0 0,0-1 0 0 0,0 1 1 0 0,0 0-1 0 0,0-1 0 0 0,0 1 1 0 0,0-1-1 0 0,-1 1 0 0 0,1-1 0 0 0,-1 0 1 0 0,1 0-1 0 0,-1 1 0 0 0,0-1 1 0 0,0 0-1 0 0,2-3 0 0 0,0-2 193 0 0,0 1-1 0 0,-1-1 1 0 0,0 0-1 0 0,2-8 0 0 0,-3 13 1009 0 0,-5 64-848 0 0,-19 109 1 0 0,11-94-115 0 0,0-23-12 0 0,8-37-117 0 0,1 0 0 0 0,0 0 0 0 0,-1 22 0 0 0,3-31 0 0 0,0-8-1357 0 0,3-16-4657 0 0,1 10-774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6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9330 0 0,'0'0'14977'0'0,"4"2"-14860"0"0,2 0-74 0 0,0-1 1 0 0,0 1-1 0 0,0-1 1 0 0,-1 0-1 0 0,2 0 1 0 0,-1-1-1 0 0,0 0 0 0 0,0 0 1 0 0,0 0-1 0 0,0-1 1 0 0,0 0-1 0 0,0 0 1 0 0,10-4-1 0 0,-11 3 315 0 0,1 0 0 0 0,-1 0-1 0 0,1 0 1 0 0,-1 1 0 0 0,1-1 0 0 0,7 1 0 0 0,-30 9-2348 0 0,4-8-6881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7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6353 0 0,'0'0'17492'0'0,"3"0"-17229"0"0,22 1 1497 0 0,37 4-1 0 0,-62-4-1691 0 0,1-1-1 0 0,0 1 0 0 0,-1-1 1 0 0,1 1-1 0 0,-1-1 0 0 0,1 1 1 0 0,-1 0-1 0 0,1-1 0 0 0,-1 1 1 0 0,1 0-1 0 0,-1-1 0 0 0,0 1 0 0 0,1 0 1 0 0,-1 0-1 0 0,0-1 0 0 0,1 1 1 0 0,-1 1-1 0 0,1 3-435 0 0,-3-9-3035 0 0,-10-6-3460 0 0,4 5-2579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7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8770 0 0,'0'0'13951'0'0,"6"-2"-13543"0"0,2 0-183 0 0,-5 0 92 0 0,0 1 1 0 0,0 1 0 0 0,0-1-1 0 0,0 0 1 0 0,0 1-1 0 0,0 0 1 0 0,0-1 0 0 0,3 1-1 0 0,45 9 1693 0 0,-16-3-1730 0 0,-31-5-518 0 0,-7-1-1783 0 0,3 0 1532 0 0,-1 0 0 0 0,1 0 0 0 0,-1 0-1 0 0,1 0 1 0 0,-1 0 0 0 0,1 0 0 0 0,-1-1 0 0 0,1 1 0 0 0,-1 0 0 0 0,1 0 0 0 0,0 0 0 0 0,-1-1-1 0 0,1 1 1 0 0,-3-3-2935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8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5385 0 0,'0'0'18591'0'0,"2"1"-18248"0"0,40 0 1195 0 0,-35-2-1410 0 0,1 1 1 0 0,-1 0 0 0 0,1 0-1 0 0,-1 0 1 0 0,1 1 0 0 0,-1 1 0 0 0,1-1-1 0 0,11 5 1 0 0,-16-3 336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6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0 918 10290 0 0,'0'0'12622'0'0,"33"-15"-11750"0"0,101-49-165 0 0,-117 56-469 0 0,-1-1 0 0 0,16-11 1 0 0,-27 16-110 0 0,0 0 1 0 0,0 0-1 0 0,-1-1 1 0 0,5-6-1 0 0,6-6 152 0 0,3-4-38 0 0,0-1 0 0 0,-2 0 0 0 0,0-1 0 0 0,-2-1 0 0 0,0-1 0 0 0,19-51 0 0 0,-22 45-132 0 0,-2-1 1 0 0,-1-1-1 0 0,-2 1 0 0 0,4-56 0 0 0,-8-135 561 0 0,-3 119 367 0 0,1 104-991 0 0,-1 3-58 0 0,1 0 0 0 0,-1 0 0 0 0,1 1 0 0 0,0-1-1 0 0,0 0 1 0 0,0 1 0 0 0,1-1 0 0 0,-1 0 0 0 0,1 0-1 0 0,-1 0 1 0 0,1 1 0 0 0,0-1 0 0 0,1 0 0 0 0,1 3-1 0 0,0 3 0 0 0,9 35 23 0 0,-1 0 0 0 0,-2 0-1 0 0,5 70 1 0 0,-12 119 143 0 0,-3-129-69 0 0,-2-59-78 0 0,-1-1-1 0 0,-2 0 0 0 0,-12 44 1 0 0,17-84-27 0 0,0 0 1 0 0,0-1-1 0 0,0 1 1 0 0,-1-1 0 0 0,1 1-1 0 0,-1-1 1 0 0,0 1-1 0 0,0-1 1 0 0,0 0-1 0 0,-1 0 1 0 0,-4 5-1 0 0,7-8-111 0 0,-1 1-1 0 0,0 0 0 0 0,1 0 0 0 0,-1-1 1 0 0,0 1-1 0 0,0 0 0 0 0,1-1 0 0 0,-1 1 0 0 0,0-1 1 0 0,0 1-1 0 0,0-1 0 0 0,0 0 0 0 0,0 1 0 0 0,0-1 1 0 0,0 0-1 0 0,0 1 0 0 0,0-1 0 0 0,0 0 1 0 0,-1 0-1 0 0,1 0-4 0 0,0 0 0 0 0,1-1 0 0 0,-1 1 0 0 0,1 0 0 0 0,-1-1 0 0 0,1 1 0 0 0,-1 0 0 0 0,0-1-1 0 0,1 1 1 0 0,-1-1 0 0 0,1 1 0 0 0,0-1 0 0 0,-1 1 0 0 0,1-1 0 0 0,-1 1 0 0 0,1-1 0 0 0,0 0 0 0 0,-1 1 0 0 0,1-1 0 0 0,0 1 0 0 0,-1-2 0 0 0,0-2-413 0 0,1 0-1 0 0,-1 1 1 0 0,1-1-1 0 0,-1 1 1 0 0,1-1 0 0 0,0 0-1 0 0,0 1 1 0 0,1-1 0 0 0,-1 0-1 0 0,2-3 1 0 0,18-43-9737 0 0,-16 31 2106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8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1 518 10122 0 0,'0'0'5480'0'0,"10"6"-4792"0"0,32 20-5 0 0,-38-24-556 0 0,0-1-1 0 0,-1 0 1 0 0,1 0-1 0 0,0 0 1 0 0,0-1-1 0 0,0 1 1 0 0,0-1 0 0 0,0 0-1 0 0,0 0 1 0 0,0 0-1 0 0,0-1 1 0 0,0 1 0 0 0,-1-1-1 0 0,1 0 1 0 0,0 0-1 0 0,0-1 1 0 0,-1 1-1 0 0,1-1 1 0 0,0 1 0 0 0,4-5-1 0 0,-1 3 69 0 0,6-4-37 0 0,0 0 1 0 0,0-1 0 0 0,-1-1 0 0 0,0 0 0 0 0,-1-1 0 0 0,0 0 0 0 0,0 0 0 0 0,-1-1 0 0 0,-1-1-1 0 0,0 0 1 0 0,0 0 0 0 0,-1-1 0 0 0,-1 0 0 0 0,0 0 0 0 0,8-22 0 0 0,-6 9-393 0 0,-1-1 1 0 0,-1 0 0 0 0,-1-1-1 0 0,-2 0 1 0 0,0 1-1 0 0,-2-1 1 0 0,-2-39-1 0 0,0 61 246 0 0,-1-1-1 0 0,0 1 1 0 0,0 0-1 0 0,0-1 0 0 0,0 1 1 0 0,-1 0-1 0 0,0 0 0 0 0,-6-12 1 0 0,7 17 35 0 0,0-1 0 0 0,0 1 0 0 0,0-1 0 0 0,0 1 0 0 0,0-1 0 0 0,-1 1 0 0 0,1 0 0 0 0,-1 0 0 0 0,1 0 0 0 0,-1 0 0 0 0,1 0 0 0 0,-1 0 0 0 0,1 0 0 0 0,-1 0 0 0 0,0 1 0 0 0,1-1 0 0 0,-1 0 0 0 0,0 1 0 0 0,0 0 0 0 0,0-1 0 0 0,1 1 0 0 0,-1 0 0 0 0,0 0 0 0 0,0 0 0 0 0,0 0 0 0 0,0 0 0 0 0,1 1 0 0 0,-1-1 0 0 0,0 0 0 0 0,0 1 0 0 0,1-1 0 0 0,-1 1 0 0 0,0 0 0 0 0,0 0 0 0 0,-2 1 0 0 0,-3 2 8 0 0,-1 1-1 0 0,1 0 0 0 0,0 0 0 0 0,0 1 0 0 0,0 0 0 0 0,1 0 0 0 0,0 0 0 0 0,0 1 0 0 0,0 0 0 0 0,1 0 0 0 0,-8 15 0 0 0,-3 7 62 0 0,-20 55 0 0 0,19-35 66 0 0,3 0 1 0 0,1 1 0 0 0,3 1 0 0 0,-5 63-1 0 0,4 208 802 0 0,10-279-827 0 0,-8 52 0 0 0,5-83-1339 0 0,-3-40-19173 0 0,7 22 16505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9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8554 0 0,'0'0'14736'0'0,"13"-4"-14506"0"0,-7 2-209 0 0,97-26 544 0 0,-32 18-959 0 0,-35 5-2933 0 0,-2 0-6041 0 0,-23 3-1649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39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10 10466 0 0,'0'0'17028'0'0,"-4"16"-17013"0"0,0 1-12 0 0,-21 105 80 0 0,20-77-37 0 0,-10 43-1 0 0,14-84-935 0 0,-6 16 2213 0 0,2-16-5077 0 0</inkml:trace>
  <inkml:trace contextRef="#ctx0" brushRef="#br0" timeOffset="1">155 0 12715 0 0,'0'0'9268'0'0,"-3"3"-9252"0"0,3-3-16 0 0,-11 11 9 0 0,11-10-8 0 0,0 0 1 0 0,0-1-1 0 0,0 1 1 0 0,0 0-1 0 0,1 0 0 0 0,-1 0 1 0 0,0 0-1 0 0,1-1 1 0 0,-1 1-1 0 0,0 0 1 0 0,1 0-1 0 0,-1 0 1 0 0,1-1-1 0 0,-1 1 0 0 0,1 0 1 0 0,-1-1-1 0 0,1 1 1 0 0,0 0-1 0 0,-1-1 1 0 0,2 1-1 0 0,91 99 414 0 0,-90-97-361 0 0,0 1-1 0 0,-1-1 1 0 0,1 1 0 0 0,-1 0-1 0 0,0 0 1 0 0,0 0 0 0 0,-1 0 0 0 0,1 0-1 0 0,-1 0 1 0 0,0 0 0 0 0,0 1 0 0 0,0-1-1 0 0,0 0 1 0 0,0 9 0 0 0,-2-9 32 0 0,1-1 1 0 0,-1 1-1 0 0,0-1 1 0 0,0 1-1 0 0,0-1 1 0 0,0 1-1 0 0,-1-1 1 0 0,1 0-1 0 0,-1 1 1 0 0,0-1 0 0 0,0 0-1 0 0,0 0 1 0 0,0 0-1 0 0,0-1 1 0 0,-1 1-1 0 0,1 0 1 0 0,-1-1-1 0 0,-4 3 1 0 0,5-3-95 0 0,-50 34 541 0 0,48-34-717 0 0,-1 1-1 0 0,0-1 0 0 0,0 0 0 0 0,0 0 1 0 0,0 0-1 0 0,0-1 0 0 0,0 0 1 0 0,0 0-1 0 0,-9 0 0 0 0,13-1-31 0 0,1 0 0 0 0,-1-1 0 0 0,1 1 0 0 0,-1-1 0 0 0,0 1 0 0 0,1-1 0 0 0,0 0 0 0 0,-1 1 0 0 0,1-1 0 0 0,-1 1 0 0 0,1-1 0 0 0,0 0 0 0 0,-1 1 0 0 0,1-1 0 0 0,0 0 0 0 0,0 1 0 0 0,-1-1 0 0 0,1 0 0 0 0,0 1 0 0 0,0-1 0 0 0,0 0 0 0 0,0 0 0 0 0,0 1 0 0 0,0-1 0 0 0,0 0 0 0 0,0-1 0 0 0,1-28-7375 0 0,-1 23 2992 0 0,0-2-960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0:40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14043 0 0,'0'0'10968'0'0,"21"-10"-10639"0"0,67-32-48 0 0,-58 30 27 0 0,1 1-1 0 0,61-14 1 0 0,-19 7-10 0 0,-69 16-276 0 0,-1 1 26 0 0,1 0 1 0 0,1 0-1 0 0,-1 0 0 0 0,0 0 1 0 0,7 0 859 0 0,-20 7-430 0 0,3-3-3095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4:56.8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0 0 0 0,'-7'1'21099'0'0,"6"-1"-22455"0"0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02.3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0 188 13579 0 0,'0'0'13315'0'0,"27"-18"-13159"0"0,87-56-38 0 0,-106 68-104 0 0,0 1-1 0 0,0 0 1 0 0,0 1-1 0 0,1 0 1 0 0,0 0-1 0 0,16-4 1 0 0,-7 3-23 0 0,14-6-576 0 0,74-22-1939 0 0,-71 26-2703 0 0,0 3-4321 0 0,-26 4 178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4.2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19996 0 0,'0'0'112'0'0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5.3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20 7890 0 0,'0'0'10530'0'0,"-3"-3"-10770"0"0,3 2-472 0 0,3-4-793 0 0,0 0-1167 0 0,7-1-2649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5.7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7210 0 0,'0'0'12372'0'0,"0"-5"-12136"0"0,0-5-466 0 0,0 0 939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6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3305 0 0,'0'0'12152'0'0,"1"5"-12272"0"0,0-3-83 0 0,1 17-52 0 0,-5-2-3696 0 0,2-13-420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6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27 14275 0 0,'0'0'12929'0'0,"-6"-6"-12942"0"0,2 1 10 0 0,3 4 2 0 0,-1-1 0 0 0,1 0 0 0 0,0 1 0 0 0,-1 0 0 0 0,1-1 0 0 0,-1 1 0 0 0,1 0 0 0 0,-1 0 0 0 0,0 0 0 0 0,-2-1 0 0 0,4 2 1 0 0,0 0 0 0 0,-1-1 0 0 0,1 1 0 0 0,0 0 0 0 0,-1 0-1 0 0,1 1 1 0 0,-1-1 0 0 0,1 0 0 0 0,0 0 0 0 0,-1 0 0 0 0,1 0 0 0 0,0 0 0 0 0,-1 0 0 0 0,1 0 0 0 0,0 0 0 0 0,-1 1 0 0 0,1-1-1 0 0,0 0 1 0 0,0 0 0 0 0,-1 0 0 0 0,1 1 0 0 0,0-1 0 0 0,0 0 0 0 0,-1 0 0 0 0,1 1 0 0 0,-7 17 1 0 0,-28 181 87 0 0,28-145 1 0 0,3 0-1 0 0,3 74 1 0 0,2-66-12 0 0,-1-39-33 0 0,1 0 1 0 0,1 0-1 0 0,1 0 0 0 0,1 0 0 0 0,1-1 0 0 0,8 23 1 0 0,-9-35-2 0 0,0 1 1 0 0,1-1-1 0 0,0 0 1 0 0,1 0-1 0 0,0 0 1 0 0,0-1-1 0 0,1 0 1 0 0,1 0-1 0 0,-1-1 1 0 0,1 0-1 0 0,1 0 1 0 0,0-1 0 0 0,19 13-1 0 0,-23-17-16 0 0,0-1 1 0 0,1 0-1 0 0,-1 1 0 0 0,1-2 0 0 0,-1 1 0 0 0,1-1 1 0 0,0 0-1 0 0,0 0 0 0 0,-1 0 0 0 0,1-1 1 0 0,0 0-1 0 0,0 0 0 0 0,0-1 0 0 0,0 1 0 0 0,0-1 1 0 0,-1-1-1 0 0,1 1 0 0 0,0-1 0 0 0,-1 0 1 0 0,1 0-1 0 0,-1 0 0 0 0,0-1 0 0 0,0 0 0 0 0,0 0 1 0 0,0 0-1 0 0,0-1 0 0 0,-1 0 0 0 0,9-8 1 0 0,-5 2 31 0 0,0 0 1 0 0,0 0 0 0 0,-1-1 0 0 0,-1 0-1 0 0,0 0 1 0 0,0-1 0 0 0,6-20 0 0 0,-10 29-46 0 0,-1-1 0 0 0,0 0 1 0 0,-1 0-1 0 0,1 0 0 0 0,-1-1 1 0 0,0 1-1 0 0,1 0 0 0 0,-2 0 1 0 0,1 0-1 0 0,0 0 0 0 0,-1 0 0 0 0,0 0 1 0 0,0 0-1 0 0,0 0 0 0 0,-1 0 1 0 0,1 0-1 0 0,-1 1 0 0 0,0-1 1 0 0,0 1-1 0 0,0-1 0 0 0,0 1 1 0 0,-1-1-1 0 0,1 1 0 0 0,-1 0 1 0 0,0 0-1 0 0,0 0 0 0 0,-6-4 0 0 0,4 4 8 0 0,0 0 0 0 0,1 0 0 0 0,-1 1 0 0 0,0 0-1 0 0,0 0 1 0 0,0 0 0 0 0,0 0 0 0 0,-1 1-1 0 0,1 0 1 0 0,0 0 0 0 0,-10 0 0 0 0,5 1-1 0 0,0 0 0 0 0,0 1 0 0 0,0 1 1 0 0,0-1-1 0 0,-17 7 0 0 0,0 1 33 0 0,1 3-1 0 0,0 0 1 0 0,-32 20-1 0 0,46-25-15 0 0,0 1 0 0 0,1-1 1 0 0,0 2-1 0 0,-16 15 0 0 0,24-21-196 0 0,0 1-1 0 0,0-1 1 0 0,1 1 0 0 0,-1-1-1 0 0,1 1 1 0 0,0 0 0 0 0,0 0 0 0 0,0 0-1 0 0,1 0 1 0 0,-1 0 0 0 0,1 1 0 0 0,0-1-1 0 0,0 0 1 0 0,1 0 0 0 0,-1 1-1 0 0,1-1 1 0 0,0 1 0 0 0,1 4 0 0 0,-1-6-291 0 0,1-1 1 0 0,-1 1-1 0 0,1-1 0 0 0,0 0 1 0 0,0 1-1 0 0,0-1 1 0 0,0 0-1 0 0,1 1 1 0 0,-1-1-1 0 0,1 0 1 0 0,-1 0-1 0 0,1 0 1 0 0,-1 0-1 0 0,5 3 0 0 0,2 3-4536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6.4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35 9882 0 0,'0'0'11037'0'0,"0"-6"-11429"0"0,0-11 19 0 0,0 12-3125 0 0,0-2-3631 0 0</inkml:trace>
  <inkml:trace contextRef="#ctx0" brushRef="#br0" timeOffset="1">10 938 7498 0 0,'0'0'11621'0'0,"3"-2"-11571"0"0,-2 1-784 0 0,7-6 1715 0 0,-4 5-3630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6.8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13 10098 0 0,'0'0'8558'0'0,"0"-12"-11248"0"0,0 14 517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7.2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2569 0 0,'0'0'1584'0'0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5:37.6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7602 0 0,'0'0'5748'0'0,"0"17"-8031"0"0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5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1360 0 0 0,'0'0'14815'0'0,"-2"-5"-13999"0"0,1 1-985 0 0,0 2 382 0 0,0-1 1 0 0,0 0-1 0 0,0 0 0 0 0,0 0 0 0 0,0 0 1 0 0,1 0-1 0 0,0 0 0 0 0,-1 0 1 0 0,1 0-1 0 0,0 0 0 0 0,1 1 1 0 0,-1-1-1 0 0,0 0 0 0 0,1 0 1 0 0,0 0-1 0 0,-1 0 0 0 0,2-3 0 0 0,13-14 19 0 0,7-12-23 0 0,29-31 1 0 0,-10 23 20 0 0,1 1 1 0 0,1 2-1 0 0,3 2 0 0 0,1 3 0 0 0,1 1 0 0 0,1 2 1 0 0,69-28-1 0 0,-18 16-100 0 0,1 5 1 0 0,207-44 0 0 0,105 26 251 0 0,-354 48-329 0 0,192-18 46 0 0,406-45 722 0 0,-574 57-712 0 0,580-58 422 0 0,-495 63-433 0 0,605-49 411 0 0,408-100-68 0 0,-353 53-337 0 0,-330 39-58 0 0,-424 55-46 0 0,481-54 1 0 0,2 32-8 0 0,229 38-51 0 0,-124 0 54 0 0,-294-8-17 0 0,311 1-42 0 0,-57 32 52 0 0,0 30-15 0 0,-90-8 3 0 0,66-2 18 0 0,464 43 200 0 0,60-20-252 0 0,-165 5-6 0 0,-134-13 662 0 0,-260-10-228 0 0,-524-51-379 0 0,95 19 122 0 0,174 8 1 0 0,-168-29 11 0 0,144 8 7 0 0,-2 21-85 0 0,534 106 392 0 0,-800-137-419 0 0,585 85 637 0 0,-549-80-636 0 0,81 8 253 0 0,-127-15-194 0 0,-4 0 12 0 0,0 0 0 0 0,-1 0 0 0 0,1 0-1 0 0,-1 0 1 0 0,1 0 0 0 0,-1 0 0 0 0,1 1 0 0 0,0-1 0 0 0,-1 0 0 0 0,1 1 0 0 0,-1-1 0 0 0,1 1 0 0 0,-1-1 0 0 0,0 1 0 0 0,1 0 0 0 0,2 1 0 0 0,-3 30-171 0 0,1-1 1 0 0,10 49 0 0 0,-8-57 110 0 0,-1 1-1 0 0,0 27 1 0 0,-2-44 189 0 0,2-12-127 0 0,3-10 38 0 0,20-156-7 0 0,-23 133 61 0 0,-3 38-156 0 0,-1 1-72 0 0,0 1 16 0 0,0 0-1 0 0,0-1 0 0 0,0 1 1 0 0,0 0-1 0 0,1 0 0 0 0,-1-1 1 0 0,0 1-1 0 0,1 0 0 0 0,0 0 0 0 0,-1 0 1 0 0,1 0-1 0 0,0 0 0 0 0,0 4 1 0 0,-1 2 21 0 0,-3 21-2 0 0,1 1 0 0 0,2-1 0 0 0,2 31 0 0 0,-3 52-10 0 0,1-107 23 0 0,0 0 1 0 0,0-1-1 0 0,-1 1 1 0 0,1 0-1 0 0,-1-1 1 0 0,0 1-1 0 0,-1-1 1 0 0,1 1-1 0 0,-1-1 1 0 0,-3 5-1 0 0,4-9 31 0 0,0 0-1 0 0,0 0 0 0 0,0 0 0 0 0,0 0 0 0 0,0 0 0 0 0,0 0 0 0 0,0-1 0 0 0,0 1 0 0 0,1 0 0 0 0,-1-1 0 0 0,0 0 0 0 0,0 1 0 0 0,0-1 0 0 0,1 0 1 0 0,-1 0-1 0 0,-3-2 0 0 0,0 0-1 0 0,-74-31 267 0 0,-37-14-190 0 0,104 43-87 0 0,-13-3 286 0 0,25 8-343 0 0,0 0 0 0 0,0 0 0 0 0,0 0 0 0 0,0 0 0 0 0,0-1 0 0 0,0 1 0 0 0,0 0 1 0 0,0 0-1 0 0,0 0 0 0 0,0 0 0 0 0,0 0 0 0 0,0 0 0 0 0,0 0 0 0 0,0 0 0 0 0,0-1 0 0 0,0 1 1 0 0,0 0-1 0 0,0 0 0 0 0,0 0 0 0 0,0 0 0 0 0,0 0 0 0 0,0 0 0 0 0,0 0 0 0 0,0 0 0 0 0,0 0 1 0 0,0-1-1 0 0,0 1 0 0 0,0 0 0 0 0,0 0 0 0 0,0 0 0 0 0,0 0 0 0 0,0 0 0 0 0,1 0 0 0 0,-1 0 0 0 0,0 0 1 0 0,0 0-1 0 0,0 0 0 0 0,0 0 0 0 0,0 0 0 0 0,0 0 0 0 0,0 0 0 0 0,0 0 0 0 0,0 0 0 0 0,1 0 1 0 0,-1 0-1 0 0,0 0 0 0 0,0 0 0 0 0,0 0 0 0 0,0 0 0 0 0,0 0 0 0 0,0 0 0 0 0,0 0 0 0 0,0 0 0 0 0,1 0 1 0 0,-1 0-1 0 0,0 0 0 0 0,0 0 0 0 0,0 0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3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17436 0 0,'0'0'9251'0'0,"12"0"-8978"0"0,-1 0-197 0 0,-7-1-53 0 0,0 1 1 0 0,0 0-1 0 0,1 0 1 0 0,-1 0-1 0 0,0 1 0 0 0,0-1 1 0 0,0 1-1 0 0,0 0 1 0 0,0 0-1 0 0,-1 0 0 0 0,1 1 1 0 0,0-1-1 0 0,0 1 1 0 0,-1 0-1 0 0,1 0 0 0 0,3 3 1 0 0,41 32 292 0 0,147 117 79 0 0,-169-134-274 0 0,31 19-1 0 0,1 0-512 0 0,-47-34-598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 16796 0 0,'0'0'7092'0'0,"-10"22"-6597"0"0,-34 76 3 0 0,37-79-269 0 0,0 1 0 0 0,-5 27 1 0 0,4-16 25 0 0,-66 273 1664 0 0,48-162-1486 0 0,17-81-694 0 0,5-53-1110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4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19996 0 0,'0'0'4635'0'0,"8"21"-4390"0"0,4 14-156 0 0,29 71 175 0 0,-31-83-198 0 0,1-1 0 0 0,1 0-1 0 0,19 26 1 0 0,-25-39-246 0 0,1 0 1 0 0,0-1 0 0 0,0 0-1 0 0,1 0 1 0 0,0-1-1 0 0,1 0 1 0 0,0 0 0 0 0,0-1-1 0 0,0 0 1 0 0,11 5-1 0 0,5-4-709 0 0,-22-7 244 0 0,0 0 1 0 0,0 1 0 0 0,0-1 0 0 0,1-1-1 0 0,-1 1 1 0 0,0 0 0 0 0,0-1 0 0 0,0 1-1 0 0,4-2 1 0 0,-5 1 66 0 0,0 0 0 0 0,1 0 0 0 0,-1-1-1 0 0,0 1 1 0 0,0 0 0 0 0,0-1 0 0 0,0 0 0 0 0,0 1 0 0 0,0-1 0 0 0,-1 0-1 0 0,1 0 1 0 0,0 0 0 0 0,-1 0 0 0 0,0 0 0 0 0,1 0 0 0 0,-1 0 0 0 0,0 0-1 0 0,0-1 1 0 0,0 1 0 0 0,0 0 0 0 0,-1-1 0 0 0,1-2 0 0 0,4-22-385 0 0,-1 1 0 0 0,1-52 0 0 0,-5 62 1991 0 0,-1 1 0 0 0,0 0 0 0 0,-1 0 0 0 0,-1 0-1 0 0,0 0 1 0 0,-1 0 0 0 0,-6-15 0 0 0,13 47 11563 0 0,3 30-9378 0 0,0 10-2607 0 0,1 7 806 0 0,-1 108-1 0 0,-19 65 240 0 0,3-84-810 0 0,-8 112 663 0 0,14-253-1786 0 0,1-18-967 0 0,-1-9-2355 0 0,2 2-3742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15963 0 0,'0'0'4883'0'0,"16"20"-4315"0"0,49 67-52 0 0,-60-79-449 0 0,-1 0 0 0 0,0-1 0 0 0,0 1 0 0 0,0 1 0 0 0,-1-1 0 0 0,-1 0 0 0 0,0 1 0 0 0,0 0 0 0 0,2 14 0 0 0,-1 4 83 0 0,55 354 998 0 0,-55-352-1063 0 0,8 66 688 0 0,37 151 0 0 0,-31-198-330 0 0,-9-27-2781 0 0,-2-7-2761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2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216 249 13923 0 0,'0'0'7268'0'0,"22"-11"-7156"0"0,72-37-29 0 0,-86 44-72 0 0,-1 1 0 0 0,1 0 0 0 0,0 0 1 0 0,0 1-1 0 0,0 0 0 0 0,1 0 0 0 0,15-1 0 0 0,-5 2 5 0 0,384-25 503 0 0,-129 14 546 0 0,-2-24 109 0 0,-120 0-805 0 0,-73 15 84 0 0,95-12 0 0 0,-169 32-417 0 0,0 1 0 0 0,0-1 0 0 0,0 1 0 0 0,0-1 0 0 0,0 1 0 0 0,-1 1 0 0 0,1-1 0 0 0,0 1 0 0 0,0 0 0 0 0,0 0 0 0 0,0 0 0 0 0,-1 0-1 0 0,1 1 1 0 0,-1 0 0 0 0,1 0 0 0 0,-1 0 0 0 0,0 1 0 0 0,1 0 0 0 0,-1-1 0 0 0,-1 1 0 0 0,1 1 0 0 0,0-1 0 0 0,5 7 0 0 0,7 7 42 0 0,-2 1 0 0 0,24 37-1 0 0,-4 4 235 0 0,46 111-1 0 0,17 160 465 0 0,-51-158-428 0 0,-46-169-343 0 0,25 86 172 0 0,3-1-1 0 0,48 101 1 0 0,-73-185-166 0 0,6 15 50 0 0,1 0 0 0 0,20 28 0 0 0,-29-46-54 0 0,-1-1 1 0 0,1 0-1 0 0,-1 1 1 0 0,1-1-1 0 0,-1 1 1 0 0,0-1-1 0 0,1 0 1 0 0,-1 1-1 0 0,0-1 1 0 0,1 1-1 0 0,-1-1 1 0 0,0 1-1 0 0,0-1 1 0 0,0 1 0 0 0,1-1-1 0 0,-1 1 1 0 0,0-1-1 0 0,0 1 1 0 0,0-1-1 0 0,0 1 1 0 0,0 0-1 0 0,0-1 1 0 0,0 1-1 0 0,-13 1 280 0 0,3-3-289 0 0,-385 31 142 0 0,185-8-211 0 0,-452 12 206 0 0,-100 9-31 0 0,658-30 153 0 0,-150 39-1 0 0,253-52-316 0 0,1-2-2590 0 0,1 0 1801 0 0,-1 1-1 0 0,0 0 1 0 0,0 0 0 0 0,1 0 0 0 0,-1 0 0 0 0,1 0-1 0 0,-1 0 1 0 0,1 0 0 0 0,-1 0 0 0 0,1 0 0 0 0,0 0-1 0 0,-1 1 1 0 0,1-1 0 0 0,0 0 0 0 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0:25.7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9082 0 0,'0'0'-9082'0'0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6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395 650 10842 0 0,'0'0'11447'0'0,"6"8"-10804"0"0,20 23 126 0 0,-26-30-708 0 0,1-1-1 0 0,-1 1 1 0 0,1-1 0 0 0,-1 1 0 0 0,1-1-1 0 0,-1 1 1 0 0,1-1 0 0 0,0 1-1 0 0,-1-1 1 0 0,1 0 0 0 0,0 1-1 0 0,-1-1 1 0 0,1 0 0 0 0,0 0-1 0 0,-1 1 1 0 0,1-1 0 0 0,0 0-1 0 0,0 0 1 0 0,-1 0 0 0 0,1 0 0 0 0,0 0-1 0 0,-1 0 1 0 0,1 0 0 0 0,0 0-1 0 0,0 0 1 0 0,-1 0 0 0 0,1 0-1 0 0,0-1 1 0 0,-1 1 0 0 0,1 0-1 0 0,0 0 1 0 0,-1-1 0 0 0,1 1 0 0 0,0-1-1 0 0,-1 1 1 0 0,1 0 0 0 0,-1-1-1 0 0,1 1 1 0 0,0-1 0 0 0,-1 1-1 0 0,1-2 1 0 0,14-21 720 0 0,-8 6-683 0 0,-1-1 0 0 0,0 1 0 0 0,-1-1 0 0 0,-1-1 0 0 0,-1 1 0 0 0,0 0 0 0 0,0-32 0 0 0,-3 45-99 0 0,0-26-36 0 0,0 1 0 0 0,-2 0 1 0 0,-1-1-1 0 0,-9-34 0 0 0,2 28 64 0 0,-1 1 1 0 0,-1 0 0 0 0,-3 0-1 0 0,0 2 1 0 0,-23-35-1 0 0,35 63 1 0 0,-1 0 0 0 0,-1 1-1 0 0,1-1 1 0 0,-1 1 0 0 0,0 0-1 0 0,-7-5 1 0 0,11 9-31 0 0,0 1 0 0 0,1-1 0 0 0,-1 0 0 0 0,0 0-1 0 0,0 1 1 0 0,-1-1 0 0 0,1 1 0 0 0,0-1 0 0 0,0 1 0 0 0,0-1 0 0 0,0 1 0 0 0,0 0 0 0 0,0 0 0 0 0,-1-1-1 0 0,1 1 1 0 0,0 0 0 0 0,0 0 0 0 0,0 0 0 0 0,-1 0 0 0 0,1 0 0 0 0,0 1 0 0 0,0-1 0 0 0,0 0 0 0 0,0 1-1 0 0,-1-1 1 0 0,1 0 0 0 0,0 1 0 0 0,0-1 0 0 0,0 1 0 0 0,0 0 0 0 0,0-1 0 0 0,0 1 0 0 0,0 0 0 0 0,0 0-1 0 0,0-1 1 0 0,1 1 0 0 0,-1 0 0 0 0,0 0 0 0 0,0 0 0 0 0,1 0 0 0 0,-1 0 0 0 0,0 0 0 0 0,0 2 0 0 0,-6 12 6 0 0,1 1 1 0 0,0-1 0 0 0,1 1-1 0 0,-4 24 1 0 0,6-26 24 0 0,-6 36 197 0 0,-4 64-1 0 0,7-48-21 0 0,-20 669 1491 0 0,21-345-1512 0 0,2-348-276 0 0,-11 53 1 0 0,5-43-477 0 0,9-49 434 0 0,0-1 0 0 0,-1 0 0 0 0,1 1 0 0 0,-1-1 0 0 0,1 0 0 0 0,-1 1 0 0 0,0-1 0 0 0,0 0 0 0 0,0 0-1 0 0,0 0 1 0 0,0 0 0 0 0,-1 0 0 0 0,1 0 0 0 0,-1 0 0 0 0,1 0 0 0 0,-1-1 0 0 0,0 1 0 0 0,-3 2 0 0 0,3-3-138 0 0,0 0 1 0 0,0 0-1 0 0,0 0 1 0 0,0-1 0 0 0,0 1-1 0 0,-1-1 1 0 0,1 0-1 0 0,0 1 1 0 0,0-1 0 0 0,-1 0-1 0 0,1 0 1 0 0,0-1-1 0 0,-1 1 1 0 0,1 0 0 0 0,-4-2-1 0 0,-5-2-1273 0 0,0 0 1 0 0,0-1-1 0 0,1 0 0 0 0,0-1 0 0 0,-16-11 1 0 0,1-2-4725 0 0,7 4-888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2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1 293 15571 0 0,'0'0'5307'0'0,"15"-6"-4975"0"0,0 0-240 0 0,3-2 37 0 0,0 1 0 0 0,1 1 0 0 0,25-5 0 0 0,275-45 1270 0 0,152-33 1120 0 0,-277 32-1339 0 0,-61 16-758 0 0,-102 35-2395 0 0,-21 6-1854 0 0,-1 1-3951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3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1 240 9618 0 0,'0'0'13842'0'0,"26"2"-13250"0"0,89 5-59 0 0,-86-7-282 0 0,1 0 0 0 0,-1-2-1 0 0,39-7 1 0 0,-28 3-39 0 0,199-33 1615 0 0,298-89-1 0 0,-532 126-1836 0 0,28-7-156 0 0,0-2-1 0 0,32-16 1 0 0,-64 27 79 0 0,-1 0 1 0 0,0 0-1 0 0,1 0 1 0 0,-1 0 0 0 0,1 0-1 0 0,-1-1 1 0 0,0 1 0 0 0,1 0-1 0 0,-1 0 1 0 0,0 0-1 0 0,1-1 1 0 0,-1 1 0 0 0,0 0-1 0 0,0 0 1 0 0,1-1 0 0 0,-1 1-1 0 0,0 0 1 0 0,0-1-1 0 0,1 1 1 0 0,-1 0 0 0 0,0-1-1 0 0,0 1 1 0 0,0 0 0 0 0,1-1-1 0 0,-1 1 1 0 0,0 0 0 0 0,0-1-1 0 0,0 0 1 0 0,-8-6-8068 0 0,6 6 6502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0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4625 0 0,'0'0'17172'0'0,"0"1"-17852"0"0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1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41 15347 0 0,'0'0'5762'0'0,"-5"-32"-20822"0"0,5 24 9011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1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12595 0 0,'0'0'10626'0'0,"0"-10"-10489"0"0</inkml:trace>
  <inkml:trace contextRef="#ctx0" brushRef="#br0" timeOffset="1">219 853 18204 0 0,'0'0'4522'0'0,"0"-3"-6520"0"0,0-19-1842 0 0,-2 5-6463 0 0,2 11 3718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1.7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12403 0 0,'0'0'8255'0'0,"14"-10"-9790"0"0,-5 3-3670 0 0</inkml:trace>
  <inkml:trace contextRef="#ctx0" brushRef="#br0" timeOffset="1">166 934 14291 0 0,'0'0'5617'0'0,"4"-38"-10202"0"0,-4 26 1497 0 0,0 1-1737 0 0,0 3-2585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2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20868 0 0,'0'0'5636'0'0,"1"-2"-8038"0"0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2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31 15219 0 0,'0'0'14442'0'0,"11"-3"-13275"0"0,-18-8-2922 0 0,1 1-1710 0 0,3 3-2191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0 389 14891 0 0,'0'0'7360'0'0,"4"-2"-7314"0"0,12-5-46 0 0,0 0-1 0 0,31-9 1 0 0,-29 11 21 0 0,-1 0-1 0 0,0-2 1 0 0,25-12-1 0 0,-21 6-15 0 0,0-1 0 0 0,-1 0 0 0 0,-1-2-1 0 0,19-17 1 0 0,-32 27-41 0 0,-1 0 0 0 0,1-1 0 0 0,-1 1 0 0 0,0-1 0 0 0,0 0 0 0 0,-1 0 0 0 0,0-1-1 0 0,0 1 1 0 0,-1-1 0 0 0,0 0 0 0 0,0 0 0 0 0,-1 0 0 0 0,0 0 0 0 0,0-1 0 0 0,0-13 0 0 0,-2 18 55 0 0,-1 0 0 0 0,0-1 1 0 0,0 1-1 0 0,0 0 1 0 0,0 0-1 0 0,-1 0 0 0 0,0 0 1 0 0,0 0-1 0 0,0 1 1 0 0,0-1-1 0 0,0 0 0 0 0,-1 1 1 0 0,1 0-1 0 0,-1-1 1 0 0,0 1-1 0 0,0 0 0 0 0,-1 1 1 0 0,1-1-1 0 0,0 0 1 0 0,-1 1-1 0 0,1 0 1 0 0,-1 0-1 0 0,0 0 0 0 0,-6-2 1 0 0,4 1 104 0 0,1 1 1 0 0,-1 0 0 0 0,0 0 0 0 0,0 0-1 0 0,0 1 1 0 0,0 0 0 0 0,0 0 0 0 0,0 1 0 0 0,-1-1-1 0 0,1 1 1 0 0,0 1 0 0 0,0-1 0 0 0,0 1-1 0 0,-1 0 1 0 0,1 0 0 0 0,-7 4 0 0 0,9-3-64 0 0,0 0 1 0 0,0 0 0 0 0,0 1-1 0 0,0 0 1 0 0,0 0 0 0 0,1 0 0 0 0,0 0-1 0 0,-1 0 1 0 0,1 1 0 0 0,0 0 0 0 0,1-1-1 0 0,-1 1 1 0 0,1 0 0 0 0,-1 1-1 0 0,1-1 1 0 0,0 0 0 0 0,1 0 0 0 0,-1 1-1 0 0,1-1 1 0 0,-2 8 0 0 0,1 6-12 0 0,0 0 1 0 0,2 1-1 0 0,2 34 0 0 0,-2-41-4 0 0,4 12 65 0 0,0 1 1 0 0,2-1-1 0 0,0 0 0 0 0,16 37 1 0 0,-19-54-79 0 0,59 127 449 0 0,-6-17-164 0 0,-49-98-277 0 0,-1-1-1 0 0,0 1 1 0 0,-1 0 0 0 0,3 31-1 0 0,-8-47-169 0 0,1 19 16 0 0,-1-22 32 0 0,0 1 1 0 0,0-1-1 0 0,0 0 1 0 0,0 1-1 0 0,0-1 0 0 0,0 0 1 0 0,0 1-1 0 0,0-1 1 0 0,0 0-1 0 0,0 1 0 0 0,0-1 1 0 0,0 0-1 0 0,0 1 1 0 0,0-1-1 0 0,0 0 0 0 0,0 1 1 0 0,-1-1-1 0 0,1 0 0 0 0,0 0 1 0 0,0 1-1 0 0,0-1 1 0 0,-1 0-1 0 0,1 1 0 0 0,0-1 1 0 0,0 0-1 0 0,-1 0 1 0 0,1 0-1 0 0,0 1 0 0 0,-1-1 1 0 0,1 0-1 0 0,0 0 1 0 0,0 0-1 0 0,-1 0 0 0 0,1 0 1 0 0,0 1-1 0 0,-1-1 1 0 0,1 0-1 0 0,0 0 0 0 0,-1 0 1 0 0,1 0-1 0 0,0 0 0 0 0,-1 0 1 0 0,1 0-1 0 0,-1 0 1 0 0,0 0-1 0 0,-16-18-7578 0 0,8 7 3130 0 0,-12-8-5161 0 0,15 13 7951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3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1 250 4889 0 0,'0'0'18772'0'0,"6"-12"-18691"0"0,22-38-30 0 0,-26 48-53 0 0,-1 0-1 0 0,1 0 0 0 0,0 1 1 0 0,0-1-1 0 0,0 0 1 0 0,0 1-1 0 0,0-1 1 0 0,0 1-1 0 0,0 0 1 0 0,0-1-1 0 0,0 1 1 0 0,1 0-1 0 0,-1 1 1 0 0,1-1-1 0 0,-1 0 1 0 0,0 1-1 0 0,1-1 1 0 0,3 0-1 0 0,5 0-76 0 0,26-7-2701 0 0,44-3 0 0 0,-27 5-4205 0 0,-1-4-3593 0 0,-25 0 9260 0 0,-14 4 2562 0 0,0 3 14971 0 0,-15 3-15631 0 0,-1 0 1 0 0,1 1-1 0 0,-1-1 0 0 0,1 1 1 0 0,-1-1-1 0 0,1 1 1 0 0,0 0-1 0 0,-1 0 1 0 0,1-1-1 0 0,0 1 1 0 0,-1 0-1 0 0,1 0 1 0 0,0 0-1 0 0,0 0 1 0 0,0 1-1 0 0,-1 0 1 0 0,1-1-455 0 0,1 1 0 0 0,-1-1 0 0 0,1 0 0 0 0,0 0 0 0 0,-1 1 0 0 0,1-1 0 0 0,0 0 0 0 0,-1 1 0 0 0,1-1 0 0 0,0 0 0 0 0,0 0 0 0 0,0 1 0 0 0,0-1 0 0 0,0 0 0 0 0,1 3 0 0 0,0-1-181 0 0,0-1 0 0 0,0 1 0 0 0,0 0-1 0 0,0 0 1 0 0,1-1 0 0 0,-1 1 0 0 0,1-1 0 0 0,0 1 0 0 0,-1-1 0 0 0,1 0 0 0 0,0 0-1 0 0,1 0 1 0 0,-1 0 0 0 0,0 0 0 0 0,4 3 0 0 0,-1-3 45 0 0,1 1 1 0 0,-1-1-1 0 0,1 0 1 0 0,-1 0-1 0 0,1 0 0 0 0,0-1 1 0 0,-1 0-1 0 0,1 0 1 0 0,0-1-1 0 0,0 1 0 0 0,0-1 1 0 0,0 0-1 0 0,-1-1 1 0 0,1 1-1 0 0,0-1 0 0 0,0-1 1 0 0,6-1-1 0 0,-3 0-17 0 0,0 0 1 0 0,-1-1-1 0 0,1 0 0 0 0,-1-1 1 0 0,0 0-1 0 0,0 0 0 0 0,0 0 0 0 0,-1-1 1 0 0,12-12-1 0 0,-17 16 28 0 0,-1 0-1 0 0,1 1 1 0 0,-1-1 0 0 0,0 0 0 0 0,1 0 0 0 0,-1 0-1 0 0,0 0 1 0 0,-1 0 0 0 0,1 0 0 0 0,0 0 0 0 0,0 0-1 0 0,-1 0 1 0 0,1 0 0 0 0,-1 0 0 0 0,0 0 0 0 0,0-1-1 0 0,0 1 1 0 0,0-4 0 0 0,0 3 30 0 0,-1-1 0 0 0,0 1 1 0 0,0 0-1 0 0,0-1 0 0 0,-1 1 0 0 0,1 0 0 0 0,-1-1 1 0 0,0 1-1 0 0,0 0 0 0 0,-3-4 0 0 0,0 1 48 0 0,0 1 0 0 0,0 0 0 0 0,0 0 1 0 0,0 1-1 0 0,-1-1 0 0 0,0 1 0 0 0,0 0 0 0 0,0 1 0 0 0,0-1 0 0 0,-13-4 0 0 0,11 7 2 0 0,1 0-1 0 0,-1 0 1 0 0,0 0 0 0 0,1 1-1 0 0,-1 0 1 0 0,0 1-1 0 0,1-1 1 0 0,-1 2 0 0 0,0-1-1 0 0,1 1 1 0 0,-1 0-1 0 0,1 0 1 0 0,0 1 0 0 0,-10 5-1 0 0,8-3-71 0 0,0 0-1 0 0,0 0 0 0 0,1 1 1 0 0,-1 0-1 0 0,1 1 1 0 0,0-1-1 0 0,1 2 1 0 0,0-1-1 0 0,0 1 0 0 0,-6 9 1 0 0,11-14-201 0 0,1-1 0 0 0,0 0 1 0 0,0 1-1 0 0,-1-1 0 0 0,2 1 1 0 0,-1 0-1 0 0,0-1 0 0 0,0 1 1 0 0,1 0-1 0 0,-1-1 0 0 0,1 1 1 0 0,0 0-1 0 0,0-1 0 0 0,0 1 1 0 0,0 0-1 0 0,2 5 0 0 0,4 6-4345 0 0,6-2-3533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1 248 4537 0 0,'0'0'22884'0'0,"1"-28"-22651"0"0,8-86-65 0 0,-9 112-164 0 0,0 1 0 0 0,0-1 0 0 0,0 0 0 0 0,1 1 0 0 0,-1-1 0 0 0,1 1 1 0 0,-1-1-1 0 0,1 0 0 0 0,-1 1 0 0 0,1-1 0 0 0,0 1 0 0 0,0-1 0 0 0,0 1 0 0 0,-1 0 0 0 0,2-1 0 0 0,-1 1 0 0 0,0 0 0 0 0,0 0 1 0 0,0 0-1 0 0,0 0 0 0 0,1 0 0 0 0,-1 0 0 0 0,1 0 0 0 0,-1 0 0 0 0,0 0 0 0 0,1 0 0 0 0,0 1 0 0 0,-1-1 0 0 0,1 1 0 0 0,-1-1 1 0 0,1 1-1 0 0,0 0 0 0 0,-1 0 0 0 0,1-1 0 0 0,0 1 0 0 0,-1 0 0 0 0,4 1 0 0 0,5-2 12 0 0,131-19-390 0 0,-11 2-4466 0 0,-1-5-9813 0 0,-104 17 6527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19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1 609 13571 0 0,'0'0'7686'0'0,"22"-6"-7185"0"0,130-33 422 0 0,181-42 1341 0 0,160-48 15 0 0,134-118-581 0 0,-488 191-1587 0 0,-116 48-125 0 0,0 2 1 0 0,1 0-1 0 0,0 1 0 0 0,28-1 1 0 0,-36 6-150 0 0,11 1-91 0 0,-26-1 165 0 0,0 0 1 0 0,0 0-1 0 0,0 0 1 0 0,0 0-1 0 0,0 0 1 0 0,0-1-1 0 0,0 1 1 0 0,1 0 0 0 0,-1-1-1 0 0,0 1 1 0 0,-1-1-1 0 0,1 1 1 0 0,0-1-1 0 0,0 1 1 0 0,0-1-1 0 0,0 1 1 0 0,1-2-1 0 0,-2 2-66 0 0,0 0 0 0 0,0-1 0 0 0,0 1 0 0 0,0 0 0 0 0,0 0-1 0 0,0-1 1 0 0,0 1 0 0 0,0 0 0 0 0,0 0 0 0 0,0-1 0 0 0,0 1 0 0 0,0 0 0 0 0,0 0 0 0 0,0-1 0 0 0,0 1-1 0 0,0 0 1 0 0,-1 0 0 0 0,1-1 0 0 0,0 1 0 0 0,0 0 0 0 0,0 0 0 0 0,0 0 0 0 0,0-1 0 0 0,-1 1-1 0 0,1 0 1 0 0,0 0 0 0 0,0 0 0 0 0,0 0 0 0 0,-1-1 0 0 0,1 1 0 0 0,0 0 0 0 0,0 0 0 0 0,0 0 0 0 0,-1 0-1 0 0,1 0 1 0 0,0 0 0 0 0,-13-6-5096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10498 0 0,'0'0'16517'0'0,"4"17"-16337"0"0,22 107 100 0 0,-9-33-29 0 0,-3-16 43 0 0,26 85 1 0 0,93 214 1470 0 0,-130-365-1902 0 0,0-1 0 0 0,0 0-1 0 0,-1 1 1 0 0,0 0 0 0 0,-1-1 0 0 0,0 1 0 0 0,0 0 0 0 0,-1 0 0 0 0,-2 15 0 0 0,-4-11-4995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1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19436 0 0,'0'0'6331'0'0,"14"20"-6007"0"0,43 65-53 0 0,112 212 944 0 0,-13-22 356 0 0,-127-230-1274 0 0,-15-20-221 0 0,2 0 0 0 0,1-1 0 0 0,0-1 0 0 0,2-1 0 0 0,33 31 0 0 0,-48-50-84 0 0,0 0 1 0 0,1-1-1 0 0,-1 1 0 0 0,1-1 1 0 0,-1 0-1 0 0,1 0 0 0 0,0-1 1 0 0,0 1-1 0 0,0-1 0 0 0,0 0 1 0 0,0 0-1 0 0,0-1 0 0 0,0 0 1 0 0,0 0-1 0 0,0 0 0 0 0,0 0 1 0 0,0-1-1 0 0,8-1 0 0 0,8-3-8 0 0,0-2 0 0 0,-1 0 1 0 0,23-11-1 0 0,-3 1 20 0 0,496-152 251 0 0,-161 58-58 0 0,413-208 700 0 0,-765 310-883 0 0,-18 8 3 0 0,0-1 0 0 0,0 0-1 0 0,0 0 1 0 0,0-1 0 0 0,0 1-1 0 0,7-7 1 0 0,-12 9-85 0 0,0 0 1 0 0,0-1-1 0 0,0 1 0 0 0,0-1 1 0 0,0 1-1 0 0,-1 0 0 0 0,1-1 1 0 0,0 1-1 0 0,0 0 0 0 0,-1-1 1 0 0,1 1-1 0 0,0 0 0 0 0,0-1 1 0 0,-1 1-1 0 0,1 0 1 0 0,0 0-1 0 0,-1-1 0 0 0,1 1 1 0 0,0 0-1 0 0,-1 0 0 0 0,1 0 1 0 0,-1 0-1 0 0,1-1 0 0 0,0 1 1 0 0,-1 0-1 0 0,1 0 0 0 0,0 0 1 0 0,-1 0-1 0 0,1 0 0 0 0,-1 0 1 0 0,1 0-1 0 0,-1 0 0 0 0,-23-7-6144 0 0,17 5-970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1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0 375 11122 0 0,'0'0'12026'0'0,"25"-13"-11137"0"0,81-44-133 0 0,-52 31 6 0 0,96-34 1 0 0,-101 42-511 0 0,505-160 3008 0 0,-543 175-3234 0 0,-7 2-30 0 0,0 0 0 0 0,1 0 0 0 0,-1 0 0 0 0,0-1 0 0 0,0 1 0 0 0,7-5 0 0 0,-11 5-424 0 0,0 1 1 0 0,-1 0-1 0 0,1-1 1 0 0,0 1 0 0 0,0-1-1 0 0,0 1 1 0 0,-5-3-5129 0 0,5 3 5128 0 0,-1 0 1 0 0,1-1-1 0 0,-1 1 1 0 0,1 0 0 0 0,-1 0-1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1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0 340 12195 0 0,'0'0'11501'0'0,"25"-5"-10306"0"0,82-16-195 0 0,-34 3 219 0 0,107-41 0 0 0,-105 32-843 0 0,75-23 479 0 0,121-45 333 0 0,-263 92-1224 0 0,-1 0 1 0 0,0 0-1 0 0,0-1 0 0 0,0 0 1 0 0,7-5-1 0 0,-12 7-561 0 0,1-1 1 0 0,-1 1-1 0 0,0 0 0 0 0,0 0 1 0 0,0-1-1 0 0,0 1 0 0 0,-1-1 1 0 0,1 0-1 0 0,-1 1 0 0 0,2-4 0 0 0,0-2-5528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9 335 3929 0 0,'0'0'19041'0'0,"-9"-7"-17260"0"0,15 9-1316 0 0,0 0 0 0 0,0 0 0 0 0,0 0 0 0 0,0-1 0 0 0,0 0 0 0 0,0-1 1 0 0,0 1-1 0 0,7-1 0 0 0,53-4 50 0 0,-60 3-342 0 0,115-17 511 0 0,166-47-1 0 0,-178 37-415 0 0,97-28 109 0 0,-87 22-147 0 0,-96 26-144 0 0,-23 8-87 0 0,0 0 0 0 0,1 0 0 0 0,-1 0 0 0 0,0 0 0 0 0,0 0 0 0 0,0 0 0 0 0,0 0 0 0 0,0-1 0 0 0,0 1 0 0 0,0 0 0 0 0,0 0 0 0 0,0 0 0 0 0,0 0 0 0 0,0 0-1 0 0,0 0 1 0 0,0 0 0 0 0,0 0 0 0 0,0 0 0 0 0,0 0 0 0 0,0 0 0 0 0,0 0 0 0 0,0 0 0 0 0,0 0 0 0 0,0-1 0 0 0,0 1 0 0 0,0 0 0 0 0,0 0 0 0 0,0 0 0 0 0,0 0 0 0 0,0 0 0 0 0,0 0 0 0 0,0 0-1 0 0,0 0 1 0 0,0 0 0 0 0,0 0 0 0 0,0 0 0 0 0,0 0 0 0 0,0 0 0 0 0,0-1 0 0 0,0 1 0 0 0,0 0 0 0 0,0 0 0 0 0,0 0 0 0 0,0 0 0 0 0,0 0 0 0 0,-1 0 0 0 0,1 0 0 0 0,0 0 0 0 0,0 0-1 0 0,0 0 1 0 0,0 0 0 0 0,0 0 0 0 0,0 0 0 0 0,0 0 0 0 0,0 0 0 0 0,0 0 0 0 0,0 0 0 0 0,0 0 0 0 0,0 0 0 0 0,0 0 0 0 0,-1 0 0 0 0,1 0 0 0 0,0 0 0 0 0,0 0 0 0 0,0 0 0 0 0,0 0 0 0 0,0 0 0 0 0,-16-1-314 0 0,-55 3-341 0 0,-119 19 0 0 0,-69 31 467 0 0,-60 8 549 0 0,287-57-190 0 0,30-3-105 0 0,5-2-52 0 0,0 0-1 0 0,0 0 1 0 0,0 1-1 0 0,0-1 1 0 0,1 1-1 0 0,-1 0 1 0 0,0 0 0 0 0,7-1-1 0 0,-5 1 29 0 0,336-81 603 0 0,4 24-240 0 0,-151 27-64 0 0,-179 29-317 0 0,31-5 138 0 0,65-20 0 0 0,-110 27-162 0 0,-1 0 0 0 0,1 0 1 0 0,-1-1-1 0 0,0 1 0 0 0,1 0 0 0 0,-1 0 0 0 0,0 0 0 0 0,1 0 0 0 0,-1-1 0 0 0,0 1 0 0 0,1 0 0 0 0,-1 0 0 0 0,0-1 0 0 0,1 1 1 0 0,-1 0-1 0 0,0-1 0 0 0,0 1 0 0 0,0 0 0 0 0,1-1 0 0 0,-1 1 0 0 0,0 0 0 0 0,0-1 0 0 0,0 1 0 0 0,0 0 0 0 0,1-1 0 0 0,-1 1 0 0 0,0 0 1 0 0,0-1-1 0 0,0 1 0 0 0,0-1 0 0 0,0 0 0 0 0,-5-13-2627 0 0,1 1-7448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5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0 249 13619 0 0,'0'0'10007'0'0,"9"-4"-9600"0"0,25-17 226 0 0,-2-1 0 0 0,37-31 0 0 0,-51 37-525 0 0,0 0 0 0 0,-2-2 0 0 0,1 0-1 0 0,-2 0 1 0 0,17-28 0 0 0,-31 45-79 0 0,-1 0-1 0 0,1 0 1 0 0,-1 0 0 0 0,1 0 0 0 0,-1 0-1 0 0,1 0 1 0 0,0 0 0 0 0,0 0 0 0 0,0 0-1 0 0,-1 0 1 0 0,1 1 0 0 0,0-1 0 0 0,0 0-1 0 0,0 1 1 0 0,0-1 0 0 0,0 0 0 0 0,0 1-1 0 0,0-1 1 0 0,3 0 0 0 0,-2 29 1442 0 0,16 59-826 0 0,48 142 1 0 0,-58-209-504 0 0,0-1 0 0 0,16 25 0 0 0,-23-43-332 0 0,-4-6-823 0 0,-10-11-1919 0 0,-1 3-2728 0 0,6 6 117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18132 0 0,'0'0'11830'0'0,"3"7"-11706"0"0,0 1-104 0 0,0-1 0 0 0,0 1 0 0 0,-1 0 0 0 0,-1 0 0 0 0,1-1-1 0 0,-1 1 1 0 0,0 9 0 0 0,-1-7-247 0 0,1 0 0 0 0,1 0-1 0 0,0 0 1 0 0,3 10 0 0 0,3 15-6284 0 0,-8-29 1114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5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22845 0 0,'0'0'4545'0'0,"0"45"-7010"0"0,0-33-287 0 0,-4-3-2857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6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0 288 10714 0 0,'0'0'15356'0'0,"24"1"-13817"0"0,12-3-1190 0 0,0-3 0 0 0,0 0 0 0 0,61-19 0 0 0,-43 9-181 0 0,289-73 423 0 0,108-25 236 0 0,-422 105-737 0 0,-1 1 42 0 0,-1 2 1 0 0,1 0 0 0 0,50-2 0 0 0,-77 7-229 0 0,-7-5-6805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138 879 1840 0 0,'0'0'20301'0'0,"2"-29"-18844"0"0,5-87-354 0 0,-11 78-474 0 0,-4 22-32 0 0,4 10-297 0 0,2 3-182 0 0,0 0 0 0 0,-1 1 0 0 0,1-1 0 0 0,-1 1 1 0 0,1-1-1 0 0,-1 1 0 0 0,0 0 0 0 0,0 0 0 0 0,0 0 0 0 0,0 1 0 0 0,0-1 1 0 0,-5-1-1 0 0,6 2-110 0 0,1 1 0 0 0,0-1 0 0 0,-1 0 0 0 0,1 1 0 0 0,-1 0 0 0 0,1-1 0 0 0,-1 1 0 0 0,1 0 0 0 0,-1 0 0 0 0,1 0 0 0 0,-1 0 0 0 0,0 0 0 0 0,1 0 0 0 0,-1 0 0 0 0,1 0 0 0 0,-1 1 0 0 0,1-1 0 0 0,-1 1 0 0 0,1-1 0 0 0,0 1 0 0 0,-1-1 0 0 0,1 1 0 0 0,0 0 0 0 0,-1 0 0 0 0,1 0 0 0 0,0 0 0 0 0,0 0 0 0 0,0 0 0 0 0,-2 1 0 0 0,-4 10-42 0 0,1-1 0 0 0,0 1 0 0 0,1 1 0 0 0,0-1 0 0 0,1 1 0 0 0,1-1 1 0 0,-1 1-1 0 0,2 0 0 0 0,0 1 0 0 0,1-1 0 0 0,0 0 0 0 0,1 0 0 0 0,0 1 0 0 0,5 24 0 0 0,-2-21 13 0 0,0-1 0 0 0,1 0 1 0 0,1 0-1 0 0,1 0 0 0 0,0-1 1 0 0,1 1-1 0 0,1-2 0 0 0,0 1 1 0 0,1-1-1 0 0,1 0 0 0 0,16 18 1 0 0,-18-23 41 0 0,1-1 0 0 0,0 0 1 0 0,0-1-1 0 0,1 0 1 0 0,-1-1-1 0 0,2 0 0 0 0,-1 0 1 0 0,16 6-1 0 0,-21-10 28 0 0,0-1 1 0 0,0 1 0 0 0,1-1-1 0 0,-1 1 1 0 0,0-2-1 0 0,1 1 1 0 0,-1 0 0 0 0,1-1-1 0 0,-1 0 1 0 0,1-1-1 0 0,-1 1 1 0 0,1-1 0 0 0,-1 0-1 0 0,1 0 1 0 0,-1-1-1 0 0,0 1 1 0 0,0-1 0 0 0,0 0-1 0 0,0-1 1 0 0,7-4-1 0 0,-1-1 23 0 0,-2-1 0 0 0,1 0-1 0 0,-1 0 1 0 0,-1-1 0 0 0,1 0-1 0 0,-2-1 1 0 0,0 0 0 0 0,0 0-1 0 0,-1 0 1 0 0,0-1 0 0 0,6-18 0 0 0,2-10-74 0 0,-3 0 1 0 0,10-55 0 0 0,-11 39-71 0 0,-2-1 0 0 0,-3 1 0 0 0,-2-1 0 0 0,-3 0 1 0 0,-14-113-1 0 0,-3 83 280 0 0,-50-144 0 0 0,45 192-144 0 0,21 38-152 0 0,2 11-157 0 0,2 3 203 0 0,0-1 1 0 0,1 0 0 0 0,1 0 0 0 0,7 15 0 0 0,4 11 16 0 0,161 486 54 0 0,-165-478-328 0 0,-3 1 0 0 0,-2 0-1 0 0,-2 1 1 0 0,-1 68 0 0 0,-4-102 191 0 0,0 1 0 0 0,-2-1 0 0 0,0 0 0 0 0,-6 26 0 0 0,7-37 80 0 0,0 1 1 0 0,0-1-1 0 0,0 0 0 0 0,-1 1 0 0 0,1-1 0 0 0,-1 0 0 0 0,0 0 1 0 0,1 0-1 0 0,-1 0 0 0 0,-1 0 0 0 0,1-1 0 0 0,0 1 1 0 0,-1-1-1 0 0,1 1 0 0 0,-1-1 0 0 0,0 0 0 0 0,0 0 0 0 0,0 0 1 0 0,0 0-1 0 0,0-1 0 0 0,0 1 0 0 0,-1-1 0 0 0,1 0 1 0 0,0 0-1 0 0,-4 1 0 0 0,0-1 53 0 0,0-1 0 0 0,0 0 1 0 0,-1-1-1 0 0,1 1 0 0 0,0-1 0 0 0,1-1 1 0 0,-1 1-1 0 0,0-1 0 0 0,0 0 0 0 0,1-1 1 0 0,-1 0-1 0 0,1 0 0 0 0,-1 0 0 0 0,1-1 0 0 0,0 1 1 0 0,1-2-1 0 0,-1 1 0 0 0,1-1 0 0 0,0 1 1 0 0,0-1-1 0 0,-7-9 0 0 0,4 3 105 0 0,0 1-1 0 0,1-1 0 0 0,1 0 1 0 0,-1-1-1 0 0,2 1 1 0 0,0-1-1 0 0,0 0 1 0 0,1-1-1 0 0,0 1 1 0 0,-3-25-1 0 0,6 22-125 0 0,0 0 1 0 0,0 0-1 0 0,2 1 0 0 0,0-1 1 0 0,5-26-1 0 0,-4 31-350 0 0,1 1 0 0 0,1 0-1 0 0,-1-1 1 0 0,1 1 0 0 0,1 0-1 0 0,-1 1 1 0 0,2-1 0 0 0,-1 1 0 0 0,11-12-1 0 0,-4 8-1045 0 0,9-12-5810 0 0,-14 13-5004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8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0 480 10482 0 0,'0'0'9901'0'0,"14"6"-9716"0"0,-10-4-164 0 0,26 10 270 0 0,51 14 0 0 0,-64-22-170 0 0,-1-1 0 0 0,1-1 1 0 0,-1-1-1 0 0,1 0 0 0 0,0-1 0 0 0,27-4 0 0 0,-34 3-52 0 0,0-1 0 0 0,-1-1 0 0 0,1 1-1 0 0,-1-2 1 0 0,0 1 0 0 0,0-1 0 0 0,0-1 0 0 0,-1 0 0 0 0,1 0 0 0 0,-1 0 0 0 0,0-1-1 0 0,11-11 1 0 0,-11 8-37 0 0,-1 0 0 0 0,-1 0 0 0 0,0-1 0 0 0,0 0 0 0 0,0 0 0 0 0,-2 0 0 0 0,1-1-1 0 0,-1 0 1 0 0,-1 0 0 0 0,0 0 0 0 0,0 0 0 0 0,1-12 0 0 0,-3 2-8 0 0,0 0 0 0 0,-1 0 0 0 0,-1 0 0 0 0,0 0 0 0 0,-2 0-1 0 0,-1 1 1 0 0,0-1 0 0 0,-2 1 0 0 0,0 0 0 0 0,-2 0 0 0 0,0 0 0 0 0,-12-21 0 0 0,18 38 53 0 0,0 0-1 0 0,-1 0 1 0 0,1 0 0 0 0,-1 0 0 0 0,0 0 0 0 0,1 1-1 0 0,-1-1 1 0 0,0 1 0 0 0,0-1 0 0 0,-1 1 0 0 0,-4-2 0 0 0,6 3-32 0 0,1 1 1 0 0,0-1 0 0 0,0 1 0 0 0,-1 0-1 0 0,1-1 1 0 0,0 1 0 0 0,-1 0 0 0 0,1 0-1 0 0,0 0 1 0 0,-1 0 0 0 0,1 0 0 0 0,0 0-1 0 0,-1 0 1 0 0,1 0 0 0 0,0 1 0 0 0,-1-1-1 0 0,1 1 1 0 0,0-1 0 0 0,-1 1 0 0 0,1-1-1 0 0,0 1 1 0 0,0 0 0 0 0,0-1 0 0 0,0 1-1 0 0,0 0 1 0 0,-1 0 0 0 0,2 0 0 0 0,-1 0-1 0 0,0 0 1 0 0,0 0 0 0 0,0 0 0 0 0,0 0-1 0 0,1 0 1 0 0,-2 3 0 0 0,-3 6-21 0 0,0 0 0 0 0,1 0 1 0 0,0 1-1 0 0,1 0 0 0 0,0 0 0 0 0,-2 13 1 0 0,-3 72 216 0 0,5-46 4 0 0,-6 304 1534 0 0,-3 30-530 0 0,7-340-1139 0 0,1 6 17 0 0,-19 85-1 0 0,18-122-370 0 0,1-17-1973 0 0,2-26-3383 0 0,1 20 4600 0 0,-19-96-19062 0 0,20 94 18955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9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78 138 3977 0 0,'0'0'22369'0'0,"-16"-2"-22176"0"0,-46-8-101 0 0,161-12 607 0 0,50-19 125 0 0,-93 24-285 0 0,0 2 0 0 0,78-10 1 0 0,-121 25-160 0 0,-21-6-3982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09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79 132 7794 0 0,'0'0'18389'0'0,"-5"3"-18157"0"0,2-1-223 0 0,1-1 0 0 0,0 1 0 0 0,0-1 0 0 0,0 1 0 0 0,0-1 0 0 0,0 1 0 0 0,0 0 0 0 0,0 0 0 0 0,1 0 0 0 0,-1 0 0 0 0,1 1 0 0 0,-1-1 0 0 0,1 0 0 0 0,0 0 0 0 0,0 1 0 0 0,0-1 0 0 0,0 1 0 0 0,0-1 0 0 0,0 6 0 0 0,0-4-10 0 0,0 0 0 0 0,1-1 0 0 0,-1 1 0 0 0,1 0 0 0 0,0 0 0 0 0,0 0 0 0 0,1 0 0 0 0,-1 0 0 0 0,1 0 0 0 0,0-1 0 0 0,0 1 0 0 0,0 0 0 0 0,0 0-1 0 0,1-1 1 0 0,-1 1 0 0 0,1-1 0 0 0,0 1 0 0 0,0-1 0 0 0,0 0 0 0 0,1 0 0 0 0,-1 0 0 0 0,1 0 0 0 0,-1 0 0 0 0,4 2 0 0 0,0-1 4 0 0,0 0-1 0 0,0-1 0 0 0,0 1 1 0 0,0-1-1 0 0,1-1 1 0 0,-1 1-1 0 0,1-1 0 0 0,0 0 1 0 0,0-1-1 0 0,-1 1 1 0 0,1-1-1 0 0,12 0 0 0 0,-11-1-2 0 0,-1 0 0 0 0,0 0-1 0 0,1-1 1 0 0,-1 0 0 0 0,0 0-1 0 0,0-1 1 0 0,0 0 0 0 0,0 0-1 0 0,0 0 1 0 0,0-1 0 0 0,-1 0-1 0 0,1-1 1 0 0,-1 1 0 0 0,0-1-1 0 0,0 0 1 0 0,0-1 0 0 0,0 0-1 0 0,-1 1 1 0 0,0-2-1 0 0,0 1 1 0 0,0-1 0 0 0,-1 1-1 0 0,1-1 1 0 0,-1-1 0 0 0,-1 1-1 0 0,1 0 1 0 0,-1-1 0 0 0,-1 0-1 0 0,1 0 1 0 0,1-7 0 0 0,-3 8 64 0 0,0 0 0 0 0,0-1 0 0 0,-1 1 0 0 0,0 0 0 0 0,0 0 0 0 0,0-1 0 0 0,-1 1 0 0 0,0 0 0 0 0,0 0 0 0 0,-1-1 0 0 0,0 1 0 0 0,0 1 0 0 0,0-1 0 0 0,-1 0 0 0 0,0 0 0 0 0,0 1 1 0 0,0-1-1 0 0,-1 1 0 0 0,1 0 0 0 0,-1 0 0 0 0,-1 1 0 0 0,1-1 0 0 0,-1 1 0 0 0,1 0 0 0 0,-1 0 0 0 0,0 0 0 0 0,-1 1 0 0 0,1 0 0 0 0,-1 0 0 0 0,1 0 0 0 0,-1 0 0 0 0,0 1 0 0 0,0 0 0 0 0,0 0 0 0 0,0 1 0 0 0,-11-1 1 0 0,9 1 18 0 0,0 0 1 0 0,-1 1 0 0 0,1 0 0 0 0,0 1-1 0 0,-1-1 1 0 0,1 2 0 0 0,0-1 0 0 0,0 1-1 0 0,0 1 1 0 0,0-1 0 0 0,0 1 0 0 0,0 1-1 0 0,1-1 1 0 0,0 1 0 0 0,-1 1 0 0 0,1-1-1 0 0,1 1 1 0 0,-1 0 0 0 0,1 1 0 0 0,0 0 0 0 0,0 0-1 0 0,0 0 1 0 0,1 1 0 0 0,0-1 0 0 0,-4 9-1 0 0,6-10-186 0 0,-1 1 0 0 0,2 0-1 0 0,-1 0 1 0 0,1 0 0 0 0,-1 0-1 0 0,2 0 1 0 0,-1 0 0 0 0,-1 12-1 0 0,3 4-3372 0 0,6 0-4342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6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56 21437 0 0,'0'0'6048'0'0,"-15"20"-5895"0"0,-43 63-48 0 0,56-80-98 0 0,0-1-1 0 0,1 1 0 0 0,-1 0 0 0 0,1 0 1 0 0,-1 0-1 0 0,1 0 0 0 0,0 0 0 0 0,0 1 1 0 0,0 3-1 0 0,1-6-3 0 0,0 0 0 0 0,0 0 0 0 0,0 0 0 0 0,0 0 0 0 0,0 0-1 0 0,1 0 1 0 0,-1 0 0 0 0,0 0 0 0 0,1 0 0 0 0,-1 0 0 0 0,1 0 0 0 0,-1 0 0 0 0,1 0 0 0 0,0 0 0 0 0,0 0 0 0 0,2 5 11 0 0,1 0-2 0 0,0 0-1 0 0,1 0 0 0 0,0 0 1 0 0,-1-1-1 0 0,2 0 0 0 0,-1 0 1 0 0,0 0-1 0 0,1 0 0 0 0,0-1 1 0 0,0 0-1 0 0,12 6 0 0 0,-7-6-1 0 0,-1 0-1 0 0,0 0 1 0 0,1-1-1 0 0,0-1 1 0 0,0 0-1 0 0,0 0 1 0 0,14 0-1 0 0,-5-2-3 0 0,0-1 1 0 0,-1-1-1 0 0,1 0 0 0 0,0-2 0 0 0,0 0 0 0 0,-1-1 0 0 0,0-1 0 0 0,24-11 0 0 0,-33 13 7 0 0,0-2-1 0 0,0 1 1 0 0,0-1 0 0 0,-1 0-1 0 0,0-1 1 0 0,0 0 0 0 0,-1-1 0 0 0,10-10-1 0 0,-15 15 13 0 0,-1 0 0 0 0,0 1 0 0 0,-1-1 0 0 0,1 0 0 0 0,0 0 0 0 0,-1 0 0 0 0,0 0 0 0 0,1 0-1 0 0,-1 0 1 0 0,-1 0 0 0 0,1-1 0 0 0,0 1 0 0 0,-1 0 0 0 0,1 0 0 0 0,-1-1 0 0 0,0 1 0 0 0,0 0 0 0 0,0-1-1 0 0,-1 1 1 0 0,1 0 0 0 0,-1 0 0 0 0,0-1 0 0 0,0 1 0 0 0,0 0 0 0 0,0 0 0 0 0,0 0 0 0 0,-1 0 0 0 0,0 0 0 0 0,1 0-1 0 0,-1 0 1 0 0,0 1 0 0 0,-3-4 0 0 0,-2-2 49 0 0,0 1-1 0 0,0-1 1 0 0,0 2 0 0 0,-1-1-1 0 0,0 1 1 0 0,0 0 0 0 0,-1 0-1 0 0,1 1 1 0 0,-1 1-1 0 0,-13-6 1 0 0,7 5 67 0 0,1 1 0 0 0,-1 1-1 0 0,0 0 1 0 0,0 1 0 0 0,-1 1 0 0 0,-19 0-1 0 0,22 1-98 0 0,0 0-1 0 0,0 2 1 0 0,0-1-1 0 0,1 2 0 0 0,-1-1 1 0 0,-19 8-1 0 0,25-7-19 0 0,0 0 0 0 0,0 1 0 0 0,0 0 0 0 0,0 0-1 0 0,1 0 1 0 0,0 1 0 0 0,0 0 0 0 0,0 0 0 0 0,0 1-1 0 0,1-1 1 0 0,0 1 0 0 0,-5 8 0 0 0,7-9-200 0 0,2 1 1 0 0,-1-1-1 0 0,0 1 0 0 0,1-1 1 0 0,0 1-1 0 0,1 0 1 0 0,-1-1-1 0 0,1 1 1 0 0,0 0-1 0 0,0-1 1 0 0,1 1-1 0 0,0 0 0 0 0,3 10 1 0 0,-4-15-253 0 0,1 1-1 0 0,0 0 1 0 0,1-1 0 0 0,-1 1 0 0 0,0-1-1 0 0,0 0 1 0 0,1 1 0 0 0,-1-1 0 0 0,1 0-1 0 0,1 2 1 0 0,11 5-8399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6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17300 0 0,'0'0'13597'0'0,"0"21"-13513"0"0,0 127 48 0 0,2-74 905 0 0,0-37-3813 0 0,-1-18-2396 0 0,-1-1-3651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2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23101 0 0,'0'0'7152'0'0,"3"22"-6729"0"0,8 71-118 0 0,-8-53 58 0 0,-2 64-1 0 0,-2-49-199 0 0,6-68-3622 0 0,-5 11 2487 0 0,1-3-1736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3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1 510 13515 0 0,'0'0'8010'0'0,"7"8"-7676"0"0,-2-1-248 0 0,-3-4-54 0 0,0 0 0 0 0,0 0 0 0 0,1 0 1 0 0,-1 0-1 0 0,1-1 0 0 0,0 1 0 0 0,0-1 0 0 0,0 0 0 0 0,0 0 0 0 0,0 0 1 0 0,0 0-1 0 0,1 0 0 0 0,-1 0 0 0 0,1-1 0 0 0,-1 0 0 0 0,7 2 0 0 0,13 1 107 0 0,0-1 0 0 0,0-2 0 0 0,1 0-1 0 0,-1-1 1 0 0,1-1 0 0 0,-1-1-1 0 0,0-1 1 0 0,0-2 0 0 0,0 0-1 0 0,0-1 1 0 0,-1-1 0 0 0,0-1 0 0 0,0-2-1 0 0,39-22 1 0 0,-52 26-129 0 0,1-2 0 0 0,-1 1-1 0 0,0-1 1 0 0,0-1 0 0 0,-1 0 0 0 0,0 0 0 0 0,0 0 0 0 0,-1-1 0 0 0,-1 0-1 0 0,9-17 1 0 0,-12 19-48 0 0,0 0 0 0 0,0 0 0 0 0,0 0 0 0 0,-1 0 1 0 0,0-1-1 0 0,-1 1 0 0 0,0 0 0 0 0,0-1 0 0 0,-1 1 0 0 0,0-1 0 0 0,-1 1 0 0 0,1-1 0 0 0,-2 1 0 0 0,1-1 0 0 0,-5-12 0 0 0,-3-4-121 0 0,-1 0 0 0 0,-2 1 0 0 0,-14-24 0 0 0,18 35 209 0 0,-1 0 1 0 0,0 1-1 0 0,-1 0 1 0 0,0 1-1 0 0,0 0 1 0 0,-21-16-1 0 0,29 25 27 0 0,0 1-1 0 0,0-1 1 0 0,-1 1-1 0 0,1 0 0 0 0,0-1 1 0 0,-1 1-1 0 0,1 0 1 0 0,0 0-1 0 0,-1 1 0 0 0,1-1 1 0 0,-1 0-1 0 0,1 1 1 0 0,-1 0-1 0 0,1 0 0 0 0,-1-1 1 0 0,-3 2-1 0 0,4-1-23 0 0,1 1 1 0 0,-1-1-1 0 0,0 1 0 0 0,0 0 1 0 0,0 0-1 0 0,1 0 0 0 0,-1 0 0 0 0,1 0 1 0 0,-1 0-1 0 0,1 0 0 0 0,-1 1 1 0 0,1-1-1 0 0,-1 0 0 0 0,1 1 1 0 0,0-1-1 0 0,0 1 0 0 0,0 0 0 0 0,0-1 1 0 0,0 1-1 0 0,0 0 0 0 0,0 2 1 0 0,-7 15 20 0 0,2 0 0 0 0,0 0 1 0 0,2 0-1 0 0,-3 21 0 0 0,-5 83 223 0 0,9-84-137 0 0,2-27-114 0 0,-24 418 1611 0 0,9-189-959 0 0,5-103-425 0 0,10-133-407 0 0,1-1 0 0 0,-1 0 1 0 0,1 1-1 0 0,-1-1 0 0 0,-1 0 1 0 0,1 1-1 0 0,0-1 0 0 0,-3 4 1 0 0,-1-27-8222 0 0,-6-30-8480 0 0,8 40 13464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1 109 11939 0 0,'0'0'12033'0'0,"22"-2"-11632"0"0,73-8-93 0 0,-79 9-321 0 0,-1-2-1 0 0,1 0 0 0 0,-1-1 0 0 0,0 0 0 0 0,0-1 1 0 0,0-1-1 0 0,25-14 0 0 0,-3-4-4274 0 0,-1-3-5737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3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4 12459 0 0,'0'0'15360'0'0,"3"23"-14852"0"0,9 76-136 0 0,-11-91-325 0 0,0-1-1 0 0,-1 0 0 0 0,0 1 0 0 0,0-1 1 0 0,-1 0-1 0 0,0 0 0 0 0,0 1 0 0 0,-2 7 1 0 0,-3 12 67 0 0,1 14 91 0 0,0 1-1321 0 0,3-14-8615 0 0</inkml:trace>
  <inkml:trace contextRef="#ctx0" brushRef="#br0" timeOffset="1">226 0 12299 0 0,'0'0'12634'0'0,"15"17"-12523"0"0,8 7-57 0 0,-1 0 79 0 0,20 26 0 0 0,-38-45-36 0 0,0 0 1 0 0,-1 0-1 0 0,0 0 1 0 0,0 0-1 0 0,0 0 0 0 0,-1 0 1 0 0,0 1-1 0 0,0-1 0 0 0,3 11 1 0 0,-5-13-37 0 0,0 1 1 0 0,0-1-1 0 0,0 0 0 0 0,0 0 1 0 0,0 0-1 0 0,-1 0 1 0 0,1 0-1 0 0,-1 0 0 0 0,0 0 1 0 0,0 0-1 0 0,0 0 1 0 0,0 0-1 0 0,-1 0 0 0 0,1 0 1 0 0,-1 0-1 0 0,0-1 1 0 0,1 1-1 0 0,-1-1 0 0 0,-5 5 1 0 0,-3 3 3 0 0,-1 0 0 0 0,-1 0 1 0 0,0-1-1 0 0,0 0 0 0 0,-17 8 0 0 0,22-13-331 0 0,-1 0 1 0 0,0-1-1 0 0,1 0 0 0 0,-1 0 0 0 0,-1-1 0 0 0,1 0 1 0 0,0 0-1 0 0,0-1 0 0 0,-1 0 0 0 0,-16-1 0 0 0,24 0 12 0 0,-1-1 0 0 0,1 1-1 0 0,-1 0 1 0 0,1-1-1 0 0,-1 1 1 0 0,1-1 0 0 0,-1 0-1 0 0,1 1 1 0 0,0-1 0 0 0,-1 0-1 0 0,1 0 1 0 0,0 0-1 0 0,0 0 1 0 0,0 0 0 0 0,0 0-1 0 0,0 0 1 0 0,0 0 0 0 0,0-1-1 0 0,0 1 1 0 0,0 0-1 0 0,0-1 1 0 0,0 1 0 0 0,0-2-1 0 0,0 1-948 0 0,0-1-1 0 0,0 0 1 0 0,1 1-1 0 0,-1-1 1 0 0,1 0 0 0 0,-1 0-1 0 0,1-4 1 0 0,0-3-8098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4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1 242 1488 0 0,'0'0'22856'0'0,"10"-8"-22629"0"0,7-5-98 0 0,1 0-1 0 0,36-18 1 0 0,44-19-1922 0 0,-67 31-2891 0 0,-2-2-4890 0 0,-17 14 668 0 0</inkml:trace>
  <inkml:trace contextRef="#ctx0" brushRef="#br0" timeOffset="1">452 1 13771 0 0,'0'0'12372'0'0,"21"0"-11688"0"0,103-1 72 0 0,-64 5-739 0 0,-36 0-4365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37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21525 0 0,'179'0'5961'0'0,"-358"0"-5513"0"0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4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19516 0 0,'0'0'7631'0'0,"17"-3"-8140"0"0,57-10-141 0 0,-67 11 230 0 0,0 0 0 0 0,0 0 0 0 0,-1 0 0 0 0,1-1 0 0 0,-1 0 0 0 0,0 0 0 0 0,0-1 0 0 0,0 0 0 0 0,0 0 0 0 0,9-9-1 0 0,5-3-3198 0 0,-3 4-2840 0 0,-6 4-4830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4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1 300 12051 0 0,'0'0'10767'0'0,"22"-15"-10220"0"0,69-46-102 0 0,-78 52-246 0 0,1 0 1 0 0,-2-1-1 0 0,1-1 0 0 0,-1 0 0 0 0,-1-1 0 0 0,0 0 0 0 0,-1-1 0 0 0,0 0 0 0 0,-1 0 0 0 0,9-17 0 0 0,-10 14 430 0 0,12-28-1 0 0,-18 37-438 0 0,-1 6-156 0 0,-1 0 1 0 0,0 0-1 0 0,0 1 0 0 0,1-1 0 0 0,-1 0 0 0 0,0 1 1 0 0,1-1-1 0 0,-1 0 0 0 0,0 1 0 0 0,1-1 0 0 0,-1 0 1 0 0,1 1-1 0 0,0-1 0 0 0,-1 1 0 0 0,1-1 0 0 0,-1 1 1 0 0,1-1-1 0 0,0 1 0 0 0,-1 0 0 0 0,1-1 0 0 0,0 1 1 0 0,-1 0-1 0 0,2-1 0 0 0,-1 1-8 0 0,-1 1-1 0 0,1-1 1 0 0,-1 0 0 0 0,1 0 0 0 0,-1 1-1 0 0,1-1 1 0 0,-1 1 0 0 0,1-1-1 0 0,-1 0 1 0 0,0 1 0 0 0,1-1-1 0 0,-1 1 1 0 0,0-1 0 0 0,1 1-1 0 0,-1-1 1 0 0,0 1 0 0 0,0-1 0 0 0,1 1-1 0 0,-1 0 1 0 0,0-1 0 0 0,0 1-1 0 0,0-1 1 0 0,0 1 0 0 0,0-1-1 0 0,0 1 1 0 0,0 0 0 0 0,0-1-1 0 0,0 1 1 0 0,0-1 0 0 0,0 1-1 0 0,0 0 1 0 0,1 14 72 0 0,1-1-1 0 0,1 0 1 0 0,0 0-1 0 0,0 0 1 0 0,9 19-1 0 0,-1 1 54 0 0,6 14 40 0 0,-9-24-66 0 0,0 0 1 0 0,7 41-1 0 0,-10-36-58 0 0,1 21 38 0 0,-6-49-240 0 0,0 1-1 0 0,0-1 1 0 0,0 0-1 0 0,0 1 1 0 0,-1-1-1 0 0,1 0 1 0 0,0 0-1 0 0,-1 1 1 0 0,1-1-1 0 0,-1 0 1 0 0,1 0-1 0 0,-1 0 1 0 0,1 1-1 0 0,-1-1 1 0 0,0 0-1 0 0,0 0 1 0 0,0 0 0 0 0,0 0-1 0 0,1 0 1 0 0,-1 0-1 0 0,0-1 1 0 0,-1 1-1 0 0,1 0 1 0 0,0 0-1 0 0,0-1 1 0 0,0 1-1 0 0,0-1 1 0 0,-1 1-1 0 0,1-1 1 0 0,0 1-1 0 0,0-1 1 0 0,-1 0-1 0 0,-1 1 1 0 0,-13 5-2192 0 0,-65 35-9673 0 0,33-15 9738 0 0,-2-3 6919 0 0,-39 22 7471 0 0,121-41-9748 0 0,41-5-2013 0 0,0-4-1 0 0,115-22 0 0 0,-54 7 632 0 0,-72 11-293 0 0,-62 9-705 0 0,0 0 0 0 0,0 1-1 0 0,0-1 1 0 0,0 0-1 0 0,0 0 1 0 0,0 0 0 0 0,0 0-1 0 0,0 0 1 0 0,0 0-1 0 0,1 0 1 0 0,-1 0 0 0 0,0 0-1 0 0,0 0 1 0 0,0 0-1 0 0,0 0 1 0 0,0 0 0 0 0,0-1-1 0 0,0 1 1 0 0,0 0-1 0 0,0 0 1 0 0,0 0 0 0 0,0 0-1 0 0,0 0 1 0 0,1 0 0 0 0,-1 0-1 0 0,0 0 1 0 0,0 0-1 0 0,0 0 1 0 0,0 0 0 0 0,0 0-1 0 0,0 0 1 0 0,0 0-1 0 0,0 0 1 0 0,0 0 0 0 0,0 0-1 0 0,0 0 1 0 0,0-1-1 0 0,0 1 1 0 0,0 0 0 0 0,0 0-1 0 0,0 0 1 0 0,0 0-1 0 0,0 0 1 0 0,0 0 0 0 0,0 0-1 0 0,0 0 1 0 0,0 0-1 0 0,0 0 1 0 0,0 0 0 0 0,0-1-1 0 0,0 1 1 0 0,0 0-1 0 0,0 0 1 0 0,0 0 0 0 0,0 0-1 0 0,0 0 1 0 0,0 0-1 0 0,0 0 1 0 0,0 0 0 0 0,-5-6-1167 0 0,-8-5-2824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6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69 456 6409 0 0,'0'0'10659'0'0,"-12"15"-9950"0"0,-35 45 31 0 0,47-60-718 0 0,0 1 0 0 0,-1-1 0 0 0,1 0-1 0 0,0 0 1 0 0,0 1 0 0 0,-1-1 0 0 0,1 0 0 0 0,0 1-1 0 0,0-1 1 0 0,-1 0 0 0 0,1 1 0 0 0,0-1 0 0 0,0 0-1 0 0,0 1 1 0 0,0-1 0 0 0,-1 0 0 0 0,1 1 0 0 0,0-1-1 0 0,0 1 1 0 0,0-1 0 0 0,0 0 0 0 0,0 1 0 0 0,0-1-1 0 0,0 0 1 0 0,0 1 0 0 0,0-1 0 0 0,0 1 0 0 0,0-1-1 0 0,0 0 1 0 0,1 1 0 0 0,-1-1 0 0 0,0 1-1 0 0,0-1 1 0 0,0 0 0 0 0,0 1 0 0 0,1-1 0 0 0,-1 0-1 0 0,0 1 1 0 0,0-1 0 0 0,1 0 0 0 0,-1 0 0 0 0,0 1-1 0 0,1-1 1 0 0,-1 0 0 0 0,0 0 0 0 0,1 1 0 0 0,-1-1-1 0 0,0 0 1 0 0,1 0 0 0 0,-1 0 0 0 0,0 0 0 0 0,1 1-1 0 0,-1-1 1 0 0,1 0 0 0 0,24 0 1037 0 0,-19-1-766 0 0,10 0 175 0 0,0-1 0 0 0,-1 0 0 0 0,1-1 0 0 0,0-1-1 0 0,23-8 1 0 0,75-37 868 0 0,-87 37-1087 0 0,0-2 1 0 0,-1-1-1 0 0,47-34 1 0 0,-66 43-189 0 0,0 0 1 0 0,-1 0-1 0 0,1-1 1 0 0,-1 0 0 0 0,-1 0-1 0 0,1 0 1 0 0,-1-1 0 0 0,0 0-1 0 0,-1 0 1 0 0,0 0-1 0 0,0 0 1 0 0,-1-1 0 0 0,0 1-1 0 0,-1-1 1 0 0,1 0 0 0 0,-2 0-1 0 0,2-11 1 0 0,-3 11-32 0 0,0 0-1 0 0,-1 0 1 0 0,0 0 0 0 0,-1 0-1 0 0,0 1 1 0 0,0-1 0 0 0,-1 0 0 0 0,0 1-1 0 0,0-1 1 0 0,-1 1 0 0 0,0 0-1 0 0,0 0 1 0 0,-1 1 0 0 0,-10-13 0 0 0,8 12-34 0 0,0-1 0 0 0,-1 1 0 0 0,-1 0 0 0 0,1 1 0 0 0,-1 0 0 0 0,-1 0 0 0 0,1 1 0 0 0,-1 0 0 0 0,0 1 0 0 0,0 0 1 0 0,-14-5-1 0 0,18 8 7 0 0,0 0 0 0 0,-1 1 0 0 0,1 0 0 0 0,0 0 0 0 0,-1 0 1 0 0,1 1-1 0 0,-1 0 0 0 0,1 0 0 0 0,0 0 0 0 0,-1 1 0 0 0,1 0 1 0 0,-1 0-1 0 0,1 1 0 0 0,0 0 0 0 0,0 0 0 0 0,0 0 0 0 0,0 1 1 0 0,0-1-1 0 0,1 2 0 0 0,-8 4 0 0 0,5-1 5 0 0,0 0-1 0 0,1 0 1 0 0,0 0 0 0 0,0 1 0 0 0,1 0-1 0 0,0 1 1 0 0,0-1 0 0 0,1 1-1 0 0,0 0 1 0 0,1 1 0 0 0,0-1 0 0 0,-3 12-1 0 0,-1 4 8 0 0,2 1 0 0 0,2 0 0 0 0,0 0 0 0 0,1 1 0 0 0,2-1 0 0 0,1 1 0 0 0,1-1 0 0 0,7 44-1 0 0,4-6-10 0 0,3-1 0 0 0,31 84 0 0 0,-27-91 39 0 0,2-1 0 0 0,3 0 0 0 0,2-2 0 0 0,48 74 1 0 0,-14-37-435 0 0,-64-98-6481 0 0,-12-13 3508 0 0,-26-18-5645 0 0,-1 2 3736 0 0,-50-30 4047 0 0,14 21 7113 0 0,51 32-636 0 0,-1 2-1 0 0,-41-13 1 0 0,88 23-2011 0 0,33-6-3575 0 0,-39 6 599 0 0,200-39-4037 0 0,-143 22-3094 0 0,-1-4-6361 0 0,-51 17 10178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7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108 103 7882 0 0,'0'0'16127'0'0,"7"21"-15952"0"0,29 65 13 0 0,-35-82-174 0 0,1-2 0 0 0,0 1 1 0 0,-1 0-1 0 0,1 0 0 0 0,0 0 0 0 0,1-1 1 0 0,-1 1-1 0 0,0-1 0 0 0,1 0 0 0 0,-1 0 1 0 0,1 1-1 0 0,0-2 0 0 0,0 1 0 0 0,0 0 1 0 0,0-1-1 0 0,0 1 0 0 0,0-1 0 0 0,0 0 1 0 0,5 1-1 0 0,3 2 38 0 0,7 3 83 0 0,0-1-1 0 0,0-1 1 0 0,0-1 0 0 0,1-1-1 0 0,-1 0 1 0 0,1-1-1 0 0,0-1 1 0 0,-1-1-1 0 0,31-4 1 0 0,-42 3-64 0 0,-1-1 1 0 0,1 0-1 0 0,-1 0 1 0 0,1-1-1 0 0,-1 0 1 0 0,0 0-1 0 0,11-7 1 0 0,-15 9-29 0 0,-1 0 1 0 0,1 0-1 0 0,0-1 0 0 0,-1 1 0 0 0,1 0 1 0 0,-1-1-1 0 0,1 1 0 0 0,-1-1 0 0 0,0 0 1 0 0,0 1-1 0 0,1-1 0 0 0,-1 0 1 0 0,0 0-1 0 0,-1 0 0 0 0,1 1 0 0 0,0-1 1 0 0,0 0-1 0 0,-1 0 0 0 0,1 0 1 0 0,-1 0-1 0 0,0 0 0 0 0,0-1 0 0 0,0 1 1 0 0,0 0-1 0 0,0 0 0 0 0,0 0 1 0 0,0 0-1 0 0,0 0 0 0 0,-1 0 0 0 0,0-2 1 0 0,-5-8-8 0 0,0 1 1 0 0,-1-1-1 0 0,0 2 1 0 0,0-1-1 0 0,-1 1 1 0 0,-1 0-1 0 0,1 1 1 0 0,-2-1-1 0 0,1 2 1 0 0,-19-13-1 0 0,12 10-7 0 0,0 1 0 0 0,0 1-1 0 0,-1 0 1 0 0,0 1 0 0 0,0 1 0 0 0,-33-8-1 0 0,38 12 11 0 0,-1 1 0 0 0,1 0 0 0 0,-1 1-1 0 0,0 0 1 0 0,1 1 0 0 0,-1 1 0 0 0,0 0-1 0 0,-14 3 1 0 0,18-2-27 0 0,1 1 0 0 0,-1-1-1 0 0,1 1 1 0 0,0 1 0 0 0,0 0 0 0 0,0 0-1 0 0,1 0 1 0 0,-1 1 0 0 0,1 0 0 0 0,0 1-1 0 0,1-1 1 0 0,-10 11 0 0 0,14-14-67 0 0,0 0 0 0 0,0 1 1 0 0,0-1-1 0 0,0 1 0 0 0,0 0 1 0 0,1 0-1 0 0,-1 0 0 0 0,1 0 1 0 0,0 0-1 0 0,0 0 0 0 0,0 0 0 0 0,0 0 1 0 0,0 0-1 0 0,1 1 0 0 0,-1-1 1 0 0,1 0-1 0 0,0 0 0 0 0,0 1 1 0 0,0-1-1 0 0,0 0 0 0 0,1 0 0 0 0,0 1 1 0 0,-1-1-1 0 0,1 0 0 0 0,0 0 1 0 0,3 6-1 0 0,0-2-802 0 0,0-1 0 0 0,0 1 0 0 0,1-1 1 0 0,0 0-1 0 0,0 0 0 0 0,1-1 0 0 0,-1 0 0 0 0,1 0 0 0 0,0 0 0 0 0,8 4 1 0 0,8 4-7037 0 0,-2-4-2385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7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20724 0 0,'0'0'7779'0'0,"19"-9"-7471"0"0,63-28-105 0 0,-74 33-173 0 0,-1 1 0 0 0,1 0-1 0 0,0 1 1 0 0,0 0 0 0 0,0 0-1 0 0,0 1 1 0 0,0 0 0 0 0,0 0 0 0 0,10 1-1 0 0,3 0-8 0 0,-20-1-166 0 0,83-2-1037 0 0,-66 2-3547 0 0,-1 1-4129 0 0</inkml:trace>
  <inkml:trace contextRef="#ctx0" brushRef="#br0" timeOffset="1">15 314 20852 0 0,'0'0'6302'0'0,"22"-5"-5986"0"0,73-14-137 0 0,-57 10-326 0 0,67-25 0 0 0,-42 12-4967 0 0,-47 17-973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37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101 182 23133 0 0,'0'0'4525'0'0,"1"4"-4837"0"0,0 1 321 0 0,1-1 1 0 0,0 0-1 0 0,0 1 0 0 0,0-1 1 0 0,0 0-1 0 0,1-1 1 0 0,-1 1-1 0 0,1 0 1 0 0,0-1-1 0 0,0 1 0 0 0,1-1 1 0 0,-1 0-1 0 0,1 0 1 0 0,-1 0-1 0 0,1-1 0 0 0,0 1 1 0 0,8 3-1 0 0,-3-2 63 0 0,0 0 0 0 0,0 0 1 0 0,1-1-1 0 0,-1 0 0 0 0,1 0 0 0 0,0-1 0 0 0,0-1 0 0 0,0 0 0 0 0,0 0 1 0 0,0-1-1 0 0,0 0 0 0 0,13-2 0 0 0,-14 1-8 0 0,0 0-1 0 0,0-1 1 0 0,0 0-1 0 0,-1-1 1 0 0,1 0 0 0 0,-1 0-1 0 0,0-1 1 0 0,1 0 0 0 0,-2 0-1 0 0,1-1 1 0 0,0 0-1 0 0,-1 0 1 0 0,12-13 0 0 0,-16 15-27 0 0,0 0 0 0 0,0-1 0 0 0,-1 0 0 0 0,0 1 0 0 0,1-1 1 0 0,-1 0-1 0 0,-1 0 0 0 0,1 0 0 0 0,-1-1 0 0 0,1 1 0 0 0,-1 0 0 0 0,0 0 1 0 0,-1-1-1 0 0,1 1 0 0 0,-1-1 0 0 0,0 1 0 0 0,0 0 0 0 0,0-1 0 0 0,0 1 1 0 0,-1-1-1 0 0,0 1 0 0 0,0 0 0 0 0,0-1 0 0 0,-1 1 0 0 0,1 0 1 0 0,-1 0-1 0 0,0 0 0 0 0,0 0 0 0 0,0 0 0 0 0,-5-5 0 0 0,2 2 5 0 0,0 0 0 0 0,-1 1-1 0 0,0-1 1 0 0,0 2 0 0 0,0-1 0 0 0,-1 0-1 0 0,1 1 1 0 0,-2 0 0 0 0,1 1-1 0 0,0 0 1 0 0,-1 0 0 0 0,0 0 0 0 0,1 1-1 0 0,-1 0 1 0 0,-13-2 0 0 0,9 3 23 0 0,0 1 0 0 0,-1 1 1 0 0,1 0-1 0 0,-1 0 0 0 0,1 1 0 0 0,0 1 1 0 0,-1 0-1 0 0,1 0 0 0 0,0 2 1 0 0,0-1-1 0 0,1 1 0 0 0,-1 1 0 0 0,-19 11 1 0 0,21-10-294 0 0,0 1 0 0 0,0 0 0 0 0,1 0 0 0 0,0 1 0 0 0,1 0 0 0 0,-11 13 0 0 0,13-13-840 0 0,0 0 0 0 0,1 1 1 0 0,0-1-1 0 0,0 1 0 0 0,1 0 1 0 0,0 1-1 0 0,-5 17 0 0 0,6-11-12077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57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19663 195 17140 0 0,'0'0'4699'0'0,"-3"1"-4536"0"0,-5 1-142 0 0,-1 0-1 0 0,1 1 1 0 0,0 0 0 0 0,0 1-1 0 0,0 0 1 0 0,0 0-1 0 0,1 1 1 0 0,-13 10 0 0 0,-10 5 14 0 0,-2-2 128 0 0,-2-1 0 0 0,0-1 0 0 0,0-2-1 0 0,-2-1 1 0 0,0-2 0 0 0,-59 11-1 0 0,-628 77 644 0 0,-5-40-450 0 0,-665-11-360 0 0,378-4-165 0 0,460 23 160 0 0,-55 6 55 0 0,61-50 67 0 0,-2-29 68 0 0,172 0-124 0 0,-302-20 115 0 0,-46-1 26 0 0,-346 29-52 0 0,406-36 158 0 0,138 3-186 0 0,-425 23-37 0 0,321 7 55 0 0,-1039 66 40 0 0,870-16-92 0 0,-343 29-52 0 0,1075-71 9 0 0,-514 38 173 0 0,415-40 3 0 0,-248-25 0 0 0,-636-141 543 0 0,680 66-487 0 0,120 25-166 0 0,171 51-79 0 0,-94-8-1 0 0,-30 14-19 0 0,-2 0 16 0 0,157 7 37 0 0,2-2 1 0 0,-53-15-1 0 0,75 12 39 0 0,22 9-83 0 0,1 0-1 0 0,0 0 1 0 0,-1 0-1 0 0,0 1 1 0 0,1-1 0 0 0,-8 0-1 0 0,13 3-24 0 0,0-1 0 0 0,0 1 0 0 0,0 0 1 0 0,0-1-1 0 0,0 1 0 0 0,0 0 0 0 0,0 0 0 0 0,0 0 0 0 0,-1 0 0 0 0,1 0 1 0 0,0 0-1 0 0,-1 0 0 0 0,1 0 0 0 0,-1 0 0 0 0,1 0 0 0 0,-1 0 0 0 0,1 0 0 0 0,-1 2 1 0 0,8 21-21 0 0,-8-23 28 0 0,0 0 1 0 0,0 0 0 0 0,0 0-1 0 0,0 0 1 0 0,1-1 0 0 0,-1 1-1 0 0,0 0 1 0 0,1 0 0 0 0,-1 0-1 0 0,1 0 1 0 0,-1-1 0 0 0,1 1-1 0 0,-1 0 1 0 0,1 0 0 0 0,0-1-1 0 0,-1 1 1 0 0,1 0 0 0 0,0-1-1 0 0,0 1 1 0 0,-1-1 0 0 0,1 1-1 0 0,0-1 1 0 0,1 1 0 0 0,-2-1-1 0 0,1 0 0 0 0,0 0 0 0 0,-1 0 0 0 0,1 0 1 0 0,0 0-1 0 0,-1 0 0 0 0,1 0 0 0 0,0-1 0 0 0,-1 1 0 0 0,1 0 0 0 0,-1 0 1 0 0,1-1-1 0 0,0 1 0 0 0,-1 0 0 0 0,1-1 0 0 0,-1 1 0 0 0,1-1 1 0 0,-1 1-1 0 0,1 0 0 0 0,-1-1 0 0 0,0 1 0 0 0,1-1 0 0 0,-1 0 0 0 0,1 1 1 0 0,-1-1-1 0 0,0 1 0 0 0,0-1 0 0 0,1 1 0 0 0,-1-1 0 0 0,0 0 0 0 0,0 1 1 0 0,0-1-1 0 0,1 0 0 0 0,-1 0 0 0 0,6-23 31 0 0,0 0-1 0 0,-2 0 1 0 0,0 0-1 0 0,-2 0 1 0 0,-1-1 0 0 0,0 1-1 0 0,-2-1 1 0 0,-1 1-1 0 0,-1 0 1 0 0,-1 0-1 0 0,-1 0 1 0 0,-1 0 0 0 0,-15-38-1 0 0,10 38-19 0 0,-10-32-1 0 0,21 56-19 0 0,0-1 0 0 0,0 1 0 0 0,0 0 0 0 0,0-1 0 0 0,0 1 0 0 0,1 0 0 0 0,-1 0 0 0 0,0-1 0 0 0,0 1 0 0 0,0 0 0 0 0,1 0 0 0 0,-1-1 0 0 0,0 1 0 0 0,0 0 0 0 0,0 0 0 0 0,1-1 0 0 0,-1 1 0 0 0,0 0 0 0 0,0 0 0 0 0,1 0 0 0 0,-1 0-1 0 0,0 0 1 0 0,1-1 0 0 0,-1 1 0 0 0,0 0 0 0 0,1 0 0 0 0,-1 0 0 0 0,0 0 0 0 0,1 0 0 0 0,-1 0 0 0 0,0 0 0 0 0,1 0 0 0 0,-1 0 0 0 0,0 0 0 0 0,0 0 0 0 0,1 0 0 0 0,-1 0 0 0 0,0 0 0 0 0,1 1 0 0 0,-1-1 0 0 0,0 0 0 0 0,1 0-1 0 0,-1 0 1 0 0,0 0 0 0 0,1 1 0 0 0,20 5 33 0 0,-18-5-49 0 0,20 7 16 0 0,0 1-1 0 0,-1 2 1 0 0,37 22 0 0 0,-35-18 26 0 0,1-1 0 0 0,27 10 1 0 0,-42-18 93 0 0,-25-7-35 0 0,1 1-183 0 0,-33-1 72 0 0,0 3 0 0 0,-57 9 1 0 0,103-11-28 0 0,0 0 0 0 0,1 0 1 0 0,-1 0-1 0 0,0 0 0 0 0,0 1 1 0 0,1-1-1 0 0,-1 0 0 0 0,0 0 1 0 0,0 1-1 0 0,1-1 1 0 0,-1 0-1 0 0,0 1 0 0 0,1-1 1 0 0,-1 1-1 0 0,0-1 0 0 0,1 1 1 0 0,-2 0-1 0 0,4 10-6634 0 0,1-2-256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59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161 288 11418 0 0,'0'0'11860'0'0,"-2"6"-11828"0"0,0 1-1 0 0,0-1-1 0 0,0 1 1 0 0,1 1-1 0 0,0-1 1 0 0,1 0 0 0 0,-1 0-1 0 0,1 0 1 0 0,2 11-1 0 0,12 68 281 0 0,-3-29-179 0 0,27 138 326 0 0,-30-159-345 0 0,-7-32-45 0 0,0 1 1 0 0,0-1 0 0 0,0 0 0 0 0,1 1 0 0 0,-1-1 0 0 0,1 0 0 0 0,0 0-1 0 0,0 0 1 0 0,0 0 0 0 0,4 4 0 0 0,-6-8-41 0 0,0 0-1 0 0,1 0 1 0 0,-1 0-1 0 0,0 0 1 0 0,0 1-1 0 0,0-1 1 0 0,1 0 0 0 0,-1 0-1 0 0,0 0 1 0 0,0 0-1 0 0,0 0 1 0 0,1 0-1 0 0,-1 0 1 0 0,0 0-1 0 0,0 0 1 0 0,1 0 0 0 0,-1 0-1 0 0,0 0 1 0 0,0 0-1 0 0,1 0 1 0 0,-1 0-1 0 0,0 0 1 0 0,0 0 0 0 0,1 0-1 0 0,-1 0 1 0 0,0 0-1 0 0,0 0 1 0 0,0 0-1 0 0,1 0 1 0 0,-1 0-1 0 0,0-1 1 0 0,0 1 0 0 0,1 0-1 0 0,-1 0 1 0 0,0 0-1 0 0,0 0 1 0 0,0-1-1 0 0,0 1 1 0 0,1 0-1 0 0,-1 0 1 0 0,0 0 0 0 0,0-1-1 0 0,5-15 599 0 0,-3-17-143 0 0,-2-4-354 0 0,-1 0 0 0 0,-2-1 0 0 0,-12-59 0 0 0,4 55-116 0 0,-2 0 0 0 0,-2 1 1 0 0,-29-60-1 0 0,31 77 15 0 0,-1 0 0 0 0,-1 1 1 0 0,-1 0-1 0 0,-1 2 0 0 0,-1 0 0 0 0,-36-32 1 0 0,53 52-13 0 0,0 0 1 0 0,0 1 0 0 0,1-1 0 0 0,-1 0-1 0 0,0 0 1 0 0,0 0 0 0 0,1 0-1 0 0,-1 1 1 0 0,0-1 0 0 0,1 0 0 0 0,-1 0-1 0 0,1-1 1 0 0,-1 0 0 0 0,1 2-15 0 0,0-1 1 0 0,0 1-1 0 0,0 0 1 0 0,0-1 0 0 0,0 1-1 0 0,0 0 1 0 0,0-1-1 0 0,0 1 1 0 0,0 0-1 0 0,0-1 1 0 0,1 1 0 0 0,-1 0-1 0 0,0-1 1 0 0,0 1-1 0 0,0 0 1 0 0,1-1 0 0 0,-1 1-1 0 0,0 0 1 0 0,0-1-1 0 0,0 1 1 0 0,1 0-1 0 0,-1 0 1 0 0,0 0 0 0 0,1-1-1 0 0,-1 1 1 0 0,0 0-1 0 0,1 0 1 0 0,3-2-9 0 0,0 1 0 0 0,1-1 0 0 0,-1 1 0 0 0,0 0 0 0 0,8 0-1 0 0,0-1 30 0 0,368-79 15 0 0,-378 80 133 0 0,11-2-3169 0 0,-6 5-2479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1:59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0 228 14899 0 0,'0'0'12005'0'0,"23"-15"-11825"0"0,75-47-58 0 0,-44 27-154 0 0,-26 15-405 0 0,1 2 1 0 0,1 1 0 0 0,0 1-1 0 0,44-15 1 0 0,-33 21-4190 0 0,-14 7-4838 0 0,-14 2-1438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0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1 222 11162 0 0,'0'0'10577'0'0,"5"20"-9929"0"0,18 59-141 0 0,-23-77-476 0 0,1 1 0 0 0,0-1 0 0 0,0 0-1 0 0,0 0 1 0 0,0 0 0 0 0,0 0 0 0 0,0 0 0 0 0,0 0 0 0 0,1 0-1 0 0,-1 0 1 0 0,1 0 0 0 0,-1-1 0 0 0,1 1 0 0 0,0-1-1 0 0,-1 1 1 0 0,1-1 0 0 0,0 1 0 0 0,0-1 0 0 0,0 0 0 0 0,4 2-1 0 0,2 0 101 0 0,3 3 22 0 0,0-1 0 0 0,0-1 0 0 0,0 0 0 0 0,1-1 1 0 0,-1 0-1 0 0,1 0 0 0 0,0-1 0 0 0,0-1 0 0 0,0 0 1 0 0,0-1-1 0 0,-1 0 0 0 0,1-1 0 0 0,0 0 0 0 0,0-1 0 0 0,0 0 1 0 0,-1-1-1 0 0,14-4 0 0 0,-16 3-59 0 0,1 0 1 0 0,-1 0-1 0 0,0 0 1 0 0,0-1-1 0 0,0-1 0 0 0,-1 1 1 0 0,0-1-1 0 0,0-1 1 0 0,0 0-1 0 0,-1 0 0 0 0,0 0 1 0 0,0-1-1 0 0,-1 0 1 0 0,0 0-1 0 0,0-1 0 0 0,-1 0 1 0 0,0 0-1 0 0,-1 0 1 0 0,0 0-1 0 0,4-14 0 0 0,-7 17-38 0 0,1 1-1 0 0,-2-1 1 0 0,1 0-1 0 0,0 0 0 0 0,-1 0 1 0 0,0 0-1 0 0,-1 0 1 0 0,1 0-1 0 0,-1 0 0 0 0,0 1 1 0 0,-1-1-1 0 0,1 0 1 0 0,-1 1-1 0 0,0-1 1 0 0,-5-8-1 0 0,2 6-14 0 0,0 1 0 0 0,0-1-1 0 0,0 1 1 0 0,-1 0 0 0 0,-1 0 0 0 0,1 1 0 0 0,-1 0 0 0 0,0 0 0 0 0,-13-8-1 0 0,10 8-23 0 0,-1 0 0 0 0,1 0-1 0 0,-1 2 1 0 0,0-1 0 0 0,0 1-1 0 0,-1 1 1 0 0,-15-3 0 0 0,19 5-12 0 0,0 0 1 0 0,0 0 0 0 0,0 1-1 0 0,0 0 1 0 0,0 0-1 0 0,0 1 1 0 0,0 0-1 0 0,0 1 1 0 0,0 0-1 0 0,-13 4 1 0 0,10 0-18 0 0,1-1 0 0 0,-1 1 0 0 0,1 1 0 0 0,0 0 0 0 0,1 1-1 0 0,0-1 1 0 0,0 2 0 0 0,0-1 0 0 0,1 1 0 0 0,1 1 0 0 0,-1-1 0 0 0,1 1 0 0 0,1 1 0 0 0,-9 18 0 0 0,14-27-83 0 0,0 0 1 0 0,0 0 0 0 0,0 0-1 0 0,0 0 1 0 0,1 0 0 0 0,-1 1-1 0 0,1-1 1 0 0,-1 0 0 0 0,1 0-1 0 0,0 0 1 0 0,0 1 0 0 0,0-1-1 0 0,0 0 1 0 0,0 0-1 0 0,0 1 1 0 0,1-1 0 0 0,-1 0-1 0 0,1 0 1 0 0,-1 0 0 0 0,1 0-1 0 0,0 0 1 0 0,0 0 0 0 0,0 0-1 0 0,2 3 1 0 0,17 12-4687 0 0,6-5-6044 0 0,-15-8-930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2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56 15091 0 0,'0'0'11083'0'0,"-1"-4"-10873"0"0,1 3-204 0 0,-1 1 0 0 0,1-1 0 0 0,0 0 1 0 0,0 1-1 0 0,0-1 0 0 0,-1 0 0 0 0,1 0 0 0 0,0 1 0 0 0,0-1 0 0 0,0 0 0 0 0,0 1 0 0 0,0-1 0 0 0,0 0 0 0 0,0 0 0 0 0,0 1 0 0 0,0-1 0 0 0,1 0 0 0 0,-1 1 1 0 0,0-1-1 0 0,0 0 0 0 0,1 1 0 0 0,-1-1 0 0 0,0 0 0 0 0,1 1 0 0 0,0-2 0 0 0,1 1 5 0 0,0 0 0 0 0,1 0-1 0 0,-1 1 1 0 0,0-1 0 0 0,1 1 0 0 0,-1-1-1 0 0,0 1 1 0 0,1 0 0 0 0,3 0 0 0 0,108-12 246 0 0,-40 4 534 0 0,-25 4-3411 0 0,-8 2-2930 0 0,1 1-4109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0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23861 0 0,'0'0'5579'0'0,"24"-12"-5498"0"0,76-36-30 0 0,-92 44-45 0 0,-1 1 1 0 0,1 0 0 0 0,0 0 0 0 0,0 1-1 0 0,0 0 1 0 0,0 0 0 0 0,0 1 0 0 0,12-1-1 0 0,3 0 7 0 0,16-3-656 0 0,35-5 907 0 0,-49 8-4462 0 0,1 2-4268 0 0</inkml:trace>
  <inkml:trace contextRef="#ctx0" brushRef="#br0" timeOffset="1">95 506 20260 0 0,'0'0'6946'0'0,"133"-69"-6698"0"0,-103 49-120 0 0,7-2-80 0 0,-5 1-128 0 0,0-1-264 0 0,1 1-456 0 0,-8 0-777 0 0,5 2-1567 0 0,-14 4-4410 0 0,-2 4-6201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1 922 14955 0 0,'0'0'8967'0'0,"19"-23"-7953"0"0,58-73-127 0 0,-73 92-777 0 0,0-1 0 0 0,-1 1 0 0 0,1-1 0 0 0,-1 0 1 0 0,0 0-1 0 0,0 0 0 0 0,-1 0 0 0 0,1 0 0 0 0,2-11 0 0 0,-1 2 145 0 0,3-13 15 0 0,0-1 0 0 0,-2 0 0 0 0,-2-1 0 0 0,0 1 0 0 0,-2-1-1 0 0,-1 1 1 0 0,-5-47 0 0 0,-2 9-152 0 0,-9-60 58 0 0,0 51-109 0 0,-8-59 152 0 0,21 77 1 0 0,25 80-389 0 0,-2 5 136 0 0,-1 2 0 0 0,29 59 0 0 0,19 70 99 0 0,1 3 6 0 0,-27-68-32 0 0,-19-43 60 0 0,30 53 0 0 0,-29-60 2424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1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40 263 17940 0 0,'0'0'9139'0'0,"-7"-7"-9123"0"0,2 3-13 0 0,-17-14 17 0 0,22 18-20 0 0,0 0 1 0 0,0 0-1 0 0,0 0 0 0 0,-1 0 1 0 0,1 0-1 0 0,0 0 1 0 0,0 0-1 0 0,0 0 0 0 0,0 0 1 0 0,-1 0-1 0 0,1 0 0 0 0,0 0 1 0 0,0 0-1 0 0,0 0 0 0 0,0 0 1 0 0,-1 0-1 0 0,1 0 0 0 0,0 0 1 0 0,0 0-1 0 0,0 0 0 0 0,0 0 1 0 0,0 0-1 0 0,-1 1 0 0 0,1-1 1 0 0,0 0-1 0 0,0 0 0 0 0,0 0 1 0 0,0 0-1 0 0,0 0 0 0 0,0 0 1 0 0,-1 1-1 0 0,1-1 0 0 0,0 0 1 0 0,0 0-1 0 0,0 0 0 0 0,0 0 1 0 0,0 0-1 0 0,0 1 1 0 0,0-1-1 0 0,0 0 0 0 0,0 0 1 0 0,0 0-1 0 0,0 0 0 0 0,0 1 1 0 0,0-1-1 0 0,0 0 0 0 0,4 22 22 0 0,27 72 144 0 0,5-1-1 0 0,64 119 1 0 0,76 74 1107 0 0,-150-247-993 0 0,-18-28 766 0 0,-17-25-579 0 0,-16-24-241 0 0,-56-62-121 0 0,26 34-78 0 0,-85-131 1 0 0,128 177-29 0 0,2 0 0 0 0,1 0 0 0 0,0-1-1 0 0,1 0 1 0 0,1 0 0 0 0,-6-36 0 0 0,11 46 0 0 0,1 0 1 0 0,1-1 0 0 0,-1 1-1 0 0,2 0 1 0 0,-1 0 0 0 0,2 0-1 0 0,-1 0 1 0 0,1 0 0 0 0,1 0 0 0 0,0 0-1 0 0,1 0 1 0 0,0 1 0 0 0,1-1-1 0 0,11-18 1 0 0,-4 11-11 0 0,1 1 0 0 0,1 0 0 0 0,1 1-1 0 0,1 1 1 0 0,0 0 0 0 0,0 1 0 0 0,2 1 0 0 0,0 0 0 0 0,0 1 0 0 0,1 1-1 0 0,0 1 1 0 0,1 1 0 0 0,0 1 0 0 0,1 0 0 0 0,0 2 0 0 0,26-6 0 0 0,-38 11-617 0 0,1 0 0 0 0,-1 0 1 0 0,1 1-1 0 0,-1 0 0 0 0,11 2 0 0 0,2 3-5547 0 0,-2 3-6137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2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0 256 15675 0 0,'0'0'12359'0'0,"23"-8"-11943"0"0,78-29-156 0 0,-72 25-189 0 0,0-1 0 0 0,-1-2 0 0 0,28-19 0 0 0,-18 11-69 0 0,9-7-487 0 0,38-21-983 0 0,-27 23-9433 0 0,-46 24-1488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2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1 390 12739 0 0,'0'0'9775'0'0,"19"0"-8625"0"0,60 0-94 0 0,-75 0-943 0 0,-1 0 0 0 0,0-1 0 0 0,1 1 0 0 0,-1 0 0 0 0,0-1 0 0 0,0 0 0 0 0,1 0-1 0 0,-1 0 1 0 0,0 0 0 0 0,0-1 0 0 0,0 1 0 0 0,0-1 0 0 0,0 0 0 0 0,0 0 0 0 0,-1 0 0 0 0,1 0 0 0 0,-1 0 0 0 0,1 0 0 0 0,-1-1 0 0 0,0 1 0 0 0,4-6 0 0 0,3-3 196 0 0,-1 1-145 0 0,0 0 1 0 0,-1-1-1 0 0,0 0 1 0 0,-1 0-1 0 0,0-1 1 0 0,-1 1-1 0 0,0-1 1 0 0,0 0-1 0 0,-2-1 0 0 0,5-24 1 0 0,-3-4 92 0 0,-1-1-1 0 0,-3-43 1 0 0,-1 65-158 0 0,-1 16-205 0 0,1 16-3 0 0,1 22 33 0 0,7-3 99 0 0,1 0 0 0 0,1 0 1 0 0,2-1-1 0 0,18 35 0 0 0,-19-43-8 0 0,8 9 32 0 0,-16-27-111 0 0,0 1 0 0 0,1 0-1 0 0,-2 0 1 0 0,1 0 0 0 0,0 0 0 0 0,2 10 0 0 0,-5-14-52 0 0,1 0-1 0 0,-1-1 0 0 0,0 1 1 0 0,1 0-1 0 0,-1-1 0 0 0,0 1 1 0 0,1 0-1 0 0,-1-1 0 0 0,1 1 1 0 0,-1-1-1 0 0,1 1 0 0 0,-1-1 1 0 0,1 1-1 0 0,0-1 0 0 0,-1 0 1 0 0,2 1-1 0 0,7 4-6383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2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30 216 22037 0 0,'0'0'4006'0'0,"10"17"-4113"0"0,33 55 131 0 0,-39-67-11 0 0,-1 1 1 0 0,1-1-1 0 0,0 0 0 0 0,1 0 0 0 0,-1-1 1 0 0,1 1-1 0 0,0-1 0 0 0,0 0 0 0 0,0 0 0 0 0,9 4 1 0 0,3 3 62 0 0,18 10 149 0 0,-26-16-172 0 0,0 0 1 0 0,0 1-1 0 0,-1 0 0 0 0,0 0 1 0 0,0 0-1 0 0,0 1 0 0 0,-1 0 1 0 0,9 11-1 0 0,-15-16-35 0 0,0-1 0 0 0,-1 0 0 0 0,1 0 0 0 0,0 0 0 0 0,-1 0 0 0 0,1 1 0 0 0,-1-1 0 0 0,0 0 0 0 0,1 1 0 0 0,-1-1 0 0 0,0 0 0 0 0,0 1 1 0 0,0-1-1 0 0,0 0 0 0 0,0 1 0 0 0,0-1 0 0 0,0 0 0 0 0,0 1 0 0 0,0-1 0 0 0,-1 0 0 0 0,1 1 0 0 0,0-1 0 0 0,-1 0 0 0 0,1 0 0 0 0,-1 0 0 0 0,0 1 0 0 0,1-1 0 0 0,-1 0 0 0 0,0 0 0 0 0,0 0 0 0 0,0 0 0 0 0,0 0 0 0 0,0 0 0 0 0,0 0 0 0 0,0 0 0 0 0,0-1 0 0 0,-2 2 0 0 0,-4 3 94 0 0,-1-1 0 0 0,0 0-1 0 0,0-1 1 0 0,-15 5 0 0 0,12-4-53 0 0,-14 5-16 0 0,-1-2-1 0 0,1-1 1 0 0,-32 4-1 0 0,44-8-1284 0 0,1-2 1 0 0,-20-1-1 0 0,31 1 1045 0 0,1 0 1 0 0,-1 0 0 0 0,1-1 0 0 0,-1 1-1 0 0,1 0 1 0 0,-1 0 0 0 0,1-1 0 0 0,-1 1-1 0 0,1-1 1 0 0,-1 1 0 0 0,1 0 0 0 0,0-1-1 0 0,-1 1 1 0 0,1-1 0 0 0,-1 1 0 0 0,1-1-1 0 0,0 1 1 0 0,0-1 0 0 0,-1 1 0 0 0,1-1 0 0 0,0 1-1 0 0,0-1 1 0 0,0 0 0 0 0,0 1 0 0 0,0-1-1 0 0,0 1 1 0 0,-1-1 0 0 0,1 1 0 0 0,0-1-1 0 0,1 0 1 0 0,-1 1 0 0 0,0-1 0 0 0,0 1-1 0 0,0-1 1 0 0,0 1 0 0 0,0-1 0 0 0,1 1-1 0 0,-1-1 1 0 0,1 0 0 0 0,8-24-5269 0 0,22-41-4254 0 0,6-11 7526 0 0,-19 38 5754 0 0,-1 0 3650 0 0,4-7 2750 0 0,4 4-4660 0 0,-13 24-4751 0 0,1 1 0 0 0,1 0 0 0 0,1 1 1 0 0,30-27-1 0 0,26-17-1963 0 0,-48 40-3096 0 0,0 0-5437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3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128 751 5009 0 0,'0'0'14096'0'0,"-21"-16"-12243"0"0,-60-50-220 0 0,58 46-82 0 0,22 20-1512 0 0,1-1 0 0 0,0 1 1 0 0,0 0-1 0 0,0 0 0 0 0,0 0 0 0 0,0 0 1 0 0,0 0-1 0 0,0 0 0 0 0,-1 0 1 0 0,1 0-1 0 0,0 0 0 0 0,0 0 0 0 0,0-1 1 0 0,0 1-1 0 0,0 0 0 0 0,0 0 1 0 0,0 0-1 0 0,0 0 0 0 0,0 0 0 0 0,0 0 1 0 0,0 0-1 0 0,0-1 0 0 0,0 1 1 0 0,0 0-1 0 0,0 0 0 0 0,0 0 1 0 0,0 0-1 0 0,0 0 0 0 0,0 0 0 0 0,0-1 1 0 0,0 1-1 0 0,0 0 0 0 0,0 0 1 0 0,0 0-1 0 0,0 0 0 0 0,0 0 0 0 0,0-1 1 0 0,0 1-1 0 0,0 0 0 0 0,0 0 1 0 0,0 0-1 0 0,0 0 0 0 0,0 0 0 0 0,0 0 1 0 0,0 0-1 0 0,1-1 0 0 0,0-2 821 0 0,1 1-749 0 0,-1 0 0 0 0,1 0 0 0 0,-1 0 0 0 0,1 0 0 0 0,0 0 0 0 0,0 0 0 0 0,0 0 0 0 0,0 1 0 0 0,0-1 0 0 0,0 1 0 0 0,0-1 0 0 0,1 1 0 0 0,3-1 0 0 0,-2-1-22 0 0,432-201 1255 0 0,-158 82-770 0 0,-258 113-537 0 0,224-111 456 0 0,-11-19 180 0 0,-220 127-585 0 0,-6 6-108 0 0,-5 17-1451 0 0,-2-8 983 0 0,1 0-1 0 0,-1 0 1 0 0,0 0-1 0 0,1 0 1 0 0,-1 0-1 0 0,1 0 1 0 0,2 5-1 0 0,6 9-6476 0 0,-3-4-6178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4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301 283 15451 0 0,'0'0'10040'0'0,"-9"-14"-9999"0"0,-30-35-24 0 0,39 49-16 0 0,0 0-1 0 0,0 0 0 0 0,0 0 0 0 0,0-1 1 0 0,0 1-1 0 0,0 0 0 0 0,-1 0 0 0 0,1 0 1 0 0,0 0-1 0 0,0 0 0 0 0,0-1 0 0 0,0 1 1 0 0,-1 0-1 0 0,1 0 0 0 0,0 0 0 0 0,0 0 1 0 0,0 0-1 0 0,0 0 0 0 0,-1 0 0 0 0,1 0 1 0 0,0 0-1 0 0,0 0 0 0 0,0-1 0 0 0,-1 1 1 0 0,1 0-1 0 0,0 0 0 0 0,0 0 0 0 0,0 0 1 0 0,-1 0-1 0 0,1 1 0 0 0,0-1 0 0 0,0 0 1 0 0,-1 0-1 0 0,1 0 0 0 0,0 0 0 0 0,0 0 1 0 0,0 0-1 0 0,0 0 0 0 0,-1 0 0 0 0,-1 10 11 0 0,4 19 15 0 0,-1-25-21 0 0,5 40 69 0 0,3-1-1 0 0,21 69 1 0 0,-16-75-51 0 0,1 1 1 0 0,2-2-1 0 0,1-1 1 0 0,2 0-1 0 0,40 53 1 0 0,-54-81 8 0 0,0 0-1 0 0,0-1 1 0 0,0 1 0 0 0,1-1 0 0 0,11 8 0 0 0,-18-14-8 0 0,0 0 0 0 0,0 0 1 0 0,1 1-1 0 0,-1-1 1 0 0,0 0-1 0 0,0 0 0 0 0,0 0 1 0 0,0 0-1 0 0,1 0 1 0 0,-1 0-1 0 0,0 1 1 0 0,0-1-1 0 0,1 0 0 0 0,-1 0 1 0 0,0 0-1 0 0,0 0 1 0 0,0 0-1 0 0,1 0 0 0 0,-1 0 1 0 0,0 0-1 0 0,0 0 1 0 0,1 0-1 0 0,-1 0 0 0 0,0 0 1 0 0,0 0-1 0 0,0 0 1 0 0,1 0-1 0 0,-1 0 1 0 0,0 0-1 0 0,0 0 0 0 0,0-1 1 0 0,1 1-1 0 0,-1 0 1 0 0,0 0-1 0 0,0 0 0 0 0,0 0 1 0 0,1 0-1 0 0,-1 0 1 0 0,0-1-1 0 0,0 1 0 0 0,2-12 575 0 0,-7-13-150 0 0,-1 4-402 0 0,-2 1 0 0 0,0-1 0 0 0,-1 2 0 0 0,0-1 0 0 0,-2 1 0 0 0,-1 1-1 0 0,0 0 1 0 0,-1 1 0 0 0,-1 0 0 0 0,-31-29 0 0 0,-4 2-68 0 0,-2 2 0 0 0,-110-68 0 0 0,157 108 12 0 0,-7-4 56 0 0,1-1-1 0 0,0 0 1 0 0,-18-16-1 0 0,26 21-40 0 0,1 1 0 0 0,-1-1 0 0 0,1 1 0 0 0,0-1 1 0 0,-1 1-1 0 0,1-1 0 0 0,0 0 0 0 0,0 0 0 0 0,0 1 0 0 0,0-1 0 0 0,0 0 0 0 0,1 0 0 0 0,-1 0 0 0 0,0 0 0 0 0,1 0 1 0 0,0 0-1 0 0,-1 0 0 0 0,1 0 0 0 0,0 0 0 0 0,0 0 0 0 0,0 0 0 0 0,0-1 0 0 0,0 1 0 0 0,1 0 0 0 0,-1 0 0 0 0,1 0 0 0 0,-1 0 1 0 0,1 0-1 0 0,0 0 0 0 0,1-2 0 0 0,5-6-11 0 0,1 0 0 0 0,0 1 0 0 0,0 0 0 0 0,1 0 0 0 0,0 1 0 0 0,0 0 0 0 0,1 0 0 0 0,0 1 0 0 0,16-8 0 0 0,8-3 31 0 0,62-22-1 0 0,-67 30-75 0 0,-1 1 0 0 0,1 1-1 0 0,0 1 1 0 0,1 2 0 0 0,-1 0-1 0 0,32 1 1 0 0,-56 2-5726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4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0 241 8290 0 0,'0'0'19541'0'0,"18"-18"-19479"0"0,56-58-16 0 0,-52 54-335 0 0,0 1 0 0 0,2 1 0 0 0,28-20 0 0 0,-36 29-544 0 0,20-9-2833 0 0,-10 10-4840 0 0,-14 7-319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4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1 364 14243 0 0,'0'0'8497'0'0,"13"-24"-7708"0"0,42-74-166 0 0,-49 87-426 0 0,0 0 1 0 0,-1-1-1 0 0,0 0 1 0 0,-1 0-1 0 0,-1 0 1 0 0,0 0-1 0 0,0 0 1 0 0,-1-1-1 0 0,1-12 1 0 0,-2 6 69 0 0,0 9 27 0 0,0-1 0 0 0,-1 0 1 0 0,0 1-1 0 0,-1-1 0 0 0,0 1 1 0 0,-4-18-1 0 0,10 38-268 0 0,1-1 0 0 0,0 0 0 0 0,13 15 0 0 0,9 12-34 0 0,59 69 65 0 0,-55-64 598 0 0,-17-25-3127 0 0,-5-5-3850 0 0,1-2-5571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2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0 143 13467 0 0,'0'0'13724'0'0,"32"-4"-13478"0"0,101-15-109 0 0,-123 18-157 0 0,0-1 0 0 0,0 0 0 0 0,0 0 0 0 0,0-1 0 0 0,-1-1 0 0 0,1 1 0 0 0,-1-1-1 0 0,14-9 1 0 0,4-2-429 0 0,30-14-1622 0 0,0 0-7036 0 0,-32 17-3634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5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139 258 15179 0 0,'0'0'9773'0'0,"13"9"-9693"0"0,43 27 59 0 0,-44-30 19 0 0,-1-1 1 0 0,1 1 0 0 0,1-2 0 0 0,21 6 0 0 0,-27-9-77 0 0,-1 0 1 0 0,0 1 0 0 0,1 0 0 0 0,-1 0 0 0 0,0 0 0 0 0,0 1 0 0 0,0 0 0 0 0,0 0 0 0 0,-1 1 0 0 0,1-1 0 0 0,-1 1 0 0 0,9 9 0 0 0,-13-12-57 0 0,1 1 0 0 0,-1 0 1 0 0,0 0-1 0 0,1-1 0 0 0,-1 1 0 0 0,0 0 0 0 0,0 0 1 0 0,-1 0-1 0 0,1 0 0 0 0,0 0 0 0 0,-1 0 0 0 0,1 0 0 0 0,-1 0 1 0 0,1 0-1 0 0,-1 1 0 0 0,0-1 0 0 0,0 0 0 0 0,0 0 1 0 0,0 0-1 0 0,-1 3 0 0 0,0-2 29 0 0,0 0 0 0 0,0 0 1 0 0,-1 1-1 0 0,1-2 0 0 0,-1 1 0 0 0,0 0 1 0 0,0 0-1 0 0,0 0 0 0 0,0-1 0 0 0,0 1 1 0 0,0-1-1 0 0,-3 3 0 0 0,0-1-170 0 0,-1 0 1 0 0,1 0-1 0 0,-1 0 0 0 0,1-1 0 0 0,-1 0 0 0 0,0 0 1 0 0,0-1-1 0 0,0 1 0 0 0,-1-1 0 0 0,1 0 1 0 0,0-1-1 0 0,-13 2 0 0 0,18-3-173 0 0,-1-1-1 0 0,1 1 1 0 0,-1 0 0 0 0,1-1-1 0 0,-1 1 1 0 0,1-1 0 0 0,-1 1-1 0 0,1-1 1 0 0,-1 0 0 0 0,1 0-1 0 0,0 0 1 0 0,-1 0 0 0 0,1 0-1 0 0,0 0 1 0 0,0 0 0 0 0,0 0-1 0 0,-1 0 1 0 0,1 0 0 0 0,1-1-1 0 0,-1 1 1 0 0,-1-2 0 0 0,-16-36-7596 0 0,9 19 2356 0 0,-20-29-1831 0 0,-5 8 8605 0 0,26 33 751 0 0,-1 0 0 0 0,1 1-1 0 0,-2 1 1 0 0,1-1 0 0 0,-1 1 0 0 0,0 1-1 0 0,-19-8 1 0 0,15 8-212 0 0,11 5-1269 0 0,-1-1 0 0 0,1 0 1 0 0,-1 0-1 0 0,1-1 0 0 0,0 1 0 0 0,0-1 1 0 0,-1 0-1 0 0,1 1 0 0 0,0-1 0 0 0,0-1 1 0 0,0 1-1 0 0,1 0 0 0 0,-4-4 1 0 0,5 4-431 0 0,1 1 1 0 0,0-1 0 0 0,-1 1 0 0 0,1-1 0 0 0,0 1 0 0 0,0-1-1 0 0,0 1 1 0 0,0-1 0 0 0,0 1 0 0 0,1-1 0 0 0,-1 1-1 0 0,0 0 1 0 0,1-1 0 0 0,-1 1 0 0 0,1-1 0 0 0,-1 1 0 0 0,1 0-1 0 0,0-1 1 0 0,-1 1 0 0 0,1 0 0 0 0,2-2 0 0 0,23-27-260 0 0,-21 24 303 0 0,19-17-376 0 0,0 1 1 0 0,49-33-1 0 0,-17 16-7024 0 0,-23 17-2753 0 0,-20 15 248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5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1 157 17540 0 0,'0'0'12094'0'0,"19"-16"-11795"0"0,60-48-102 0 0,-65 53-147 0 0,-1 0 1 0 0,2 2-1 0 0,19-11 0 0 0,-12 7-601 0 0,-2 3-2810 0 0,-7 7-7197 0 0</inkml:trace>
  <inkml:trace contextRef="#ctx0" brushRef="#br0" timeOffset="1">151 412 15107 0 0,'0'0'12527'0'0,"19"-16"-12162"0"0,65-53-170 0 0,3-10 539 0 0,-58 44-3827 0 0,-5-6-9958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7 864 16059 0 0,'0'0'4365'0'0,"19"-22"-3056"0"0,63-72-96 0 0,-73 84-854 0 0,0-1-1 0 0,0-1 1 0 0,-1 1-1 0 0,0-1 1 0 0,-1 0-1 0 0,10-26 1 0 0,-7 15-37 0 0,-5 12-189 0 0,-1-1 1 0 0,-1 0 0 0 0,0-1 0 0 0,0 1 0 0 0,-1 0 0 0 0,-1-1 0 0 0,0 0 0 0 0,-1 1 0 0 0,0-1 0 0 0,-1 1-1 0 0,0-1 1 0 0,-1 1 0 0 0,-1-1 0 0 0,0 1 0 0 0,0 0 0 0 0,-1 0 0 0 0,-9-18 0 0 0,-1 3-34 0 0,0 1 0 0 0,-2 0 1 0 0,0 2-1 0 0,-2 0 1 0 0,-1 0-1 0 0,-28-26 0 0 0,39 42 15 0 0,5 4-33 0 0,0 1 0 0 0,0 0 1 0 0,-1 0-1 0 0,1 0 0 0 0,-6-3 0 0 0,9 6-43 0 0,15 15-187 0 0,-10-10 145 0 0,24 30 66 0 0,-1 0 0 0 0,-2 2 0 0 0,-2 1 0 0 0,28 58-1 0 0,58 170 173 0 0,-81-190-189 0 0,11 12 44 0 0,-11-29 103 0 0,-98-151 667 0 0,-40-98-2398 0 0,44 89 1421 0 0,37 62 281 0 0,3-1-1 0 0,-27-57 1 0 0,50 91-118 0 0,-1 0 0 0 0,1 0 0 0 0,0-1 0 0 0,1 1 0 0 0,-1 0 0 0 0,1-1 0 0 0,1 1 0 0 0,-1-1 0 0 0,1 1 0 0 0,0-1 0 0 0,1 1 1 0 0,-1-1-1 0 0,3-9 0 0 0,0 8-36 0 0,-1 1 0 0 0,1 0 0 0 0,1 0 0 0 0,-1 0 0 0 0,1 1 0 0 0,0-1 0 0 0,1 1 0 0 0,-1 0 0 0 0,1 0 0 0 0,0 0 0 0 0,7-5 0 0 0,16-13-22 0 0,1 2-1 0 0,1 1 0 0 0,53-28 1 0 0,-5 8-6826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6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11883 0 0,'0'0'17123'0'0,"23"-13"-16921"0"0,76-44-70 0 0,75-53-127 0 0,-137 84-833 0 0,-34 25 302 0 0,-1-1 1 0 0,1 0-1 0 0,0 1 1 0 0,0 0-1 0 0,0 0 1 0 0,6-2 0 0 0,-1 2-3927 0 0,1 0-3923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6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80 288 13403 0 0,'0'0'13231'0'0,"2"7"-13190"0"0,0-3-23 0 0,-1 0-1 0 0,1 0 1 0 0,-1-1 0 0 0,1 1-1 0 0,1-1 1 0 0,-1 1 0 0 0,0-1-1 0 0,1 0 1 0 0,-1 1 0 0 0,1-1-1 0 0,0-1 1 0 0,0 1 0 0 0,1 0-1 0 0,-1-1 1 0 0,0 0 0 0 0,1 1-1 0 0,-1-1 1 0 0,1 0 0 0 0,0-1-1 0 0,0 1 1 0 0,-1-1 0 0 0,1 0-1 0 0,7 2 1 0 0,-5-3 36 0 0,-1 1 0 0 0,1-1 0 0 0,0-1 0 0 0,-1 1 0 0 0,1-1 0 0 0,-1 1 0 0 0,1-2 0 0 0,-1 1 0 0 0,1 0 0 0 0,-1-1 0 0 0,0 0 0 0 0,1-1 0 0 0,-1 1 1 0 0,-1-1-1 0 0,1 0 0 0 0,0 0 0 0 0,-1 0 0 0 0,1-1 0 0 0,-1 0 0 0 0,0 1 0 0 0,0-2 0 0 0,4-5 0 0 0,-2 3 10 0 0,-1-1 1 0 0,0 1-1 0 0,-1-1 1 0 0,1 0-1 0 0,-1-1 1 0 0,-1 1-1 0 0,0-1 1 0 0,0 1-1 0 0,-1-1 1 0 0,0 0-1 0 0,0 0 1 0 0,-1 0-1 0 0,0-11 1 0 0,-2 12-20 0 0,0-1 0 0 0,0 1 1 0 0,0-1-1 0 0,-1 1 0 0 0,-1 0 0 0 0,0-1 1 0 0,0 1-1 0 0,0 0 0 0 0,-1 1 0 0 0,0-1 1 0 0,-1 1-1 0 0,1 0 0 0 0,-1 0 0 0 0,-1 0 1 0 0,1 0-1 0 0,-1 1 0 0 0,-1 0 0 0 0,-9-7 1 0 0,12 9-30 0 0,-1 1 1 0 0,1 0-1 0 0,-1 0 1 0 0,0 0 0 0 0,0 1-1 0 0,0 0 1 0 0,0 0-1 0 0,0 0 1 0 0,0 0 0 0 0,0 1-1 0 0,-1 0 1 0 0,1 0-1 0 0,-1 1 1 0 0,1-1 0 0 0,-1 1-1 0 0,1 0 1 0 0,-1 0-1 0 0,1 1 1 0 0,-1 0 0 0 0,1 0-1 0 0,0 0 1 0 0,-1 1-1 0 0,1-1 1 0 0,0 1 0 0 0,0 1-1 0 0,0-1 1 0 0,0 1-1 0 0,1 0 1 0 0,-9 6 0 0 0,4-1-117 0 0,1 1 0 0 0,0 0 1 0 0,0 1-1 0 0,1 0 0 0 0,1 0 1 0 0,-1 0-1 0 0,2 1 0 0 0,-1 0 1 0 0,2 0-1 0 0,-6 16 0 0 0,5 6-1993 0 0,7-16-2361 0 0,4-4-6952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2:07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0 658 13115 0 0,'0'0'16187'0'0,"24"-19"-15855"0"0,2-3-247 0 0,19-15 106 0 0,72-47 0 0 0,255-120 245 0 0,16 27-123 0 0,-158 74 48 0 0,-217 93-269 0 0,-14 9-1356 0 0,-4 5-2916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06.7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6209 0 0,'0'0'0'0'0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2:58:21.6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6.66669"/>
      <inkml:brushProperty name="anchorY" value="-846.66669"/>
      <inkml:brushProperty name="scaleFactor" value="0.5"/>
    </inkml:brush>
  </inkml:definitions>
  <inkml:trace contextRef="#ctx0" brushRef="#br0">88 63 0,'0'0'10882,"1"-1"-10510,0-1-17,0 1 64,0 0 17,0 0 27,-1 0-31,1 1-44,0 0-63,0 0-79,0 0-22,-1 0-50,1 0-19,-1 0-27,1 0-14,0 1 10,0-1 13,-1 0 15,1 1-12,0 0-4,0 0 11,-1 0 5,1 0 17,-1 1 34,0 0 1,0 0 3,0 1 10,0 0-30,0 1-10,0 1-17,0 1-44,0 1-27,0 0-23,0 2-7,0 0-11,0 0 10,0 1-3,0-1-8,0 1 21,-1 0 2,1 0 10,-1-1 36,0 0 10,0 0 8,-1-1-18,1 1-12,-1-1 3,1 0-31,0 0 27,0 1-29,0 0-19,-1 1 5,1-1-13,0 1-16,-1-1 3,0-1 26,0 1 2,0-1 28,0 0 13,0-1-2,0 0-15,1-1-33,1 0 8,-1-1-33,1-1-10,0-1 0,0 0-11,0 0 21,1-1 3,0 0-10,1 0 32,0 0-27,1 0-1,-1 0 10,1 1-5,-1-1 12,0 0-13,0 0 23,1 0 3,0 0-1,0 0 30,0-1 2,0 0 10,0 0 17,-1 0 6,0-1 9,2 1-11,-1-1-14,0 0 13,0-1-24,0 0-3,0 0-9,0-1-8,1 0-8,0-1 11,-1 1-4,0-1-18,0 0 24,-1 0-17,0-1 6,0 1 7,1-1-21,-1 1 26,0-1-9,-1-1 22,1 1 3,-1-1-18,0-1 16,-1 1-24,0-2 7,1 0 6,-1-1-11,0-1 3,-1 0-20,1 0 34,0-1-11,0 1 13,0 0 7,0 0 27,0 1 12,0 1 26,0 1 14,0 1 26,-1 0-14,0 2 6,1 0-10,-2 0 2,0 1-19,0 1-24,0-1-31,0 0-12,1 1-19,0-1-7,-1 0-18,1 1 13,1-1-33,-1 1-1,0-1 0,0 1-12,0-1 32,0 1-29,-1-1 19,-1 1 4,1-1-11,-1 1-5,1-1 2,0 1 7,0-1 7,1 1-1,-1-1 10,1 1 16,-1 0-13,1-1 6,-1 1-2,0-1 18,0 1-23,0-1-1,0 1-20,1 0 14,-1 0-24,0 0 16,0 0-33,0-1 18,0 1-34,0 0 9,0-1 43,-1 0-51,1 1 8,-1-1 25,1 0-28,-1 0 19,0 0-5,-1 0-18,1-1 15,-1 1-5,1 0-8,0 1 11,-1 0 6,1 0 8,-1 0-1,1 1 1,1-1-9,-1 1 11,1-1-22,-1 0 16,1 0 4,-1 1-1,1-1 1,1 0 9,-1 0 26,1 1-54,1-1 27,-1 0-18,0 0-6,1 0 10,-2-1-12,1 1 22,0-1-7,0 0-16,-2-1 15,1 1-14,0-1-16,0 1 24,0-1 10,1 1-12,-1-1 24,1 0-26,0 1 28,-1-1-18,1 0-32,0 1 46,0-1-24,0 0-2,0-1 48,0 1-80,0-1 34,1 0-30,0-1 16,0 1 14,0-1-5,0 0-6,0 0-26,0 0 35,0 0-12,0 1 23,0-1-6,0 1-6,0 1-7,0 0 10,1 0-3,0 1-18,0 0 34,-1 0-39,2 0 21,-2 1 3,1-1-1,0 1 10,0 0-21,0 1 16,0-1 4,0 1-1,0 0 489,-1 0-388,0 1 2,0-1-9,0 1-14,0 0 22,0 0-17,0 0-13,0 0 13,0 0-71,0 0 2,0-1-23,0 1-26,0-1-96,0 1-162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23.0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.35686"/>
      <inkml:brushProperty name="anchorY" value="49.39567"/>
      <inkml:brushProperty name="scaleFactor" value="0.5"/>
    </inkml:brush>
  </inkml:definitions>
  <inkml:trace contextRef="#ctx0" brushRef="#br0">29 131 0 0 0,'0'0'17572'0'0,"-1"-2"-16835"0"0,1 0-101 0 0,0 0-106 0 0,-1-1 2210 0 0,0 3-2494 0 0,1 0-25 0 0,-1 0-22 0 0,-1 0 14 0 0,0-1-25 0 0,0 1-2 0 0,0-1-10 0 0,0 0 1 0 0,1 0-29 0 0,0 0-1 0 0,0-1-20 0 0,0-1 3 0 0,-1 1-11 0 0,1-1 21 0 0,-1 0-7 0 0,0-1-34 0 0,1 0-8 0 0,0 0-19 0 0,0-1-35 0 0,1 0-10 0 0,0-1-1 0 0,0 0-11 0 0,0 0 2 0 0,0-1-1 0 0,1 0-18 0 0,0 0 14 0 0,1 1-24 0 0,0 0 16 0 0,1 0-6 0 0,0 2 2 0 0,1 0 19 0 0,0 0-24 0 0,-1 1 7 0 0,0 1 8 0 0,0 0-4 0 0,0 0 2 0 0,1 1 19 0 0,-1 0-34 0 0,1 0 11 0 0,-1 1-4 0 0,0 0-9 0 0,-1 0 12 0 0,0 0-14 0 0,0 0-14 0 0,0 0 22 0 0,0 1 2 0 0,1 0 18 0 0,-1 1-22 0 0,1 0 17 0 0,-1 1 4 0 0,1 1-2 0 0,0 0 40 0 0,0 1-40 0 0,1 1 24 0 0,-1 1-8 0 0,1 0 12 0 0,0 1-13 0 0,0 1 4 0 0,0 1 9 0 0,0 0 6 0 0,-1 1-2 0 0,0 1 2 0 0,-1 1 19 0 0,0 1-43 0 0,-1 1 32 0 0,-1 0-10 0 0,0 1-26 0 0,-1 1 26 0 0,0 0-27 0 0,-1 0 8 0 0,0 1 6 0 0,-3-1 26 0 0,0 1-26 0 0,-1-1 10 0 0,-1-1-22 0 0,1 0-4 0 0,-1-1 19 0 0,0-2-16 0 0,1-1 6 0 0,1-1-2 0 0,0-2 9 0 0,0-2 7 0 0,1-2-1 0 0,0-1 38 0 0,1-1-29 0 0,2-2 11 0 0,-1 0 6 0 0,2-1 7 0 0,0 0-11 0 0,0 0 5 0 0,0 0-12 0 0,0 0 4 0 0,0-1-2 0 0,-1 0-10 0 0,1 0-6 0 0,-1 0 2 0 0,1 0-2 0 0,-1 0-19 0 0,0 0 15 0 0,0 0-43 0 0,0 0 13 0 0,1 0-6 0 0,0 0-10 0 0,0 1 32 0 0,-1-1-48 0 0,1 0 25 0 0,0 0-8 0 0,1 1-37 0 0,-1-2 30 0 0,0 1-29 0 0,0-1 26 0 0,1 0-45 0 0,0-2 79 0 0,2 0-34 0 0,1 0 13 0 0,0-1 16 0 0,2 0-14 0 0,0 0 15 0 0,1 0-4 0 0,-1 1 1 0 0,1 0 0 0 0,0 1 0 0 0,-1 1 9 0 0,1 0-49 0 0,-1 0 52 0 0,0 1-27 0 0,-1 1 18 0 0,1-1 5 0 0,-1 1-1 0 0,0 0 1 0 0,0 0 9 0 0,0 0-2 0 0,0 0 10 0 0,0 0-2 0 0,0 0-9 0 0,2 1 41 0 0,-1 0-40 0 0,0-1 4 0 0,0 1 7 0 0,1-1-40 0 0,-1 1 48 0 0,-1-1-6 0 0,1 1-6 0 0,-1-1 22 0 0,0 0-7 0 0,-2 0-6 0 0,2 0 11 0 0,-2 0 25 0 0,0-1-16 0 0,0 0 15 0 0,0 0 25 0 0,-1 0 2 0 0,-1 0-7 0 0,1-1 1842 0 0,-3 2-2257 0 0,0 0-278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29.0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6.5097"/>
      <inkml:brushProperty name="anchorY" value="-1002.07227"/>
      <inkml:brushProperty name="scaleFactor" value="0.5"/>
    </inkml:brush>
  </inkml:definitions>
  <inkml:trace contextRef="#ctx0" brushRef="#br0">0 549 6249 0 0,'0'0'11911'0'0,"21"3"-11023"0"0,8 0-21 0 0,5-2-31 0 0,4-2-28 0 0,1-2-97 0 0,-1-4-125 0 0,0-2-66 0 0,-2-2-135 0 0,-2-3-48 0 0,-2-1-82 0 0,-2-2-61 0 0,-2-2-10 0 0,-2-2-34 0 0,-2-1-22 0 0,-1-1-5 0 0,-3-1-11 0 0,-2 0 1 0 0,-2-1 9 0 0,-2 0 15 0 0,-5 1-41 0 0,-2 0-52 0 0,-3 0-108 0 0,-3 0-40 0 0,-3 1-36 0 0,-3-1-27 0 0,-3 1 13 0 0,-4 1-26 0 0,-1 1-3 0 0,-2 1 19 0 0,-2 3 77 0 0,0 2 17 0 0,1 3 75 0 0,-1 3 31 0 0,2 3 35 0 0,1 2 5 0 0,1 1-35 0 0,2 3 31 0 0,0 1-20 0 0,2 3-69 0 0,1 2 29 0 0,1 3-70 0 0,0 3 0 0 0,2 4 34 0 0,0 5-4 0 0,1 3 68 0 0,1 5 10 0 0,1 2 30 0 0,1 3-13 0 0,1 3 34 0 0,0 1-9 0 0,1 1 23 0 0,1 1 13 0 0,-1 0-21 0 0,1-1 7 0 0,-1-1-39 0 0,-1-2 29 0 0,1-2-38 0 0,-1-1 0 0 0,0-3 37 0 0,0-1-31 0 0,0-3 20 0 0,0-1-33 0 0,0-2 9 0 0,0-1-14 0 0,-1-2-15 0 0,1 0-6 0 0,0-2-9 0 0,0-2 2 0 0,0-1-2 0 0,0-1 9 0 0,-1-2 35 0 0,0-2-84 0 0,0 0-11 0 0,0-2-83 0 0,0-1-178 0 0,0-1-153 0 0,0-2-344 0 0,0 0-230 0 0,0-2-245 0 0,-20-28-20782 0 0,17 20 21672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3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138 177 11210 0 0,'0'0'14021'0'0,"1"-15"-13809"0"0,0-1-146 0 0,0 1-1 0 0,6-20 1 0 0,-6 33-50 0 0,0-1 0 0 0,0 1 0 0 0,0-1 0 0 0,1 1 0 0 0,-1-1 0 0 0,1 1 0 0 0,0 0-1 0 0,-1 0 1 0 0,1 0 0 0 0,0 0 0 0 0,1 0 0 0 0,-1 0 0 0 0,0 0 0 0 0,0 1 0 0 0,1-1 0 0 0,-1 1 0 0 0,1 0 0 0 0,-1-1 0 0 0,1 1-1 0 0,3-1 1 0 0,6-3 57 0 0,8-5 57 0 0,1 0 0 0 0,27-8 0 0 0,-39 15-111 0 0,0 1 0 0 0,0 0-1 0 0,0 0 1 0 0,0 1 0 0 0,0 0 0 0 0,0 1-1 0 0,0 0 1 0 0,13 1 0 0 0,-19 0-16 0 0,-1 0 1 0 0,1 0-1 0 0,0 0 1 0 0,-1 0-1 0 0,1 0 1 0 0,-1 1-1 0 0,1-1 1 0 0,-1 1 0 0 0,1 0-1 0 0,-1-1 1 0 0,0 1-1 0 0,0 0 1 0 0,0 0-1 0 0,0 1 1 0 0,0-1-1 0 0,-1 0 1 0 0,1 0-1 0 0,-1 1 1 0 0,1-1-1 0 0,-1 1 1 0 0,0 0 0 0 0,0-1-1 0 0,0 1 1 0 0,1 5-1 0 0,1 4 29 0 0,-1 0-1 0 0,0 0 1 0 0,-1 0 0 0 0,-1 16-1 0 0,0-15 19 0 0,-2 1 0 0 0,0 0 0 0 0,0-1 0 0 0,-1 1-1 0 0,-1-1 1 0 0,0 0 0 0 0,-7 13 0 0 0,-3 6 127 0 0,-31 46 0 0 0,-19 12 137 0 0,35-52-96 0 0,23-30-102 0 0,0-1 1 0 0,0 0-1 0 0,-1 0 1 0 0,1-1 0 0 0,-2 0-1 0 0,-13 9 1 0 0,13-11 211 0 0,12-7-182 0 0,12-6-248 0 0,0 3 82 0 0,-1 1-1 0 0,1 0 1 0 0,0 1-1 0 0,0 1 1 0 0,0 1 0 0 0,0 0-1 0 0,0 1 1 0 0,1 1 0 0 0,-1 0-1 0 0,22 4 1 0 0,-25-2 14 0 0,0 1 1 0 0,0 1 0 0 0,-1 0-1 0 0,0 0 1 0 0,1 1-1 0 0,18 11 1 0 0,-22-11 2 0 0,0 1 1 0 0,0 0-1 0 0,-1 0 0 0 0,0 1 0 0 0,0 0 0 0 0,0 1 1 0 0,-1-1-1 0 0,11 16 0 0 0,-15-19 6 0 0,-1 0-1 0 0,1 1 0 0 0,-1-1 1 0 0,0 1-1 0 0,0-1 1 0 0,-1 1-1 0 0,0 0 0 0 0,1 0 1 0 0,-2-1-1 0 0,2 8 1 0 0,-2-9 6 0 0,0 0 0 0 0,-1-1 0 0 0,1 1 0 0 0,-1 0 0 0 0,1 0 0 0 0,-1 0 1 0 0,0 0-1 0 0,0 0 0 0 0,0 0 0 0 0,0-1 0 0 0,-1 1 0 0 0,1 0 0 0 0,-1-1 1 0 0,0 0-1 0 0,0 1 0 0 0,0-1 0 0 0,0 0 0 0 0,-3 3 0 0 0,-10 8 102 0 0,-1-1-1 0 0,0-1 1 0 0,-1-1-1 0 0,-30 15 1 0 0,-77 23 410 0 0,89-37-406 0 0,-1-2 1 0 0,0-2 0 0 0,0 0-1 0 0,-1-3 1 0 0,0-1 0 0 0,-41-2-1 0 0,73-2-99 0 0,0 1 0 0 0,0-1 0 0 0,0 1 0 0 0,0-1 0 0 0,0-1 0 0 0,0 1 0 0 0,-6-4 0 0 0,10 5-109 0 0,-1-1 0 0 0,1 0 0 0 0,-1 0 0 0 0,1 0 0 0 0,-1 0 0 0 0,1 0 0 0 0,-1 0 0 0 0,1 0 0 0 0,0 0 0 0 0,0-1 0 0 0,0 1 0 0 0,0 0 0 0 0,0-1 0 0 0,0 1 0 0 0,0-1 0 0 0,0 1 0 0 0,0-1 1 0 0,1 0-1 0 0,-1 1 0 0 0,1-1 0 0 0,-1 0 0 0 0,1 1 0 0 0,0-1 0 0 0,-1-3 0 0 0,2 4-80 0 0,-1 0 0 0 0,0 0 0 0 0,0 0 1 0 0,1 0-1 0 0,-1 0 0 0 0,1 0 0 0 0,-1 0 0 0 0,1 1 0 0 0,-1-1 1 0 0,1 0-1 0 0,0 0 0 0 0,-1 0 0 0 0,1 1 0 0 0,0-1 0 0 0,-1 0 1 0 0,1 1-1 0 0,0-1 0 0 0,0 0 0 0 0,0 1 0 0 0,1-1 0 0 0,26-12-2635 0 0,-15 7 777 0 0,0 0 224 0 0,26-13-8890 0 0,-15 10 2745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29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08.25098"/>
      <inkml:brushProperty name="anchorY" value="-2150.19873"/>
      <inkml:brushProperty name="scaleFactor" value="0.5"/>
    </inkml:brush>
  </inkml:definitions>
  <inkml:trace contextRef="#ctx0" brushRef="#br0">1 81 5649 0 0,'0'0'17033'0'0,"3"-4"-16749"0"0,3 0-64 0 0,4 0-50 0 0,3-1-68 0 0,3 1-24 0 0,1-1-29 0 0,2 0-6 0 0,2 1-39 0 0,0-2-187 0 0,2 1-388 0 0,1-1-640 0 0,0 0-850 0 0,1 0-1287 0 0,-1 1-1749 0 0,0 0-1843 0 0,-4 1 3115 0 0,-5 1 4185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29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0.50635"/>
      <inkml:brushProperty name="anchorY" value="-2916.63623"/>
      <inkml:brushProperty name="scaleFactor" value="0.5"/>
    </inkml:brush>
  </inkml:definitions>
  <inkml:trace contextRef="#ctx0" brushRef="#br0">1 136 11450 0 0,'0'0'12392'0'0,"23"-9"-12117"0"0,4-3-15 0 0,1 0-28 0 0,-2-1-52 0 0,-5 1 3 0 0,-4 1 32 0 0,-5 1-31 0 0,-4 2 29 0 0,-2 0 11 0 0,-2 1-2 0 0,-1 1 30 0 0,-1 0-18 0 0,-1 1-11 0 0,0 1-24 0 0,-1 0-14 0 0,0 1-45 0 0,1 1-17 0 0,-1 0 29 0 0,0 1-77 0 0,0 1-6 0 0,0-1-57 0 0,0 2-72 0 0,0 0-12 0 0,-1 1-13 0 0,1 1-2 0 0,0 2 18 0 0,1 1 50 0 0,1 1 5 0 0,2 3 51 0 0,0 1-31 0 0,0 1 22 0 0,2 1 4 0 0,0 1-10 0 0,-1-2-6 0 0,1 1-8 0 0,-1-2 10 0 0,0-1-22 0 0,-1-1-12 0 0,0-1-44 0 0,-2-1-195 0 0,1-1-283 0 0,0-1-355 0 0,-1-1-412 0 0,2 0-473 0 0,-1-1-528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29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8.55615"/>
      <inkml:brushProperty name="anchorY" value="-3809.98096"/>
      <inkml:brushProperty name="scaleFactor" value="0.5"/>
    </inkml:brush>
  </inkml:definitions>
  <inkml:trace contextRef="#ctx0" brushRef="#br0">1 52 6297 0 0,'0'0'15485'0'0,"0"9"-15536"0"0,2 2 30 0 0,0 2 14 0 0,4 1 25 0 0,2-1 59 0 0,1-2-42 0 0,2 0 45 0 0,1-2 6 0 0,1-2 65 0 0,2-1 30 0 0,0-1 53 0 0,0-3 18 0 0,0 0-37 0 0,-1-2 14 0 0,-1 0-24 0 0,-1-2-31 0 0,0-1 16 0 0,-3-2-16 0 0,0 1 13 0 0,-1-2 14 0 0,-2 0 43 0 0,0-1 8 0 0,-2 1 20 0 0,0-1 16 0 0,-2 0-31 0 0,-1-1-7 0 0,-1 0-46 0 0,-1 0-64 0 0,-1-1-79 0 0,-2 0 17 0 0,-2-1-5 0 0,0 1 7 0 0,-2 0-11 0 0,-1 1-5 0 0,1 1-26 0 0,-2 1 34 0 0,0 0-31 0 0,-1 1 38 0 0,0 2-11 0 0,-1 0-15 0 0,0 1 24 0 0,-2 1-17 0 0,1 0 6 0 0,0 1-11 0 0,1 0 2 0 0,0 1-38 0 0,1 1-9 0 0,1 0-46 0 0,2 1 2 0 0,2 1-43 0 0,1 0-101 0 0,1 0-226 0 0,2 1-308 0 0,1 1-418 0 0,0 1-492 0 0,1 1-818 0 0,2 1-1558 0 0,1 0-2763 0 0,4 6-1520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0.1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38.47803"/>
      <inkml:brushProperty name="anchorY" value="-4683.96191"/>
      <inkml:brushProperty name="scaleFactor" value="0.5"/>
    </inkml:brush>
  </inkml:definitions>
  <inkml:trace contextRef="#ctx0" brushRef="#br0">0 11 17916 0 0,'0'0'9945'0'0,"12"-2"-9973"0"0,4 0 65 0 0,2 0-40 0 0,1 0 14 0 0,0 1-3 0 0,-1 0-19 0 0,-2 1 15 0 0,0 0-33 0 0,-2-1-150 0 0,-1 2-145 0 0,-2-1-249 0 0,-1 0-358 0 0,-1 0-389 0 0,-2 0-729 0 0,0-1-1050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0.3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04.84717"/>
      <inkml:brushProperty name="anchorY" value="-5518.12793"/>
      <inkml:brushProperty name="scaleFactor" value="0.5"/>
    </inkml:brush>
  </inkml:definitions>
  <inkml:trace contextRef="#ctx0" brushRef="#br0">1 25 16900 0 0,'0'0'8942'0'0,"25"-3"-8677"0"0,4-1-92 0 0,3 1-39 0 0,-1-1-92 0 0,-5 1 1 0 0,-4 1-111 0 0,-4 0-272 0 0,-3 0-583 0 0,-3 1-1088 0 0,-1 0-2411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0.9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86.58105"/>
      <inkml:brushProperty name="anchorY" value="-6339.57227"/>
      <inkml:brushProperty name="scaleFactor" value="0.5"/>
    </inkml:brush>
  </inkml:definitions>
  <inkml:trace contextRef="#ctx0" brushRef="#br0">1 0 8978 0 0,'0'0'10491'0'0,"2"25"-10420"0"0,1 5 11 0 0,3 6 15 0 0,2 1-13 0 0,1-2 24 0 0,1-3 40 0 0,2-3-29 0 0,2-4 30 0 0,-1-4-8 0 0,1-3-25 0 0,1-3 8 0 0,-1-3-4 0 0,0-2-37 0 0,0-2-64 0 0,0-3-143 0 0,-1-1-376 0 0,-1-2-513 0 0,0-1-706 0 0,-1-2-972 0 0,0-3-1142 0 0,0-1-1717 0 0,-1-1-1 0 0,-2 0 6565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1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3.40918"/>
      <inkml:brushProperty name="anchorY" value="-7508.94629"/>
      <inkml:brushProperty name="scaleFactor" value="0.5"/>
    </inkml:brush>
  </inkml:definitions>
  <inkml:trace contextRef="#ctx0" brushRef="#br0">123 0 7626 0 0,'0'0'13204'0'0,"-3"24"-12949"0"0,-1 9 59 0 0,0 9 44 0 0,-2 4 22 0 0,0 3-84 0 0,0 0-75 0 0,-1 1-38 0 0,-1-2 20 0 0,-1-2 126 0 0,1-3 103 0 0,0-4 139 0 0,0-3-26 0 0,1-4-14 0 0,0-4-17 0 0,2-4-73 0 0,-1-3-38 0 0,2-4-70 0 0,-1-3-61 0 0,2-2-64 0 0,0-3-64 0 0,0-2-45 0 0,2-2-23 0 0,0-2-28 0 0,1-1-5 0 0,0-1-77 0 0,0-2-268 0 0,0-1-480 0 0,0-1-1097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4.8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17.08984"/>
      <inkml:brushProperty name="anchorY" value="-7324.39014"/>
      <inkml:brushProperty name="scaleFactor" value="0.5"/>
    </inkml:brush>
  </inkml:definitions>
  <inkml:trace contextRef="#ctx0" brushRef="#br0">106 66 8682 0 0,'0'0'10237'0'0,"7"-11"-10121"0"0,3-1 44 0 0,2 0 22 0 0,-1 1 16 0 0,0 3-38 0 0,-1 2-33 0 0,-2 2-49 0 0,0 3-27 0 0,-1 1-26 0 0,-2 2 22 0 0,-1 2 0 0 0,-1 2 27 0 0,0 1 69 0 0,-1 2 29 0 0,0 1 7 0 0,-2 2 13 0 0,0 1-1 0 0,-1 2-27 0 0,-2 1 8 0 0,-2 1-23 0 0,0 1 6 0 0,-1 0-22 0 0,-1 0-13 0 0,0-1 3 0 0,0-1-41 0 0,1-1-7 0 0,0-2-19 0 0,2-2-16 0 0,1-1-35 0 0,1-2 27 0 0,1-2-48 0 0,1-1 4 0 0,2-1-21 0 0,1-1 13 0 0,1-2 13 0 0,2 0 15 0 0,1-1 54 0 0,2 0 4 0 0,2-2 50 0 0,0-2-10 0 0,3-1-3 0 0,1-2 11 0 0,1-1-22 0 0,-1-1 7 0 0,0 0-12 0 0,-2 0 11 0 0,-2 0-3 0 0,-2 1 1 0 0,-2 1 65 0 0,-2 1-9 0 0,-2 1 63 0 0,-2 1-24 0 0,-1 1-36 0 0,-3-1-45 0 0,-3 2-55 0 0,-2-1-27 0 0,-3 1-17 0 0,-1 0 46 0 0,-2 0-16 0 0,-2 0 7 0 0,0 0 10 0 0,-1 2-32 0 0,-2-1 76 0 0,1 1 32 0 0,1 0 41 0 0,0 0 13 0 0,0 0 48 0 0,2-1 8 0 0,2 1 20 0 0,-1-2 16 0 0,3-1 7 0 0,1 0-38 0 0,1-2-15 0 0,1-1-17 0 0,2 0-54 0 0,1-2-52 0 0,1 0-37 0 0,-1-1-32 0 0,2 0-25 0 0,0-1 22 0 0,0 0-19 0 0,1 1-14 0 0,0 1 5 0 0,0 1-22 0 0,0 1-50 0 0,0 1-90 0 0,0 0-156 0 0,-1 2-225 0 0,1-1-240 0 0,0 2-309 0 0,0-1-473 0 0,1 1-580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5.2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65.08594"/>
      <inkml:brushProperty name="anchorY" value="-6426.07129"/>
      <inkml:brushProperty name="scaleFactor" value="0.5"/>
    </inkml:brush>
  </inkml:definitions>
  <inkml:trace contextRef="#ctx0" brushRef="#br0">7 1 11018 0 0,'0'0'12972'0'0,"-3"1"-13025"0"0,1 2 16 0 0,1 0 62 0 0,1 2 2 0 0,3 1 11 0 0,1 1 10 0 0,1 1 8 0 0,0 0-10 0 0,2 0 22 0 0,0-1-7 0 0,0 1-6 0 0,2-1-7 0 0,-2-1-17 0 0,1 0 3 0 0,0-2-2 0 0,-1 0 10 0 0,0-1-13 0 0,0 0-61 0 0,0-2-95 0 0,0 0-229 0 0,0-1-280 0 0,0-1-435 0 0,1-2-551 0 0,-1-3-875 0 0,2-2-1407 0 0,-1-2-1823 0 0,6-9-1362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5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70.37793"/>
      <inkml:brushProperty name="anchorY" value="-7325.36475"/>
      <inkml:brushProperty name="scaleFactor" value="0.5"/>
    </inkml:brush>
  </inkml:definitions>
  <inkml:trace contextRef="#ctx0" brushRef="#br0">5 0 7017 0 0,'0'0'17582'0'0,"-2"26"-17148"0"0,1 7-66 0 0,0 4-128 0 0,1 2-65 0 0,0-2-31 0 0,2-2 7 0 0,1-3 20 0 0,-1-4 49 0 0,0-3-12 0 0,1-4-30 0 0,-1-2-54 0 0,0-4-52 0 0,-1-2-18 0 0,0-3-77 0 0,0-3-132 0 0,0-1-359 0 0,-1-3-667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3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 11939 0 0,'0'0'13034'0'0,"12"29"-12984"0"0,41 92-2 0 0,-47-106-38 0 0,1-1 0 0 0,0 0 0 0 0,0 0 0 0 0,2-1 0 0 0,0 0 0 0 0,0-1 0 0 0,18 18 0 0 0,-15-17 3 0 0,2 1 22 0 0,0 0 0 0 0,2-1 0 0 0,-1-1-1 0 0,2 0 1 0 0,-1-1 0 0 0,2-1 0 0 0,33 14 0 0 0,-39-18 97 0 0,1-2 0 0 0,0 0 0 0 0,1 0 0 0 0,-1-1 0 0 0,0-1 0 0 0,1 0 0 0 0,0-1 0 0 0,-1 0 0 0 0,1-1 0 0 0,0-1 0 0 0,0 0 0 0 0,18-4 0 0 0,-25 3-19 0 0,1-1 1 0 0,-1 1-1 0 0,0-1 0 0 0,0-1 1 0 0,0 1-1 0 0,-1-1 0 0 0,1 0 1 0 0,-1-1-1 0 0,0 0 0 0 0,0 0 1 0 0,0 0-1 0 0,-1 0 0 0 0,0-1 0 0 0,0 0 1 0 0,0 0-1 0 0,-1 0 0 0 0,0-1 1 0 0,0 0-1 0 0,0 1 0 0 0,-1-1 1 0 0,0 0-1 0 0,-1-1 0 0 0,1 1 1 0 0,-1-1-1 0 0,-1 1 0 0 0,0-1 0 0 0,1-10 1 0 0,-1-9-28 0 0,-2 1-1 0 0,-1 0 1 0 0,-1-1 0 0 0,-1 1-1 0 0,-2 1 1 0 0,0-1 0 0 0,-12-29-1 0 0,-2 6-62 0 0,-2 2 1 0 0,-46-75-1 0 0,38 57-2273 0 0,29 64 1806 0 0,1 1 333 0 0,0 0 1 0 0,0 0-1 0 0,0 0 0 0 0,0 0 0 0 0,0 0 0 0 0,0 0 0 0 0,0 0 0 0 0,0 0 0 0 0,0 0 1 0 0,0-1-1 0 0,0 1 0 0 0,0 0 0 0 0,0 0 0 0 0,0 0 0 0 0,0 0 0 0 0,0 0 0 0 0,0 0 1 0 0,13-1-6648 0 0,3 5-525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8.3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36.07031"/>
      <inkml:brushProperty name="anchorY" value="-8561.29883"/>
      <inkml:brushProperty name="scaleFactor" value="0.5"/>
    </inkml:brush>
  </inkml:definitions>
  <inkml:trace contextRef="#ctx0" brushRef="#br0">0 406 12867 0 0,'0'0'7535'0'0,"11"5"-7510"0"0,4 1 19 0 0,4 0 12 0 0,2 0 25 0 0,1-3 23 0 0,0-2 15 0 0,-1-4 54 0 0,1-3 6 0 0,-2-4 12 0 0,1-4 0 0 0,0-3-27 0 0,-1-3-20 0 0,-1-3-6 0 0,0-1-19 0 0,-3-2 4 0 0,-1 1-13 0 0,-2-1-6 0 0,-3 1-26 0 0,-1 1-32 0 0,-4 1-48 0 0,-1 1-28 0 0,-2 1 22 0 0,-1 0-1 0 0,-3 2 56 0 0,-1 1 78 0 0,-2 2 57 0 0,-1 2 38 0 0,-2 2 6 0 0,0 3-32 0 0,-2 2-45 0 0,0 3 39 0 0,-1 1-44 0 0,0 3 31 0 0,-1 2 0 0 0,0 3-38 0 0,1 3 3 0 0,0 2-40 0 0,1 4-28 0 0,1 3-41 0 0,0 5 35 0 0,0 4 14 0 0,1 6 71 0 0,0 5 48 0 0,0 4 47 0 0,1 3 13 0 0,2 3-7 0 0,0 1-13 0 0,0 0-62 0 0,2 1-30 0 0,0 0-43 0 0,1 0 35 0 0,0-1 13 0 0,1-1-14 0 0,0-2-11 0 0,0-2-5 0 0,0-3-57 0 0,-1-4-4 0 0,0-3-2 0 0,1-4-50 0 0,0-4 14 0 0,0-3-26 0 0,0-4-69 0 0,1-2-65 0 0,0-4-183 0 0,-2-3-162 0 0,1-2-239 0 0,0-3-251 0 0,1-2-243 0 0,-3-32-21757 0 0,2 24 22372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8.5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97.33203"/>
      <inkml:brushProperty name="anchorY" value="-9951.80859"/>
      <inkml:brushProperty name="scaleFactor" value="0.5"/>
    </inkml:brush>
  </inkml:definitions>
  <inkml:trace contextRef="#ctx0" brushRef="#br0">1 192 8234 0 0,'0'0'15344'0'0,"17"-17"-15085"0"0,6-3 45 0 0,6-3-36 0 0,3 1-49 0 0,1 1-70 0 0,-2 4-106 0 0,-2 2-164 0 0,-3 3-291 0 0,-2 3-401 0 0,-4 1-538 0 0,-2 1-802 0 0,-2 1-1482 0 0,-2 0-2140 0 0,6-3-2966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8.7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76.02344"/>
      <inkml:brushProperty name="anchorY" value="-10607.05371"/>
      <inkml:brushProperty name="scaleFactor" value="0.5"/>
    </inkml:brush>
  </inkml:definitions>
  <inkml:trace contextRef="#ctx0" brushRef="#br0">0 1 12619 0 0,'0'0'14806'0'0,"5"28"-14325"0"0,1 7-84 0 0,0 9-74 0 0,0 1-19 0 0,-2 0-50 0 0,-2-3-66 0 0,-1-4-51 0 0,0-4-29 0 0,-1-4-64 0 0,1-4 13 0 0,-1-5-27 0 0,0-3-24 0 0,0-4-59 0 0,0-4-79 0 0,0-3-141 0 0,0-2-240 0 0,0-3-317 0 0,-1-12-6655 0 0,1 3 3623 0 0,-1-3-1612 0 0,2-2-2617 0 0,-1 1 5795 0 0,1 1 2128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9.1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454.85352"/>
      <inkml:brushProperty name="anchorY" value="-11837.83594"/>
      <inkml:brushProperty name="scaleFactor" value="0.5"/>
    </inkml:brush>
  </inkml:definitions>
  <inkml:trace contextRef="#ctx0" brushRef="#br0">1 44 8370 0 0,'0'0'16681'0'0,"14"-12"-16440"0"0,1 1-29 0 0,1 0-37 0 0,-3 4-39 0 0,-3 5 16 0 0,-4 4-9 0 0,-2 4-9 0 0,-2 3 13 0 0,-1 3-32 0 0,-2 3 27 0 0,-1 1 48 0 0,-2 3 51 0 0,0 0 74 0 0,-2 1 32 0 0,-1 0-2 0 0,0 0-30 0 0,0-1-93 0 0,0-1-31 0 0,0-2-36 0 0,1-1-63 0 0,1-2 32 0 0,2-2-61 0 0,0-2-31 0 0,2-2-22 0 0,0-2-16 0 0,2-2-28 0 0,1-1 6 0 0,2 0-32 0 0,2-1 36 0 0,1 0 16 0 0,3 0-4 0 0,1 0 32 0 0,1 0-26 0 0,1-1-10 0 0,0 0 21 0 0,0 0-26 0 0,-2 0-86 0 0,0-1-181 0 0,-3-1-235 0 0,1 0-350 0 0,-2 0-430 0 0,-2-1-670 0 0,1-1-929 0 0,0 0-1958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9.3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80.40039"/>
      <inkml:brushProperty name="anchorY" value="-12895.86914"/>
      <inkml:brushProperty name="scaleFactor" value="0.5"/>
    </inkml:brush>
  </inkml:definitions>
  <inkml:trace contextRef="#ctx0" brushRef="#br0">0 0 21453 0 0,'0'0'7104'0'0,"20"2"-7080"0"0,2-1-27 0 0,3 1 16 0 0,-3-1-25 0 0,-3 0-2 0 0,-4-1-76 0 0,-4-1-175 0 0,-4 0-254 0 0,-2-1-390 0 0,-3 1-401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9.5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61.5459"/>
      <inkml:brushProperty name="anchorY" value="-13741.12109"/>
      <inkml:brushProperty name="scaleFactor" value="0.5"/>
    </inkml:brush>
  </inkml:definitions>
  <inkml:trace contextRef="#ctx0" brushRef="#br0">1 63 20084 0 0,'0'0'8093'0'0,"24"-6"-7945"0"0,6 0-58 0 0,1-2-34 0 0,-2 1-58 0 0,-5 0-73 0 0,-5 1-200 0 0,-4 0-370 0 0,-5 1-649 0 0,-3-1-894 0 0,-2 1-1721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39.7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10.68262"/>
      <inkml:brushProperty name="anchorY" value="-14511.07422"/>
      <inkml:brushProperty name="scaleFactor" value="0.5"/>
    </inkml:brush>
  </inkml:definitions>
  <inkml:trace contextRef="#ctx0" brushRef="#br0">1 0 15635 0 0,'0'0'11922'0'0,"26"24"-11550"0"0,6 3-28 0 0,4 3-51 0 0,1-1-64 0 0,-1-5-32 0 0,-4-4-64 0 0,-4-4-62 0 0,-4-3-7 0 0,-4-3-24 0 0,-3-2 12 0 0,-3-2-24 0 0,-4-1 6 0 0,-2-1 17 0 0,-3 0-62 0 0,-1-2 10 0 0,-2 0-90 0 0,-1 0-135 0 0,0-2-267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40.0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688.69727"/>
      <inkml:brushProperty name="anchorY" value="-15584.51855"/>
      <inkml:brushProperty name="scaleFactor" value="0.5"/>
    </inkml:brush>
  </inkml:definitions>
  <inkml:trace contextRef="#ctx0" brushRef="#br0">341 1 17996 0 0,'0'0'10277'0'0,"-23"26"-9947"0"0,-4 8-55 0 0,-5 7 15 0 0,-1 4-68 0 0,2-1-38 0 0,2-2-20 0 0,2-2-65 0 0,3-4 5 0 0,1-4-53 0 0,3-4-17 0 0,2-5-110 0 0,2-4-140 0 0,3-3-304 0 0,2-4-488 0 0,3-3-710 0 0,2-3-1376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8:52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19332 0 0,'0'0'96'0'0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1.1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0 0 0,'0'0'9226'0'0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214 595 13835 0 0,'0'0'10178'0'0,"31"12"-9028"0"0,97 35-231 0 0,-121-45-788 0 0,0 1 0 0 0,0-2 0 0 0,0 1 0 0 0,13 1 0 0 0,-18-3-101 0 0,-1 0-1 0 0,0 0 1 0 0,0-1 0 0 0,0 1-1 0 0,1 0 1 0 0,-1 0-1 0 0,0-1 1 0 0,0 1 0 0 0,0-1-1 0 0,0 1 1 0 0,0-1 0 0 0,0 1-1 0 0,2-2 1 0 0,5-3 135 0 0,-1 2-87 0 0,0 0 1 0 0,0-1-1 0 0,0 0 1 0 0,0 0-1 0 0,-1-1 1 0 0,1 0-1 0 0,-1 0 1 0 0,0-1-1 0 0,-1 1 1 0 0,0-1-1 0 0,0 0 1 0 0,0-1-1 0 0,0 1 1 0 0,-1-1-1 0 0,0 0 1 0 0,-1 0-1 0 0,1 0 1 0 0,-1-1-1 0 0,-1 1 1 0 0,1-1-1 0 0,-1 1 1 0 0,-1-1-1 0 0,1 0 1 0 0,-1 0-1 0 0,-1 0 1 0 0,0 0-1 0 0,0 0 1 0 0,0 0-1 0 0,-1 0 1 0 0,0 1-1 0 0,0-1 1 0 0,-1 0-1 0 0,0 0 1 0 0,-1 1-1 0 0,0-1 1 0 0,0 1-1 0 0,-7-13 1 0 0,-1 2-63 0 0,-1 1 0 0 0,-1 1 0 0 0,0 0 0 0 0,-1 1 0 0 0,0 0 0 0 0,-1 1 1 0 0,-1 1-1 0 0,0 0 0 0 0,-27-15 0 0 0,29 20-25 0 0,-1 0 1 0 0,0 2 0 0 0,-1 0-1 0 0,1 0 1 0 0,-1 2 0 0 0,0 0-1 0 0,0 1 1 0 0,0 0-1 0 0,-1 1 1 0 0,1 1 0 0 0,-1 1-1 0 0,-21 2 1 0 0,32-2 0 0 0,0 2 0 0 0,0-1 0 0 0,0 0 1 0 0,1 1-1 0 0,-1 0 0 0 0,0 1 0 0 0,1-1 0 0 0,-1 1 0 0 0,1 0 1 0 0,0 1-1 0 0,0-1 0 0 0,0 1 0 0 0,0 0 0 0 0,1 0 1 0 0,0 0-1 0 0,0 1 0 0 0,0 0 0 0 0,0-1 0 0 0,1 1 0 0 0,-1 1 1 0 0,1-1-1 0 0,-3 8 0 0 0,1-1-21 0 0,0 1-1 0 0,0 0 0 0 0,2 1 1 0 0,0-1-1 0 0,0 1 1 0 0,1-1-1 0 0,1 1 1 0 0,0 25-1 0 0,2-25 11 0 0,1 0 0 0 0,0 1-1 0 0,1-1 1 0 0,1 0-1 0 0,0-1 1 0 0,0 1 0 0 0,2-1-1 0 0,0 0 1 0 0,0 0-1 0 0,1 0 1 0 0,1-1 0 0 0,0 0-1 0 0,0-1 1 0 0,1 1-1 0 0,1-2 1 0 0,19 18 0 0 0,-16-17 9 0 0,1-1 1 0 0,0 0 0 0 0,0-1 0 0 0,1 0 0 0 0,1-1 0 0 0,-1-1 0 0 0,1 0 0 0 0,0-1 0 0 0,1-1-1 0 0,-1-1 1 0 0,1 0 0 0 0,0-1 0 0 0,32 1 0 0 0,-33-3 17 0 0,0-2-1 0 0,1 0 1 0 0,-1-1-1 0 0,0 0 1 0 0,0-2 0 0 0,17-5-1 0 0,-26 7 14 0 0,-1 0-1 0 0,-1 0 0 0 0,1-1 1 0 0,0 0-1 0 0,-1 0 0 0 0,1-1 1 0 0,-1 0-1 0 0,0 0 0 0 0,0 0 1 0 0,0 0-1 0 0,-1-1 1 0 0,0 1-1 0 0,1-1 0 0 0,-2 0 1 0 0,1-1-1 0 0,-1 1 0 0 0,1-1 1 0 0,3-10-1 0 0,-3 3 30 0 0,-1 1 0 0 0,0 0 0 0 0,-1-1 0 0 0,-1 0 0 0 0,0 1-1 0 0,-1-1 1 0 0,0 0 0 0 0,-1 1 0 0 0,-3-17 0 0 0,-1 2-12 0 0,-1 1 0 0 0,-1 1 0 0 0,-15-36 0 0 0,10 32 1 0 0,-1 0-1 0 0,-1 1 1 0 0,-1 0 0 0 0,-23-31-1 0 0,33 53 33 0 0,-9-9-140 0 0,10 18-95 0 0,4 11-27 0 0,1-7 163 0 0,1-1 1 0 0,0 0 0 0 0,0 0-1 0 0,0 0 1 0 0,5 9 0 0 0,4 10 5 0 0,4 6 9 0 0,0 0-1 0 0,2-1 1 0 0,2-1-1 0 0,1-1 1 0 0,32 37-1 0 0,-36-46 6 0 0,2 0 1 0 0,0-2-1 0 0,1 0 0 0 0,0-1 0 0 0,36 22 0 0 0,-43-31 3 0 0,-1-1 0 0 0,1-1 0 0 0,1 0 0 0 0,-1 0 0 0 0,1-1 0 0 0,-1-1 0 0 0,1 0 0 0 0,0 0 0 0 0,0-2 0 0 0,0 1 0 0 0,1-2 0 0 0,19-1 0 0 0,-30 1 9 0 0,0-1 1 0 0,0 1-1 0 0,1-1 1 0 0,-1 0-1 0 0,0 0 0 0 0,0-1 1 0 0,0 1-1 0 0,-1 0 0 0 0,1-1 1 0 0,0 0-1 0 0,0 1 0 0 0,-1-1 1 0 0,1 0-1 0 0,-1-1 0 0 0,0 1 1 0 0,0 0-1 0 0,0-1 0 0 0,0 1 1 0 0,0-1-1 0 0,0 0 1 0 0,2-4-1 0 0,1-5 31 0 0,0 0-1 0 0,-1 0 1 0 0,0 0 0 0 0,2-14 0 0 0,-4 15-16 0 0,6-34-11 0 0,-3-1 0 0 0,-2 1-1 0 0,-4-81 1 0 0,-1 41-44 0 0,1 48 41 0 0,0 24 10 0 0,1-1 1 0 0,0 0 0 0 0,0 1-1 0 0,2-1 1 0 0,5-26 0 0 0,-7 39-16 0 0,0 1 1 0 0,0 0-1 0 0,0-1 1 0 0,0 1-1 0 0,1-1 1 0 0,-1 1-1 0 0,0-1 1 0 0,0 1-1 0 0,1-1 1 0 0,-1 1-1 0 0,0 0 1 0 0,0-1-1 0 0,1 1 1 0 0,-1 0-1 0 0,0-1 1 0 0,1 1-1 0 0,-1 0 1 0 0,0-1-1 0 0,1 1 1 0 0,-1 0-1 0 0,1 0 1 0 0,-1-1-1 0 0,1 1 1 0 0,-1 0-1 0 0,1 0 1 0 0,-1 0-1 0 0,0 0 0 0 0,1 0 1 0 0,-1 0-1 0 0,1-1 1 0 0,-1 1-1 0 0,1 0 1 0 0,-1 0-1 0 0,1 0 1 0 0,-1 1-1 0 0,1-1 1 0 0,-1 0-1 0 0,1 0 1 0 0,-1 0-1 0 0,1 0 1 0 0,-1 0-1 0 0,0 0 1 0 0,1 1-1 0 0,-1-1 1 0 0,1 0-1 0 0,-1 0 1 0 0,0 1-1 0 0,1-1 1 0 0,-1 0-1 0 0,1 1 1 0 0,-1-1-1 0 0,1 1 1 0 0,19 21-12 0 0,-17-19 12 0 0,204 276 153 0 0,-159-212-183 0 0,24 22-875 0 0,-29-37-2009 0 0,-27-32 133 0 0,-3-7-3494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1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3561 0 0,'0'0'96'0'0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1.9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11498 0 0,'0'0'825'0'0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2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10778 0 0,'0'0'1849'0'0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2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13883 0 0,'0'0'10560'0'0,"5"-2"-9692"0"0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4.2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69 199 0 0 0,'0'0'20738'0'0,"-6"-1"-20435"0"0,-19-4-123 0 0,29 7-313 0 0,35 13 159 0 0,-27-13 97 0 0,0-1 1 0 0,0 0-1 0 0,-1-1 0 0 0,1 0 1 0 0,0 0-1 0 0,15-4 0 0 0,-20 3-33 0 0,0-1 0 0 0,0 0 0 0 0,0 0 0 0 0,0 0 0 0 0,-1-1 0 0 0,1 0 0 0 0,-1-1 0 0 0,0 1 0 0 0,0-1 0 0 0,0 0 0 0 0,9-9 0 0 0,-14 12-52 0 0,0-1 0 0 0,0 1 0 0 0,-1-1 0 0 0,1 1 0 0 0,0-1 0 0 0,0 1 0 0 0,-1-1 0 0 0,1 1 1 0 0,-1-1-1 0 0,1 0 0 0 0,-1 1 0 0 0,0-1 0 0 0,0 0 0 0 0,1 1 0 0 0,-1-1 0 0 0,0 0 0 0 0,-1 1 0 0 0,1-1 0 0 0,0 0 0 0 0,0 1 0 0 0,-1-1 0 0 0,1 0 0 0 0,-2-2 1 0 0,0 0 22 0 0,1-1 0 0 0,-1 1 0 0 0,-1-1 0 0 0,1 1 0 0 0,-1 0 0 0 0,-5-7 1 0 0,-9-7 193 0 0,-1 2 0 0 0,-21-15 0 0 0,23 18 74 0 0,15 12-273 0 0,0 0-1 0 0,0 0 0 0 0,0 0 1 0 0,0 0-1 0 0,0 0 0 0 0,0 1 1 0 0,0-1-1 0 0,-1 0 0 0 0,1 1 1 0 0,0-1-1 0 0,0 1 0 0 0,-1-1 0 0 0,-1 0 1 0 0,3 2-60 0 0,-1 0-1 0 0,1 0 1 0 0,-1-1 0 0 0,1 1-1 0 0,-1 0 1 0 0,1 0 0 0 0,0 0 0 0 0,-1-1-1 0 0,1 1 1 0 0,0 0 0 0 0,-1 0-1 0 0,1 0 1 0 0,0 0 0 0 0,0 0 0 0 0,0 0-1 0 0,0 0 1 0 0,0-1 0 0 0,0 1-1 0 0,0 0 1 0 0,0 0 0 0 0,1 1 0 0 0,-13 209 794 0 0,14-161-517 0 0,2 0-1 0 0,18 83 1 0 0,-2-34-82 0 0,-15-84 83 0 0,-7-27-763 0 0,-1 8 191 0 0,1 0 1 0 0,-1 0-1 0 0,1 1 1 0 0,-1-1-1 0 0,0 1 1 0 0,0 0-1 0 0,-1-1 1 0 0,1 1-1 0 0,-1 1 1 0 0,0-1-1 0 0,-3-2 0 0 0,-9-7-588 0 0,0 0 280 0 0,-32-21-1 0 0,-1 1 3188 0 0,42 29 863 0 0,24 4-2409 0 0,177-29-638 0 0,24-2 583 0 0,-208 30-1467 0 0,-9 0 523 0 0,-1 0 0 0 0,0 0 0 0 0,0 0 1 0 0,0 0-1 0 0,0 0 0 0 0,0 0 0 0 0,0 0 0 0 0,0 1 0 0 0,0-1 0 0 0,0 0 0 0 0,0 0 0 0 0,0 0 0 0 0,0 0 1 0 0,0 0-1 0 0,1 0 0 0 0,-1 0 0 0 0,0 0 0 0 0,0 0 0 0 0,0 0 0 0 0,0 0 0 0 0,0 0 0 0 0,0 0 1 0 0,0 0-1 0 0,0 0 0 0 0,0 0 0 0 0,0 0 0 0 0,0 0 0 0 0,1 0 0 0 0,-1 0 0 0 0,0 0 0 0 0,0-1 0 0 0,0 1 1 0 0,0 0-1 0 0,0 0 0 0 0,0 0 0 0 0,0 0 0 0 0,0 0 0 0 0,0 0 0 0 0,0 0 0 0 0,0 0 0 0 0,0 0 1 0 0,0 0-1 0 0,0 0 0 0 0,1 0 0 0 0,-1 0 0 0 0,0 0 0 0 0,0 0 0 0 0,0-1 0 0 0,0 1 0 0 0,0 0 0 0 0,0 0 1 0 0,0 0-1 0 0,0 0 0 0 0,0 0 0 0 0,0 0 0 0 0,0 0 0 0 0,0 0 0 0 0,0 0 0 0 0,0 0 0 0 0,0 0 1 0 0,0-1-1 0 0,0 1 0 0 0,0 0 0 0 0,0 0 0 0 0,0 0 0 0 0,-1 0 0 0 0,1-3-3119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6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29 15651 0 0,'0'0'10111'0'0,"0"-6"-9711"0"0,0-14 190 0 0,0 18 180 0 0,0 17-510 0 0,0-11-270 0 0,1 0 0 0 0,0 0 0 0 0,0 0 1 0 0,0 1-1 0 0,3 5 0 0 0,3 16 29 0 0,2 26 194 0 0,27 92 1 0 0,-18-101 454 0 0,-21-50-1155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6.9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53 14051 0 0,'0'0'8925'0'0,"-10"9"-9019"0"0,-28 31 54 0 0,37-39 41 0 0,-1 0 0 0 0,1 0 0 0 0,1 1-1 0 0,-1-1 1 0 0,0 1 0 0 0,0-1 0 0 0,0 1 0 0 0,1-1-1 0 0,-1 1 1 0 0,1-1 0 0 0,-1 1 0 0 0,1 0-1 0 0,0-1 1 0 0,0 1 0 0 0,-1 0 0 0 0,1-1 0 0 0,0 1-1 0 0,1 0 1 0 0,-1-1 0 0 0,0 1 0 0 0,0 0 0 0 0,2 2-1 0 0,-1 0 13 0 0,1 0 0 0 0,0 0 0 0 0,0-1 0 0 0,0 1 0 0 0,1-1 0 0 0,3 5 0 0 0,-1-2 16 0 0,-2-2 20 0 0,1-1 0 0 0,0 1 0 0 0,0-1 0 0 0,0 0 0 0 0,0 0 0 0 0,0 0 0 0 0,0-1 0 0 0,1 1 0 0 0,-1-1 0 0 0,1 0 0 0 0,0 0 0 0 0,0-1 0 0 0,-1 1 1 0 0,1-1-1 0 0,6 0 0 0 0,5 1 196 0 0,-1 0 0 0 0,0-1 0 0 0,28-3 0 0 0,-32 1-105 0 0,0-1 0 0 0,0-1 0 0 0,-1 1-1 0 0,1-2 1 0 0,0 1 0 0 0,-1-2-1 0 0,14-6 1 0 0,-17 7-32 0 0,0-1 0 0 0,1 0 1 0 0,-1 0-1 0 0,-1 0 0 0 0,1-1 0 0 0,-1 0 0 0 0,0 0 0 0 0,0 0 0 0 0,8-14 0 0 0,-12 18-47 0 0,-1 0 0 0 0,0 1 0 0 0,-1-1 0 0 0,1 0 0 0 0,0 0-1 0 0,0 0 1 0 0,-1 0 0 0 0,1 0 0 0 0,-1 0 0 0 0,0 0 0 0 0,0 0-1 0 0,1 0 1 0 0,-1 0 0 0 0,0 0 0 0 0,-1 0 0 0 0,1 1 0 0 0,0-1-1 0 0,-1 0 1 0 0,1 0 0 0 0,-1 0 0 0 0,-1-3 0 0 0,1 2 2 0 0,-1 0 1 0 0,0 0 0 0 0,-1 0-1 0 0,1 0 1 0 0,-1 0 0 0 0,1 1-1 0 0,-1-1 1 0 0,0 1 0 0 0,0 0-1 0 0,0 0 1 0 0,-3-2 0 0 0,-6-2 62 0 0,1 0 1 0 0,-1 1 0 0 0,0 1 0 0 0,-1 0 0 0 0,-21-4 0 0 0,10 5-34 0 0,0 0 1 0 0,-46 2 0 0 0,58 1-76 0 0,1 1 0 0 0,0 1 0 0 0,0 0 0 0 0,-1 0 0 0 0,1 1 1 0 0,1 0-1 0 0,-1 1 0 0 0,-13 7 0 0 0,22-10-109 0 0,0 0 0 0 0,1 0 0 0 0,-1 0 0 0 0,1 0 0 0 0,-1 1 0 0 0,1-1 0 0 0,0 1 0 0 0,-1-1 0 0 0,1 0 0 0 0,0 1 0 0 0,0 0 0 0 0,0-1 0 0 0,0 1 0 0 0,0 0 0 0 0,0 0 0 0 0,1-1 0 0 0,-1 1 0 0 0,1 0 0 0 0,-1 0 0 0 0,1 0 0 0 0,-1 0 0 0 0,1 0 0 0 0,0 0 0 0 0,0 0 0 0 0,0 2 0 0 0,1 4-1460 0 0,1 0 0 0 0,-1 0 0 0 0,1 0 0 0 0,5 12 1 0 0,0 1-6091 0 0,-4-5-4850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7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16876 0 0,'0'0'10627'0'0,"4"5"-10451"0"0,3 4-93 0 0,0 0 0 0 0,-1 1 0 0 0,0 0 0 0 0,-1 0 0 0 0,0 0 0 0 0,0 1 0 0 0,-1 0 0 0 0,5 20 0 0 0,0 12 141 0 0,-6-29 44 0 0,0 0 0 0 0,-1-1-1 0 0,2 24 1 0 0,-3-19 170 0 0,0-34-4306 0 0,-1 8-1066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07.9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122 349 6161 0 0,'0'0'20891'0'0,"-3"4"-20637"0"0,0-1-228 0 0,2-1 0 0 0,-1 1 1 0 0,0-1-1 0 0,0 1 0 0 0,1 0 1 0 0,-1-1-1 0 0,1 1 0 0 0,0 0 1 0 0,0 0-1 0 0,0 0 0 0 0,0 0 0 0 0,0 0 1 0 0,1 0-1 0 0,0 1 0 0 0,-1-1 1 0 0,1 0-1 0 0,0 3 0 0 0,0-1-10 0 0,1 0 0 0 0,-1 1 0 0 0,1-1 0 0 0,-1 0 1 0 0,1 0-1 0 0,1 0 0 0 0,-1 0 0 0 0,1 0 0 0 0,0-1 0 0 0,0 1 0 0 0,0 0 0 0 0,1-1 0 0 0,0 1 0 0 0,-1-1 0 0 0,2 0 0 0 0,-1 0 0 0 0,0 0 0 0 0,1-1 0 0 0,0 1 0 0 0,0-1 0 0 0,5 5 0 0 0,-1-4 13 0 0,1 1-1 0 0,-1-1 1 0 0,1-1-1 0 0,-1 1 1 0 0,1-2-1 0 0,0 1 1 0 0,0-1-1 0 0,0 0 1 0 0,0-1-1 0 0,0 0 1 0 0,14-1-1 0 0,-10 0-27 0 0,1-2-1 0 0,-1 1 1 0 0,0-2 0 0 0,0 0-1 0 0,0-1 1 0 0,0 0-1 0 0,0 0 1 0 0,-1-2 0 0 0,0 0-1 0 0,0 0 1 0 0,0-1 0 0 0,-1 0-1 0 0,0-1 1 0 0,0 0 0 0 0,-1-1-1 0 0,18-19 1 0 0,-19 17 1 0 0,0 0 1 0 0,0 0 0 0 0,-1-1-1 0 0,0 0 1 0 0,-1-1 0 0 0,0 1-1 0 0,-1-2 1 0 0,-1 1 0 0 0,0 0-1 0 0,-1-1 1 0 0,0 0 0 0 0,-1 0-1 0 0,-1 0 1 0 0,0-1 0 0 0,0-24-1 0 0,-3 30 28 0 0,-1 1-1 0 0,0-1 1 0 0,0 1-1 0 0,0-1 1 0 0,-1 1 0 0 0,-1 0-1 0 0,1 0 1 0 0,-1 0-1 0 0,0 0 1 0 0,-1 1-1 0 0,0-1 1 0 0,0 1-1 0 0,-1 0 1 0 0,-12-11-1 0 0,10 10 49 0 0,0 1-1 0 0,-1 0 1 0 0,1 1 0 0 0,-1-1 0 0 0,-1 2-1 0 0,1-1 1 0 0,-1 2 0 0 0,0-1-1 0 0,0 1 1 0 0,-1 1 0 0 0,-16-4-1 0 0,11 5 34 0 0,0 0 0 0 0,-1 2-1 0 0,1 0 1 0 0,0 1-1 0 0,0 1 1 0 0,-1 0-1 0 0,1 1 1 0 0,1 1 0 0 0,-1 0-1 0 0,0 1 1 0 0,1 1-1 0 0,0 0 1 0 0,1 1 0 0 0,-19 12-1 0 0,23-13-237 0 0,0 1 0 0 0,0 0 0 0 0,1 1 0 0 0,0 0-1 0 0,0 0 1 0 0,1 1 0 0 0,0 0 0 0 0,1 1 0 0 0,0-1 0 0 0,0 1 0 0 0,1 1-1 0 0,0-1 1 0 0,1 1 0 0 0,0 0 0 0 0,1 1 0 0 0,0-1 0 0 0,1 1 0 0 0,0-1-1 0 0,-2 24 1 0 0,4 8-3032 0 0,2-15-3029 0 0,3-3-7106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1.3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0 8522 0 0,'0'0'12661'0'0,"-7"4"-12615"0"0,-21 12-46 0 0,26-15 7 0 0,1 1 0 0 0,-1 0 0 0 0,0 0 0 0 0,1 0 0 0 0,-1 0 0 0 0,1 0 0 0 0,-1 1 0 0 0,1-1 0 0 0,0 0 0 0 0,0 1 0 0 0,0-1 0 0 0,0 0 1 0 0,1 1-1 0 0,-1 3 0 0 0,-2 2 73 0 0,3-7-52 0 0,0 0 1 0 0,-1 0-1 0 0,1 0 0 0 0,0 0 0 0 0,0-1 0 0 0,-1 1 1 0 0,1 0-1 0 0,0 0 0 0 0,0 0 0 0 0,0 0 0 0 0,0 0 1 0 0,0-1-1 0 0,0 1 0 0 0,1 0 0 0 0,-1 0 0 0 0,0 0 1 0 0,0 0-1 0 0,1 0 0 0 0,-1 1 0 0 0,1-2-13 0 0,-1 0 0 0 0,0 0 0 0 0,1 0 0 0 0,-1 0 0 0 0,1 1 0 0 0,-1-1 0 0 0,0 0 0 0 0,1 0 0 0 0,-1 0 1 0 0,1 0-1 0 0,-1 0 0 0 0,0 0 0 0 0,1 0 0 0 0,-1 0 0 0 0,1 0 0 0 0,-1 0 0 0 0,0 0 0 0 0,1 0 0 0 0,-1-1 0 0 0,1 1 0 0 0,-1 0 0 0 0,0 0 0 0 0,1 0 0 0 0,-1 0 0 0 0,0-1 0 0 0,1 1 0 0 0,-1 0 0 0 0,0 0 0 0 0,1-1 0 0 0,-1 1 0 0 0,0 0 0 0 0,0-1 0 0 0,1 1 0 0 0,-1 0 0 0 0,0-1 0 0 0,0 1 0 0 0,1 0 0 0 0,-1-1 0 0 0,0 1 0 0 0,0-1 0 0 0,3-2-2 0 0,0 0 0 0 0,0 0 0 0 0,0 1 0 0 0,0-1 0 0 0,0 1 0 0 0,0 0 0 0 0,1 0 0 0 0,0 0 0 0 0,-1 0-1 0 0,1 0 1 0 0,0 1 0 0 0,-1 0 0 0 0,1-1 0 0 0,0 2 0 0 0,0-1 0 0 0,0 0 0 0 0,0 1 0 0 0,0 0 0 0 0,0-1-1 0 0,0 2 1 0 0,0-1 0 0 0,6 1 0 0 0,-8 0-1 0 0,0-1 0 0 0,1 1 0 0 0,-1 0 0 0 0,1-1 0 0 0,-1 1-1 0 0,0 0 1 0 0,0 1 0 0 0,0-1 0 0 0,1 0 0 0 0,-1 1 0 0 0,0-1 0 0 0,-1 1 0 0 0,1-1-1 0 0,0 1 1 0 0,0 0 0 0 0,-1 0 0 0 0,1 0 0 0 0,-1 0 0 0 0,1 0 0 0 0,-1 0 0 0 0,0 0-1 0 0,0 1 1 0 0,0-1 0 0 0,0 0 0 0 0,0 1 0 0 0,-1-1 0 0 0,1 1 0 0 0,-1-1 0 0 0,0 1 0 0 0,1-1-1 0 0,-1 0 1 0 0,0 1 0 0 0,0-1 0 0 0,-1 1 0 0 0,1-1 0 0 0,-1 5 0 0 0,0-4 62 0 0,0 0 1 0 0,-1 0 0 0 0,1 0-1 0 0,-1 0 1 0 0,0 0 0 0 0,1 0-1 0 0,-1 0 1 0 0,-1 0 0 0 0,1 0-1 0 0,0-1 1 0 0,-1 1 0 0 0,1-1-1 0 0,-1 0 1 0 0,1 0 0 0 0,-7 4-1 0 0,-3 1 199 0 0,0 0 0 0 0,-19 7-1 0 0,23-10-501 0 0,-10 3 752 0 0,6-5-5014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1 439 20068 0 0,'0'0'2578'0'0,"30"1"-1968"0"0,190 3 683 0 0,273-19 1301 0 0,-157-20-1300 0 0,-5-27-129 0 0,-309 57-1113 0 0,-4 1-5 0 0,-1-1 1 0 0,1-1-1 0 0,28-13 1 0 0,-45 19-51 0 0,0-1 1 0 0,0 1 0 0 0,0-1-1 0 0,-1 1 1 0 0,1-1 0 0 0,0 0-1 0 0,0 0 1 0 0,0 1-1 0 0,-1-1 1 0 0,1 0 0 0 0,0 0-1 0 0,-1 0 1 0 0,1 0 0 0 0,-1 0-1 0 0,1 0 1 0 0,-1 0-1 0 0,0 0 1 0 0,1 0 0 0 0,-1 0-1 0 0,0 0 1 0 0,0 0 0 0 0,1 0-1 0 0,-1 0 1 0 0,0 0 0 0 0,0 0-1 0 0,0 0 1 0 0,0-1-1 0 0,-1 1 1 0 0,1 0 0 0 0,0 0-1 0 0,0 0 1 0 0,-1 0 0 0 0,1 0-1 0 0,0 0 1 0 0,-1 0 0 0 0,0-2-1 0 0,-2-1-65 0 0,1-1 0 0 0,-1 1 0 0 0,0 0 0 0 0,-1 0 0 0 0,1 0 0 0 0,-4-3 0 0 0,-14-12-189 0 0,0 2 1 0 0,-1 0-1 0 0,-1 2 1 0 0,0 0-1 0 0,-1 2 1 0 0,-38-16-1 0 0,-9 2 211 0 0,-77-17 1 0 0,133 40 140 0 0,7 3 29 0 0,0-1-1 0 0,0-1 0 0 0,1 1 1 0 0,-1-1-1 0 0,-11-7 1 0 0,23 9-22 0 0,-1 0 1 0 0,1 1-1 0 0,0-1 1 0 0,-1 1-1 0 0,1 0 1 0 0,4 0-1 0 0,14 2 36 0 0,1 1 0 0 0,-1 1 0 0 0,0 0 0 0 0,26 10 0 0 0,82 39 339 0 0,-97-38-356 0 0,-2 3 1 0 0,1 0-1 0 0,-2 2 0 0 0,-1 2 0 0 0,27 24 1 0 0,-39-31-52 0 0,-2 0 0 0 0,0 1-1 0 0,-1 1 1 0 0,-1 0 0 0 0,0 1 0 0 0,-1 0 0 0 0,-1 1 0 0 0,-1 1 0 0 0,12 32 0 0 0,-18-39-53 0 0,0 1 0 0 0,-1 0 0 0 0,-1 0 0 0 0,0-1 1 0 0,-1 1-1 0 0,-1 0 0 0 0,-1 19 0 0 0,0-23-12 0 0,0 0-1 0 0,-1 0 1 0 0,0 0 0 0 0,-1-1 0 0 0,0 1 0 0 0,-1-1-1 0 0,0 1 1 0 0,0-1 0 0 0,-1-1 0 0 0,-11 17-1 0 0,-9 5-224 0 0,-51 44-1 0 0,-2 4-4389 0 0,59-59-1654 0 0,8-5-7052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1.7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0 122 15627 0 0,'0'0'9446'0'0,"12"-7"-9348"0"0,129-65 761 0 0,-125 65-631 0 0,-2 0 207 0 0,0 0 1 0 0,1 1-1 0 0,0 1 1 0 0,17-4-1 0 0,-35 8 837 0 0,-4 1-2559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4.3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15 447 5961 0 0,'0'0'8018'0'0,"-3"-20"-6423"0"0,-7-59-308 0 0,9 73 400 0 0,1 17-1264 0 0,5 19-211 0 0,52 110 1588 0 0,-33-86-987 0 0,17 58 0 0 0,-32-80-511 0 0,-7-21-154 0 0,0 0 0 0 0,2 0-1 0 0,-1 0 1 0 0,1 0 0 0 0,1-1 0 0 0,0 1-1 0 0,12 17 1 0 0,-15-26-102 0 0,0 0-1 0 0,1 0 0 0 0,-1 0 1 0 0,1-1-1 0 0,-1 1 1 0 0,1-1-1 0 0,0 1 1 0 0,0-1-1 0 0,0 0 0 0 0,-1 0 1 0 0,1 0-1 0 0,0 0 1 0 0,0-1-1 0 0,1 1 1 0 0,2-1-1 0 0,52 0 279 0 0,-40 0-247 0 0,304-15 251 0 0,-261 12-16 0 0,120-22 0 0 0,56-30 253 0 0,29-6-433 0 0,444-32 232 0 0,-453 64-153 0 0,602-46 81 0 0,-380 37-19 0 0,-91 6-54 0 0,75 24-89 0 0,-92 4 108 0 0,-190-6-98 0 0,115-4-16 0 0,165-6 311 0 0,-223 13-323 0 0,-75 4 70 0 0,220-5 570 0 0,-381 9-735 0 0,1-1-1 0 0,-1 0 1 0 0,0 0-1 0 0,1 0 1 0 0,-1-1-1 0 0,0 1 1 0 0,1 0-1 0 0,-1-1 0 0 0,0 0 1 0 0,0 1-1 0 0,1-1 1 0 0,-1 0-1 0 0,2-1 1 0 0,-3 0 20 0 0,0 1 0 0 0,0 0 0 0 0,0-1 0 0 0,0 1 0 0 0,-1-1 0 0 0,1 1 0 0 0,0-1 0 0 0,-1 1 0 0 0,1-1 1 0 0,-1 1-1 0 0,0-1 0 0 0,1 1 0 0 0,-1-1 0 0 0,0 0 0 0 0,0 1 0 0 0,0-1 0 0 0,0 1 0 0 0,0-3 0 0 0,0-304 207 0 0,0 308-416 0 0,0 21-9424 0 0,2-11 2075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0.0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153 219 5121 0 0,'0'0'16344'0'0,"-2"-5"-16048"0"0,1 4-324 0 0,-7-12 491 0 0,7 13-432 0 0,0 1 0 0 0,0-1 0 0 0,1 0 0 0 0,-1 1 1 0 0,0-1-1 0 0,1 1 0 0 0,-1-1 0 0 0,0 1 0 0 0,1 0 1 0 0,-1-1-1 0 0,1 1 0 0 0,-1-1 0 0 0,1 1 0 0 0,-1 0 1 0 0,1-1-1 0 0,-1 1 0 0 0,1 0 0 0 0,0 0 0 0 0,-1 0 1 0 0,1-1-1 0 0,0 1 0 0 0,0 0 0 0 0,0 0 0 0 0,-1 1 1 0 0,-4 12 58 0 0,0 0 0 0 0,1 1 0 0 0,1-1 0 0 0,0 1 0 0 0,1 0 0 0 0,1 0 0 0 0,0 0 0 0 0,1 0 0 0 0,3 27 0 0 0,-3-38-80 0 0,1-1 1 0 0,0 1 0 0 0,0-1-1 0 0,0 1 1 0 0,0-1 0 0 0,1 0-1 0 0,0 1 1 0 0,-1-1-1 0 0,1 0 1 0 0,0 0 0 0 0,1 0-1 0 0,-1 0 1 0 0,0-1 0 0 0,1 1-1 0 0,3 3 1 0 0,-1-3 2 0 0,0 0 0 0 0,0 0 0 0 0,0 0-1 0 0,0 0 1 0 0,1-1 0 0 0,-1 0 0 0 0,1 0 0 0 0,11 3 0 0 0,-9-4 13 0 0,0 1 0 0 0,1-2 0 0 0,-1 1 0 0 0,1-1 1 0 0,-1 0-1 0 0,0-1 0 0 0,1 0 0 0 0,-1 0 0 0 0,0-1 0 0 0,1 0 0 0 0,-1 0 1 0 0,0-1-1 0 0,9-5 0 0 0,-10 4 34 0 0,0-1 0 0 0,-1 1 0 0 0,1-1 1 0 0,-1-1-1 0 0,0 1 0 0 0,-1-1 0 0 0,0-1 0 0 0,0 1 0 0 0,0 0 0 0 0,-1-1 1 0 0,1 0-1 0 0,-2 0 0 0 0,1-1 0 0 0,-1 1 0 0 0,0-1 0 0 0,0 1 0 0 0,2-14 1 0 0,-2 2 4 0 0,-1 0 0 0 0,0 0 1 0 0,-1-1-1 0 0,-1 1 0 0 0,-1-1 1 0 0,-4-23-1 0 0,3 34-42 0 0,0-1 0 0 0,-1 1 0 0 0,0-1 0 0 0,0 1 0 0 0,-1 0 0 0 0,0 0 0 0 0,0 1-1 0 0,-1-1 1 0 0,0 1 0 0 0,-1 0 0 0 0,-8-10 0 0 0,9 13 23 0 0,1 0-1 0 0,-1 1 1 0 0,0-1 0 0 0,0 1 0 0 0,-1 0-1 0 0,1 1 1 0 0,-1-1 0 0 0,0 1-1 0 0,0 0 1 0 0,0 0 0 0 0,0 1 0 0 0,-1 0-1 0 0,1 0 1 0 0,-1 0 0 0 0,1 1-1 0 0,-1 0 1 0 0,-8 0 0 0 0,8 1 2 0 0,1 0 0 0 0,0 1-1 0 0,-1 0 1 0 0,1 0 0 0 0,0 0 0 0 0,0 1 0 0 0,0 0 0 0 0,0 0 0 0 0,0 0 0 0 0,0 1 0 0 0,0 0-1 0 0,1 0 1 0 0,0 1 0 0 0,-9 6 0 0 0,4-1 12 0 0,1 1 0 0 0,0 1 0 0 0,0-1 1 0 0,1 1-1 0 0,-12 22 0 0 0,13-21-62 0 0,-43 80 254 0 0,46-82-317 0 0,0 0 0 0 0,0 0 0 0 0,1 1 0 0 0,0-1 0 0 0,1 1 0 0 0,0 0 0 0 0,0 15 0 0 0,2-25-63 0 0,0-1-1 0 0,0 1 1 0 0,0-1-1 0 0,0 1 1 0 0,0-1-1 0 0,0 1 0 0 0,1-1 1 0 0,-1 1-1 0 0,0-1 1 0 0,0 1-1 0 0,0-1 1 0 0,1 1-1 0 0,-1-1 0 0 0,0 1 1 0 0,0-1-1 0 0,1 1 1 0 0,-1-1-1 0 0,1 0 1 0 0,-1 1-1 0 0,0-1 1 0 0,1 1-1 0 0,-1-1 0 0 0,1 0 1 0 0,-1 0-1 0 0,1 1 1 0 0,-1-1-1 0 0,1 0 1 0 0,-1 0-1 0 0,1 1 1 0 0,-1-1-1 0 0,1 0 0 0 0,-1 0 1 0 0,1 0-1 0 0,12 1-7390 0 0,-12-1 6920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0.7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198 276 1552 0 0,'0'0'19348'0'0,"-12"20"-18735"0"0,-39 64-79 0 0,49-81-480 0 0,0-1-1 0 0,1 1 0 0 0,-1 0 0 0 0,1 0 0 0 0,-1 0 0 0 0,1-1 0 0 0,0 2 0 0 0,0-1 1 0 0,1 0-1 0 0,-1 0 0 0 0,0 0 0 0 0,1 0 0 0 0,0 0 0 0 0,0 1 0 0 0,0-1 1 0 0,1 6-1 0 0,0 5 210 0 0,-1-12-245 0 0,0 0 0 0 0,1 0-1 0 0,-1 0 1 0 0,0 0 0 0 0,1 0 0 0 0,0 0-1 0 0,-1 0 1 0 0,1 0 0 0 0,0 0 0 0 0,0 0-1 0 0,0 0 1 0 0,0 0 0 0 0,0 0 0 0 0,0-1-1 0 0,1 1 1 0 0,-1 0 0 0 0,0-1-1 0 0,1 1 1 0 0,0-1 0 0 0,-1 0 0 0 0,1 1-1 0 0,0-1 1 0 0,0 0 0 0 0,-1 0 0 0 0,1 0-1 0 0,0 0 1 0 0,0 0 0 0 0,0-1 0 0 0,0 1-1 0 0,0-1 1 0 0,1 1 0 0 0,-1-1-1 0 0,0 0 1 0 0,0 1 0 0 0,3-1 0 0 0,3 0 3 0 0,-1 0 0 0 0,1 0 1 0 0,-1-1-1 0 0,1 0 1 0 0,-1 0-1 0 0,1-1 0 0 0,-1 1 1 0 0,14-7-1 0 0,-5 0 32 0 0,-1-1-1 0 0,-1 0 0 0 0,0-1 1 0 0,0 0-1 0 0,-1-1 1 0 0,0-1-1 0 0,14-17 0 0 0,-7 6 1 0 0,-1-2-1 0 0,-1 0 0 0 0,16-32 0 0 0,-27 45-11 0 0,-1 0-1 0 0,-1-1 0 0 0,0 1 0 0 0,0-1 1 0 0,-2 0-1 0 0,5-27 0 0 0,-7 35 7 0 0,0 0 0 0 0,-1 0 1 0 0,0 1-1 0 0,0-1 0 0 0,-1 0 0 0 0,1 0 0 0 0,-1 0 0 0 0,0 0 0 0 0,-1 0 0 0 0,1 1 0 0 0,-1-1 1 0 0,0 0-1 0 0,0 1 0 0 0,0-1 0 0 0,-1 1 0 0 0,1 0 0 0 0,-1 0 0 0 0,0 0 0 0 0,0 0 1 0 0,-1 1-1 0 0,1-1 0 0 0,-5-3 0 0 0,2 3 21 0 0,1 0 0 0 0,-1 0-1 0 0,0 0 1 0 0,0 1 0 0 0,-1 0 0 0 0,1 0 0 0 0,-1 1 0 0 0,1 0 0 0 0,-1 0 0 0 0,0 0-1 0 0,0 1 1 0 0,0 0 0 0 0,0 0 0 0 0,0 1 0 0 0,0 0 0 0 0,-7 1 0 0 0,2 1 10 0 0,1 0 1 0 0,-1 1 0 0 0,1 0 0 0 0,0 1 0 0 0,0 0-1 0 0,1 1 1 0 0,-1 0 0 0 0,-18 13 0 0 0,-9 10 65 0 0,1 2 1 0 0,2 1-1 0 0,-44 50 0 0 0,79-80-159 0 0,-29 32-284 0 0,27-31 84 0 0,1 0 0 0 0,-1 1 0 0 0,0 0-1 0 0,1-1 1 0 0,-1 1 0 0 0,1 0 0 0 0,0-1 0 0 0,0 1-1 0 0,0 0 1 0 0,1 0 0 0 0,-2 4 0 0 0,2-7 101 0 0,0 1 1 0 0,0-1 0 0 0,0 1-1 0 0,0-1 1 0 0,0 0 0 0 0,1 1-1 0 0,-1-1 1 0 0,0 0 0 0 0,0 1-1 0 0,0-1 1 0 0,0 1-1 0 0,0-1 1 0 0,1 0 0 0 0,-1 1-1 0 0,0-1 1 0 0,0 0 0 0 0,0 1-1 0 0,1-1 1 0 0,-1 0 0 0 0,0 0-1 0 0,1 1 1 0 0,-1-1 0 0 0,0 0-1 0 0,0 0 1 0 0,1 1-1 0 0,-1-1 1 0 0,1 0 0 0 0,-1 0-1 0 0,0 0 1 0 0,1 0 0 0 0,-1 0-1 0 0,0 1 1 0 0,1-1 0 0 0,-1 0-1 0 0,1 0 1 0 0,-1 0 0 0 0,0 0-1 0 0,1 0 1 0 0,8 0-5033 0 0,-6 0 1858 0 0,8 0-8904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1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19756 0 0,'0'0'7356'0'0,"2"23"-7077"0"0,10 140 123 0 0,-11-139-392 0 0,4 28 171 0 0,-5-48-258 0 0,1-1-1 0 0,0 0 1 0 0,0 1 0 0 0,0-1 0 0 0,0 0 0 0 0,1 1 0 0 0,-1-1-1 0 0,1 0 1 0 0,0 0 0 0 0,0 0 0 0 0,3 4 0 0 0,-4-7-135 0 0,0 1 1 0 0,0 0 0 0 0,0-1-1 0 0,0 1 1 0 0,0 0 0 0 0,0-1-1 0 0,0 0 1 0 0,1 1-1 0 0,-1-1 1 0 0,0 1 0 0 0,0-1-1 0 0,0 0 1 0 0,0 0 0 0 0,1 0-1 0 0,-1 0 1 0 0,0 0-1 0 0,0 0 1 0 0,0 0 0 0 0,0 0-1 0 0,1 0 1 0 0,-1-1 0 0 0,1 0-1 0 0,14-7-9103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1.4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29 1 12107 0 0,'0'0'14791'0'0,"-3"8"-14405"0"0,-4 22-140 0 0,1 1 0 0 0,1-1 0 0 0,1 1 0 0 0,2 36 0 0 0,1-56-199 0 0,1-7-35 0 0,-1-1 0 0 0,1 1 1 0 0,0-1-1 0 0,0 1 0 0 0,0-1 0 0 0,1 1 1 0 0,-1-1-1 0 0,1 1 0 0 0,0-1 1 0 0,0 1-1 0 0,0-1 0 0 0,0 0 1 0 0,3 6-1 0 0,18-28-11641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2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0 691 5857 0 0,'0'0'11960'0'0,"17"5"-11076"0"0,52 15-33 0 0,-66-20-745 0 0,0 1 0 0 0,1-1 0 0 0,-1 1 0 0 0,1-1 0 0 0,-1 0 0 0 0,1 0-1 0 0,-1-1 1 0 0,0 1 0 0 0,1-1 0 0 0,-1 1 0 0 0,0-1 0 0 0,1 0 0 0 0,-1-1 0 0 0,0 1 0 0 0,0 0 0 0 0,0-1-1 0 0,0 0 1 0 0,0 1 0 0 0,0-1 0 0 0,-1-1 0 0 0,5-2 0 0 0,1-2 162 0 0,6-3 64 0 0,-1-2-1 0 0,-1 0 1 0 0,0 0-1 0 0,0-1 1 0 0,-1-1 0 0 0,-1 0-1 0 0,-1 0 1 0 0,16-30-1 0 0,-15 23-240 0 0,-1-1 0 0 0,-1 0 0 0 0,0-1-1 0 0,-2 1 1 0 0,-1-1 0 0 0,3-25 0 0 0,-7 30-108 0 0,0-1 1 0 0,-1 1 0 0 0,-1-1-1 0 0,-1 1 1 0 0,0-1-1 0 0,-2 1 1 0 0,0 0 0 0 0,-11-30-1 0 0,10 36-13 0 0,0-1 0 0 0,-1 1 0 0 0,-1 0 0 0 0,0 1-1 0 0,0 0 1 0 0,-1 0 0 0 0,0 0 0 0 0,-1 1-1 0 0,-1 0 1 0 0,1 1 0 0 0,-2 0 0 0 0,-16-12-1 0 0,24 19 39 0 0,0 0 0 0 0,0 0 0 0 0,-1 1 0 0 0,1-1-1 0 0,0 1 1 0 0,-1-1 0 0 0,1 1 0 0 0,-4 0 0 0 0,6 1-10 0 0,0 0-1 0 0,0 0 1 0 0,1 0 0 0 0,-1 0 0 0 0,0 0 0 0 0,0 0 0 0 0,0 0-1 0 0,1 1 1 0 0,-1-1 0 0 0,0 0 0 0 0,0 1 0 0 0,1-1 0 0 0,-1 1-1 0 0,0-1 1 0 0,1 0 0 0 0,-1 1 0 0 0,1-1 0 0 0,-1 1 0 0 0,0 0 0 0 0,1-1-1 0 0,-1 1 1 0 0,1-1 0 0 0,0 1 0 0 0,-1 0 0 0 0,1 0 0 0 0,-1-1-1 0 0,1 1 1 0 0,0 0 0 0 0,0-1 0 0 0,-1 1 0 0 0,1 0 0 0 0,0 0 0 0 0,0 0-1 0 0,0-1 1 0 0,0 1 0 0 0,0 0 0 0 0,0 0 0 0 0,0 0 0 0 0,0 1-1 0 0,-2 94 531 0 0,18 175 0 0 0,-4-130 86 0 0,6 48 2 0 0,4-57-292 0 0,0-5-138 0 0,-15-73-79 0 0,-3-28-1062 0 0,0 37 0 0 0,-4-63 772 0 0,0 0 0 0 0,0 0 1 0 0,0 0-1 0 0,0 1 1 0 0,-1-1-1 0 0,1 0 1 0 0,0 0-1 0 0,0 0 0 0 0,-1 0 1 0 0,1 0-1 0 0,0 1 1 0 0,0-1-1 0 0,-1 0 0 0 0,1 0 1 0 0,0 0-1 0 0,0 0 1 0 0,-1 0-1 0 0,1 0 1 0 0,0 0-1 0 0,0 0 0 0 0,-1 0 1 0 0,1 0-1 0 0,0 0 1 0 0,0 0-1 0 0,-1 0 0 0 0,1 0 1 0 0,0 0-1 0 0,0 0 1 0 0,-1 0-1 0 0,1 0 1 0 0,0 0-1 0 0,0-1 0 0 0,-1 1 1 0 0,1 0-1 0 0,0 0 1 0 0,0 0-1 0 0,-1 0 0 0 0,1-1 1 0 0,0 1-1 0 0,0 0 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2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0 208 14707 0 0,'0'0'11151'0'0,"18"-14"-11053"0"0,59-45-3 0 0,-68 52-40 0 0,1 0 0 0 0,0 1 0 0 0,1 0 0 0 0,-1 1 0 0 0,15-6 0 0 0,5-2 138 0 0,-8 2 61 0 0,28-21 1 0 0,-21 12-3891 0 0,-13 8-960 0 0,-7 7-1478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3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178 30 15211 0 0,'0'0'10376'0'0,"5"-5"-10311"0"0,16-14-40 0 0,-21 19-27 0 0,0-1 0 0 0,0 1 0 0 0,1 0 0 0 0,-1-1-1 0 0,0 1 1 0 0,0 0 0 0 0,1 0 0 0 0,-1-1 0 0 0,0 1-1 0 0,0 0 1 0 0,1-1 0 0 0,-1 1 0 0 0,1 0-1 0 0,-1 0 1 0 0,0 0 0 0 0,1-1 0 0 0,-1 1 0 0 0,0 0-1 0 0,1 0 1 0 0,-1 0 0 0 0,1 0 0 0 0,-1 0 0 0 0,0 0-1 0 0,1 0 1 0 0,-1 0 0 0 0,1 0 0 0 0,-1 0-1 0 0,0 0 1 0 0,1 0 0 0 0,-1 0 0 0 0,1 0 0 0 0,-1 0-1 0 0,0 0 1 0 0,1 0 0 0 0,-1 1 0 0 0,0-1-1 0 0,1 0 1 0 0,-1 0 0 0 0,1 0 0 0 0,-1 1 0 0 0,0-1-1 0 0,0 0 1 0 0,1 0 0 0 0,-1 1 0 0 0,0-1 0 0 0,1 0-1 0 0,-1 1 1 0 0,0-1 0 0 0,0 0 0 0 0,0 1-1 0 0,1-1 1 0 0,-1 1 0 0 0,0-1 0 0 0,0 0 0 0 0,0 1-1 0 0,0-1 1 0 0,0 0 0 0 0,0 1 0 0 0,0-1-1 0 0,0 1 1 0 0,1 28-11 0 0,-1-25 33 0 0,-2 7 57 0 0,0 1 0 0 0,-1-1-1 0 0,0 0 1 0 0,-1 0 0 0 0,0 0-1 0 0,0 0 1 0 0,-1-1 0 0 0,-8 12 0 0 0,7-11 53 0 0,-7 9 218 0 0,8-13 411 0 0,14-15-570 0 0,-7 7-202 0 0,-1-1 0 0 0,1 1 1 0 0,0-1-1 0 0,0 1 0 0 0,0 0 0 0 0,-1 0 0 0 0,1 0 1 0 0,0 0-1 0 0,0 0 0 0 0,0 0 0 0 0,1 1 0 0 0,-1-1 1 0 0,0 1-1 0 0,0-1 0 0 0,0 1 0 0 0,0 0 1 0 0,1 0-1 0 0,-1 0 0 0 0,3 0 0 0 0,0 1 2 0 0,-1 0-1 0 0,0 0 0 0 0,1 1 1 0 0,-1-1-1 0 0,0 1 0 0 0,0 0 1 0 0,0 0-1 0 0,0 0 0 0 0,5 4 1 0 0,-3-1 1 0 0,0 0 0 0 0,0 0 0 0 0,-1 0 0 0 0,1 1 0 0 0,-1 0 0 0 0,-1 0 1 0 0,1 0-1 0 0,-1 0 0 0 0,0 1 0 0 0,0 0 0 0 0,4 12 0 0 0,-6-15 9 0 0,-1 1-1 0 0,-1-1 0 0 0,1 1 1 0 0,-1-1-1 0 0,1 1 0 0 0,-1 0 1 0 0,-1-1-1 0 0,1 1 1 0 0,-1-1-1 0 0,1 1 0 0 0,-1-1 1 0 0,-1 1-1 0 0,-1 6 1 0 0,-1-5 15 0 0,1 1 1 0 0,-1-1 0 0 0,0 1 0 0 0,0-1-1 0 0,0 0 1 0 0,-1-1 0 0 0,-9 10 0 0 0,0-3 204 0 0,0-2 1 0 0,-1 1 0 0 0,0-1 0 0 0,0-1-1 0 0,-1-1 1 0 0,-20 8 0 0 0,26-12 30 0 0,-1-1 1 0 0,1 0-1 0 0,-1-1 1 0 0,0 0-1 0 0,0 0 1 0 0,0-1-1 0 0,0-1 0 0 0,0 0 1 0 0,-19-2-1 0 0,12-5 256 0 0,17 7-528 0 0,1 0 0 0 0,0 0 0 0 0,-1-1 1 0 0,1 1-1 0 0,0 0 0 0 0,0-1 0 0 0,-1 1 0 0 0,1 0 1 0 0,0-1-1 0 0,0 1 0 0 0,-1-1 0 0 0,1 1 0 0 0,0 0 0 0 0,0-1 1 0 0,0 1-1 0 0,0-1 0 0 0,0 1 0 0 0,0 0 0 0 0,0-1 0 0 0,-1 1 1 0 0,1-1-1 0 0,0 1 0 0 0,1-1 0 0 0,5-10-3301 0 0,6 2-4571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6.3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11006 54 9074 0 0,'0'0'13690'0'0,"-6"-10"-13277"0"0,-17-27-66 0 0,23 36-335 0 0,0 1 1 0 0,0 0 0 0 0,0-1 0 0 0,-1 1-1 0 0,1 0 1 0 0,0-1 0 0 0,0 1 0 0 0,-1 0-1 0 0,1 0 1 0 0,0-1 0 0 0,0 1 0 0 0,-1 0-1 0 0,1 0 1 0 0,0-1 0 0 0,0 1 0 0 0,-1 0-1 0 0,1 0 1 0 0,0 0 0 0 0,-1-1 0 0 0,1 1-1 0 0,0 0 1 0 0,-1 0 0 0 0,1 0 0 0 0,-1 0-1 0 0,1 0 1 0 0,0 0 0 0 0,-1 0 0 0 0,1 0-1 0 0,0 0 1 0 0,-1 0 0 0 0,1 0-1 0 0,-1 0 1 0 0,1 0 0 0 0,0 0 0 0 0,-1 0-1 0 0,1 0 1 0 0,0 0 0 0 0,-1 1 0 0 0,1-1-1 0 0,0 0 1 0 0,-1 0 0 0 0,1 0 0 0 0,0 1-1 0 0,0-1 1 0 0,-1 0 0 0 0,1 0 0 0 0,0 1-1 0 0,-1-1 1 0 0,1 0 0 0 0,0 0 0 0 0,0 1-1 0 0,0-1 1 0 0,-1 0 0 0 0,1 1 0 0 0,-8 14-57 0 0,-16 74 511 0 0,3 1 1 0 0,-10 109-1 0 0,27-170-337 0 0,-16 145 187 0 0,3-48-205 0 0,12-91-78 0 0,3-17 57 0 0,-2 1 1 0 0,-8 27-1 0 0,10-38 34 0 0,-1 0 0 0 0,0-1 0 0 0,-1 0 0 0 0,-5 9 0 0 0,8-15-84 0 0,-1 0 0 0 0,1 0 0 0 0,-1 0 0 0 0,1 0-1 0 0,-1 0 1 0 0,1 0 0 0 0,-1-1 0 0 0,0 1 0 0 0,1-1 0 0 0,-1 1 0 0 0,0-1 0 0 0,1 0-1 0 0,-1 1 1 0 0,0-1 0 0 0,0 0 0 0 0,1 0 0 0 0,-4-1 0 0 0,-36-2 98 0 0,34 2-116 0 0,-131-21 104 0 0,90 12-116 0 0,-1 2 1 0 0,-69-1-1 0 0,-29 15 10 0 0,-149 27-1 0 0,67-5 30 0 0,-558 102-53 0 0,612-94 48 0 0,-2-8 1 0 0,-345 10-1 0 0,-233-6 144 0 0,10 6 88 0 0,-1-33 52 0 0,65-2-157 0 0,253 8-5 0 0,-566-3 169 0 0,595-43-87 0 0,3-27 46 0 0,307 47-220 0 0,-447-54 80 0 0,-4 24-44 0 0,-252-29 223 0 0,442 16-153 0 0,58 8-117 0 0,278 48-49 0 0,-20-2-11 0 0,-53-15 0 0 0,82 17-4 0 0,1 0 1 0 0,0-1-1 0 0,0 1 1 0 0,0-1-1 0 0,0 0 1 0 0,1 0-1 0 0,-1 0 1 0 0,1 0-1 0 0,-1-1 1 0 0,1 1-1 0 0,0-1 1 0 0,1 0-1 0 0,-1 0 1 0 0,1 0-1 0 0,-3-4 1 0 0,-3-10 10 0 0,0 1 1 0 0,-7-24-1 0 0,3-8-40 0 0,2-1 0 0 0,2 0 0 0 0,-3-96 0 0 0,10 9 7 0 0,-3-52 51 0 0,4 187-58 0 0,0 0-1 0 0,0 0 1 0 0,-1 1 0 0 0,1-1 0 0 0,0 0-1 0 0,-1 0 1 0 0,1 1 0 0 0,-1-1 0 0 0,0 0-1 0 0,0 1 1 0 0,1-1 0 0 0,-1 0 0 0 0,0 1-1 0 0,0-1 1 0 0,0 1 0 0 0,-1 0 0 0 0,-1-3-1 0 0,15 2-8492 0 0,-6 2 1654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40.2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5561 0 0,'0'0'9203'0'0,"0"-1"-8965"0"0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7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302 249 0 0 0,'0'0'15147'0'0,"-12"-2"-14295"0"0,-36-5-127 0 0,47 7-661 0 0,0 0 0 0 0,0-1 1 0 0,0 1-1 0 0,-1 0 1 0 0,1 0-1 0 0,0 0 1 0 0,0 1-1 0 0,-1-1 0 0 0,1 0 1 0 0,0 0-1 0 0,0 1 1 0 0,-1-1-1 0 0,1 1 0 0 0,0-1 1 0 0,0 1-1 0 0,0-1 1 0 0,0 1-1 0 0,0 0 1 0 0,0 0-1 0 0,0-1 0 0 0,0 1 1 0 0,0 0-1 0 0,0 0 1 0 0,0 0-1 0 0,1 0 1 0 0,-1 0-1 0 0,-1 1 0 0 0,-4 6 350 0 0,-17 11 601 0 0,18-15-679 0 0,0 0 1 0 0,0 0-1 0 0,0 0 1 0 0,-1 0-1 0 0,1-1 1 0 0,-1 0-1 0 0,0 0 1 0 0,1 0-1 0 0,-9 1 1 0 0,8-2 46 0 0,0 0 0 0 0,0-1 0 0 0,0 0 0 0 0,-1-1 1 0 0,-9 1-1 0 0,14-2-319 0 0,0 1 0 0 0,0 0 0 0 0,0-1 0 0 0,0 1 0 0 0,0-1 0 0 0,0 0 0 0 0,0 1 0 0 0,0-1 1 0 0,0 0-1 0 0,0 0 0 0 0,1-1 0 0 0,-1 1 0 0 0,0 0 0 0 0,1 0 0 0 0,-1-1 0 0 0,0 1 0 0 0,1-1 0 0 0,0 0 0 0 0,-1 1 1 0 0,1-1-1 0 0,-1-2 0 0 0,-3-6-15 0 0,0 1 0 0 0,0-2 0 0 0,1 1 1 0 0,1 0-1 0 0,0-1 0 0 0,0 0 0 0 0,1 0 1 0 0,1 0-1 0 0,0 0 0 0 0,0-17 0 0 0,1 19-69 0 0,1-1-1 0 0,0 1 1 0 0,0 0-1 0 0,1 0 1 0 0,0 0-1 0 0,1 0 1 0 0,0 0-1 0 0,6-11 1 0 0,-6 14 7 0 0,-1 1-1 0 0,1 0 1 0 0,1 0 0 0 0,-1 1 0 0 0,1-1 0 0 0,-1 1 0 0 0,1 0 0 0 0,1 0 0 0 0,-1 0-1 0 0,1 0 1 0 0,-1 1 0 0 0,1-1 0 0 0,0 1 0 0 0,8-3 0 0 0,-11 5 4 0 0,0 0 1 0 0,0 0 0 0 0,1 0-1 0 0,-1 1 1 0 0,0-1-1 0 0,0 1 1 0 0,0 0 0 0 0,1 0-1 0 0,-1-1 1 0 0,0 1-1 0 0,0 1 1 0 0,0-1 0 0 0,1 0-1 0 0,-1 1 1 0 0,0-1-1 0 0,0 1 1 0 0,0-1 0 0 0,0 1-1 0 0,3 1 1 0 0,-3 0 0 0 0,1 0 0 0 0,-1 0 0 0 0,1 0 0 0 0,-1 0 0 0 0,0 0 0 0 0,1 1 0 0 0,-1-1 0 0 0,0 1 0 0 0,-1-1 0 0 0,1 1 0 0 0,2 5 0 0 0,2 6 0 0 0,-2-1 1 0 0,1 1-1 0 0,-2 1 0 0 0,3 21 0 0 0,1 12 37 0 0,2 85 0 0 0,-10-105-12 0 0,0-1 0 0 0,-2 0 0 0 0,-2 0 0 0 0,-12 45 0 0 0,-2-17 38 0 0,-3 0 1 0 0,-3-2 0 0 0,-40 66-1 0 0,60-111-33 0 0,3-5-2 0 0,0-1 1 0 0,1 1 0 0 0,-1 0 0 0 0,1-1 0 0 0,-1 1 0 0 0,1 0 0 0 0,-1 4 0 0 0,2-7 39 0 0,21-10 166 0 0,-10 6-204 0 0,1 0-1 0 0,0 1 1 0 0,0 0-1 0 0,0 0 1 0 0,0 2-1 0 0,0-1 1 0 0,0 2-1 0 0,1-1 1 0 0,-1 2-1 0 0,0 0 1 0 0,12 2-1 0 0,13 5 22 0 0,-2 1 0 0 0,46 18 0 0 0,-40-12-16 0 0,46 10-1 0 0,-79-23-26 0 0,0 0 0 0 0,0-1 0 0 0,0 0 0 0 0,0-1 0 0 0,10 0 0 0 0,-15 0-63 0 0,0-1 0 0 0,0 0-1 0 0,0 1 1 0 0,0-1 0 0 0,0 0-1 0 0,0 0 1 0 0,0-1-1 0 0,-1 1 1 0 0,1 0 0 0 0,0-1-1 0 0,-1 0 1 0 0,1 0-1 0 0,-1 0 1 0 0,1 0 0 0 0,-1 0-1 0 0,2-3 1 0 0,10-14-1784 0 0,-1-1 1 0 0,0-1-1 0 0,-2 0 1 0 0,-1-1-1 0 0,15-43 1 0 0,-8 18-5067 0 0,-1 22-2185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6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1 704 9298 0 0,'0'0'1227'0'0,"23"19"268"0"0,-23-19-1495 0 0,97 73 1940 0 0,-95-71-1804 0 0,1 0-1 0 0,0 0 1 0 0,0-1-1 0 0,0 1 1 0 0,0-1-1 0 0,0 1 1 0 0,0-1-1 0 0,0 0 1 0 0,1-1-1 0 0,-1 1 1 0 0,0 0-1 0 0,1-1 1 0 0,-1 0-1 0 0,0 1 1 0 0,1-1-1 0 0,-1-1 1 0 0,0 1-1 0 0,1 0 1 0 0,-1-1-1 0 0,0 0 1 0 0,1 0-1 0 0,-1 0 1 0 0,0 0-1 0 0,0 0 1 0 0,5-3-1 0 0,4-1 417 0 0,20-8 356 0 0,-1-1 0 0 0,-1-2 0 0 0,0-1 0 0 0,-1-1 1 0 0,-1-1-1 0 0,40-36 0 0 0,-32 22-274 0 0,-1-3 1 0 0,-2 0-1 0 0,55-80 1 0 0,-77 99-553 0 0,-1 0 0 0 0,0 0 0 0 0,-1-1 0 0 0,-1 0 0 0 0,-1-1 0 0 0,9-33 0 0 0,-14 44-65 0 0,-1-1-1 0 0,0 1 1 0 0,0-1-1 0 0,-1 1 1 0 0,0-1-1 0 0,0 0 1 0 0,-1 1 0 0 0,0-1-1 0 0,-1 1 1 0 0,0-1-1 0 0,0 1 1 0 0,0 0-1 0 0,-1-1 1 0 0,-1 1-1 0 0,1 1 1 0 0,-1-1-1 0 0,-10-13 1 0 0,7 12-47 0 0,0 1 1 0 0,-1 0 0 0 0,0 0-1 0 0,0 0 1 0 0,-1 1-1 0 0,0 1 1 0 0,0-1-1 0 0,-1 1 1 0 0,0 1 0 0 0,0 0-1 0 0,0 0 1 0 0,0 1-1 0 0,-1 0 1 0 0,0 1-1 0 0,0 0 1 0 0,0 1 0 0 0,0 0-1 0 0,-21 0 1 0 0,23 2 12 0 0,0 0 0 0 0,0 1 1 0 0,-1 0-1 0 0,1 0 1 0 0,0 1-1 0 0,0 0 0 0 0,0 1 1 0 0,1 0-1 0 0,-1 0 1 0 0,0 1-1 0 0,1 0 1 0 0,0 1-1 0 0,0 0 0 0 0,0 0 1 0 0,1 0-1 0 0,0 1 1 0 0,0 0-1 0 0,0 1 0 0 0,1 0 1 0 0,0 0-1 0 0,0 0 1 0 0,0 0-1 0 0,-4 10 0 0 0,1 2 5 0 0,0 0 1 0 0,1 1-1 0 0,1 1 0 0 0,1-1 0 0 0,1 1 0 0 0,0 0 0 0 0,-2 36 0 0 0,5 154 98 0 0,3-188-65 0 0,32 277 330 0 0,0-19 567 0 0,-31-230-708 0 0,8 243 428 0 0,-10-294-754 0 0,0-2-209 0 0,-1-1 157 0 0,1 0 0 0 0,0 1 1 0 0,-1-1-1 0 0,1 1 0 0 0,-1-1 0 0 0,0 1 1 0 0,0-1-1 0 0,0 1 0 0 0,-2-5 0 0 0,-3-8-500 0 0,1-6 478 0 0,-2 0 1 0 0,0 1 0 0 0,-2 0 0 0 0,0 0 0 0 0,-1 1-1 0 0,-1 0 1 0 0,-1 0 0 0 0,-1 1 0 0 0,0 1 0 0 0,-1 0-1 0 0,-1 1 1 0 0,0 1 0 0 0,-1 0 0 0 0,-32-22 0 0 0,14 17 693 0 0,25 15-91 0 0,0 0 0 0 0,0-1-1 0 0,0 0 1 0 0,0-1 0 0 0,-8-8-1 0 0,17 15-376 0 0,-1-1 0 0 0,0 0-1 0 0,0 0 1 0 0,1 1-1 0 0,-1-1 1 0 0,0 0 0 0 0,1 0-1 0 0,-1 0 1 0 0,1 0 0 0 0,-1 0-1 0 0,1 0 1 0 0,0 0 0 0 0,-1 0-1 0 0,1 0 1 0 0,0 0 0 0 0,0 0-1 0 0,0 0 1 0 0,0 0-1 0 0,-1 0 1 0 0,1 0 0 0 0,1 0-1 0 0,-1-1 1 0 0,0 1 0 0 0,0 0-1 0 0,0 0 1 0 0,1 0 0 0 0,-1 0-1 0 0,0 0 1 0 0,1 0-1 0 0,-1 0 1 0 0,1 0 0 0 0,-1 0-1 0 0,1 1 1 0 0,-1-1 0 0 0,1 0-1 0 0,0 0 1 0 0,-1 0 0 0 0,1 0-1 0 0,0 1 1 0 0,0-1 0 0 0,0 0-1 0 0,0 1 1 0 0,0-1-1 0 0,-1 1 1 0 0,1-1 0 0 0,2 0-1 0 0,5-3-22 0 0,0 0 0 0 0,0 1 0 0 0,1-1-1 0 0,10-1 1 0 0,-16 4 25 0 0,164-36 460 0 0,-95 25-2793 0 0,-23 4-1979 0 0,-33 5 185 0 0,0 0-3754 0 0,-2 2-2259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7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 18724 0 0,'0'0'7466'0'0,"-19"20"-7384"0"0,-58 64-38 0 0,75-81-40 0 0,-1 0-1 0 0,1-1 0 0 0,0 1 0 0 0,0 0 1 0 0,1 1-1 0 0,-1-1 0 0 0,1 0 0 0 0,-1 0 0 0 0,0 4 1 0 0,2-5-3 0 0,0-1 0 0 0,0 0 1 0 0,-1 1-1 0 0,1-1 0 0 0,0 1 1 0 0,0-1-1 0 0,1 0 0 0 0,-1 1 0 0 0,0-1 1 0 0,0 1-1 0 0,1-1 0 0 0,-1 0 1 0 0,1 1-1 0 0,-1-1 0 0 0,2 2 1 0 0,0 0 2 0 0,0-1 1 0 0,0 0 0 0 0,0 1 0 0 0,1-1-1 0 0,-1 0 1 0 0,1 0 0 0 0,0 0 0 0 0,-1 0-1 0 0,1-1 1 0 0,0 1 0 0 0,3 0 0 0 0,-1 0 10 0 0,9 4 88 0 0,0-1 0 0 0,0-1 0 0 0,0 0 0 0 0,1-1 0 0 0,0-1 0 0 0,0 0-1 0 0,0-1 1 0 0,27-2 0 0 0,-19 1 196 0 0,-1 1 0 0 0,40 6 0 0 0,-62-7-292 0 0,0 0 1 0 0,-1 0-1 0 0,1 0 1 0 0,0 0-1 0 0,0 1 0 0 0,-1-1 1 0 0,1 0-1 0 0,0 0 1 0 0,0 0-1 0 0,0 0 1 0 0,-1 1-1 0 0,1-1 1 0 0,0 0-1 0 0,0 0 1 0 0,0 0-1 0 0,0 1 0 0 0,-1-1 1 0 0,1 0-1 0 0,0 0 1 0 0,0 1-1 0 0,0-1 1 0 0,0 0-1 0 0,0 1 1 0 0,0-1-1 0 0,0 0 1 0 0,0 0-1 0 0,0 1 0 0 0,0-1 1 0 0,0 0-1 0 0,0 0 1 0 0,0 1-1 0 0,0-1 1 0 0,0 0-1 0 0,0 1 1 0 0,0-1-1 0 0,0 0 1 0 0,0 0-1 0 0,0 1 1 0 0,1-1-1 0 0,-1 0 0 0 0,0 0 1 0 0,0 1-1 0 0,0-1 1 0 0,0 0-1 0 0,1 0 1 0 0,-1 0-1 0 0,0 1 1 0 0,0-1-1 0 0,0 0 1 0 0,1 0-1 0 0,-1 0 0 0 0,0 0 1 0 0,0 0-1 0 0,1 1 1 0 0,-1-1-1 0 0,0 0 1 0 0,0 0-1 0 0,1 0 1 0 0,-1 0-1 0 0,0 0 1 0 0,0 0-1 0 0,1 0 0 0 0,-1 0 1 0 0,0 0-1 0 0,1 0 1 0 0,-1 0-1 0 0,0 0 1 0 0,1 0-1 0 0,-21 12 323 0 0,18-11-326 0 0,-56 28-277 0 0,-91 32 0 0 0,145-60-397 0 0,-18 5-339 0 0,13-8-2557 0 0,6-5-5113 0 0,3 1 2394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7.6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1 391 16532 0 0,'0'0'10312'0'0,"2"-22"-9798"0"0,12-70-154 0 0,-13 89-340 0 0,-1-1 0 0 0,1 1 0 0 0,0 0 0 0 0,0-1 0 0 0,0 1 0 0 0,1 0 0 0 0,-1 0 0 0 0,1 0 0 0 0,-1 0 0 0 0,1 0 0 0 0,0 0 0 0 0,0 1 0 0 0,1-1 0 0 0,-1 0 0 0 0,4-3 0 0 0,3-2 36 0 0,3-5-77 0 0,1 1 0 0 0,1 0 0 0 0,0 0 1 0 0,0 2-1 0 0,1 0 0 0 0,0 0 0 0 0,24-9 0 0 0,13 0-3458 0 0,5 8-4772 0 0,-41 9 1523 0 0,-8 1-2741 0 0</inkml:trace>
  <inkml:trace contextRef="#ctx0" brushRef="#br0" timeOffset="1">647 79 14531 0 0,'0'0'11241'0'0,"20"-5"-10934"0"0,6 0-232 0 0,-9 1-24 0 0,0 0 1 0 0,-1 0-1 0 0,24-11 0 0 0,-17 6-284 0 0,45-17-184 0 0,-33 19-2945 0 0,0 7-4457 0 0,-35 0 7373 0 0,0 0-1 0 0,1 0 1 0 0,-1 0-1 0 0,1 0 1 0 0,-1 1-1 0 0,1-1 1 0 0,-1 0-1 0 0,1 0 1 0 0,-1 0-1 0 0,1 0 0 0 0,-1 1 1 0 0,1-1-1 0 0,-1 0 1 0 0,0 0-1 0 0,1 1 1 0 0,-1-1-1 0 0,1 1-892 0 0,-1 0 892 0 0,1-1 1 0 0,-1 0-1 0 0,0 1 0 0 0,3 3-3364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7.9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0 135 2577 0 0,'0'0'24015'0'0,"19"-7"-23823"0"0,60-21-86 0 0,-68 24-109 0 0,0-1 0 0 0,0-1 0 0 0,-1 0 0 0 0,0 0 0 0 0,17-14 0 0 0,-2-2-2370 0 0,-8 7-2682 0 0,2-1-4047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8.4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125 734 16668 0 0,'0'0'5630'0'0,"23"-5"-4726"0"0,76-20-156 0 0,-89 22-597 0 0,-1 0 0 0 0,1 0-1 0 0,-1-1 1 0 0,1 0-1 0 0,-1-1 1 0 0,0 0-1 0 0,-1 0 1 0 0,11-9-1 0 0,-2 1 100 0 0,1 0-5 0 0,-1-1 0 0 0,0-1 1 0 0,0 0-1 0 0,-2-2 0 0 0,0 0 1 0 0,-1 0-1 0 0,-1-1 0 0 0,17-29 1 0 0,-23 33-167 0 0,0 0 0 0 0,-1-1 0 0 0,0 1 0 0 0,-2-1 0 0 0,1 0 0 0 0,-2 0 0 0 0,0-1 0 0 0,0 1 0 0 0,-2-1 0 0 0,0 0 0 0 0,-1 1 0 0 0,-3-31 0 0 0,0 32-72 0 0,-1 1-1 0 0,-1-1 1 0 0,0 1-1 0 0,0 0 1 0 0,-1 1 0 0 0,-1 0-1 0 0,0 0 1 0 0,-1 0-1 0 0,0 1 1 0 0,-1 0-1 0 0,0 0 1 0 0,-11-9 0 0 0,8 9-39 0 0,0 1 1 0 0,-1 1-1 0 0,0 0 1 0 0,-19-9-1 0 0,25 15 4 0 0,1-1 0 0 0,-1 2 0 0 0,0-1 0 0 0,0 1 0 0 0,-1 0 0 0 0,1 0 0 0 0,0 1 0 0 0,-1 0 0 0 0,1 1 0 0 0,-1-1 0 0 0,-9 2 0 0 0,13 0 19 0 0,1 0 0 0 0,0 0 0 0 0,0 1 0 0 0,-1-1 0 0 0,1 1 0 0 0,0-1 1 0 0,0 1-1 0 0,1 0 0 0 0,-1 0 0 0 0,0 1 0 0 0,1-1 0 0 0,-1 0 0 0 0,1 1 0 0 0,0 0 0 0 0,0-1 0 0 0,0 1 0 0 0,0 0 0 0 0,0 0 0 0 0,0 0 0 0 0,1 1 0 0 0,-2 4 0 0 0,-4 10-51 0 0,1 1-1 0 0,-6 30 0 0 0,10-38 56 0 0,-5 30 60 0 0,1 0 0 0 0,1 53 0 0 0,8 84 162 0 0,-3-170-212 0 0,8 82 363 0 0,29 136 1 0 0,-23-151-41 0 0,-2-16-102 0 0,-2-8-92 0 0,-2 0-1 0 0,4 80 1 0 0,-12-99-1845 0 0,0-27-1639 0 0,0-21 360 0 0,-1 7 2306 0 0,1-1 0 0 0,-1 1 0 0 0,0 0 0 0 0,-1 0 0 0 0,0-1 0 0 0,-1 1 0 0 0,-5-13 0 0 0,4 13 724 0 0,-1 0 0 0 0,0 1-1 0 0,-1-1 1 0 0,1 1-1 0 0,-1 0 1 0 0,-10-10 0 0 0,4 7 736 0 0,-1 0 0 0 0,0 1 0 0 0,0 1 0 0 0,-1 0 0 0 0,0 1 1 0 0,-1 0-1 0 0,0 1 0 0 0,-24-8 0 0 0,28 11-235 0 0,3 2 56 0 0,1-1-1 0 0,-1 1 0 0 0,1-2 1 0 0,-1 1-1 0 0,-10-8 1 0 0,18 11-566 0 0,-1-1 1 0 0,1 1 0 0 0,0-1 0 0 0,-1 1-1 0 0,1-1 1 0 0,0 1 0 0 0,-1-1 0 0 0,1 1-1 0 0,0-1 1 0 0,0 1 0 0 0,0-1 0 0 0,-1 1 0 0 0,1-1-1 0 0,0 0 1 0 0,0 1 0 0 0,0-1 0 0 0,0 1-1 0 0,0-1 1 0 0,0 1 0 0 0,0-1 0 0 0,0 1-1 0 0,0-1 1 0 0,0 0 0 0 0,1 1 0 0 0,-1-1-1 0 0,0 1 1 0 0,0-1 0 0 0,0 1 0 0 0,1-1-1 0 0,-1 1 1 0 0,0-1 0 0 0,1 1 0 0 0,-1-1 0 0 0,0 1-1 0 0,1 0 1 0 0,-1-1 0 0 0,1 1 0 0 0,-1-1-1 0 0,1 1 1 0 0,22-19-6 0 0,-18 16 49 0 0,57-39-244 0 0,128-63 1 0 0,-84 50-4686 0 0,-83 43-595 0 0,-7 4-6930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8.8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0 341 15947 0 0,'0'0'12763'0'0,"23"-17"-12376"0"0,71-54-78 0 0,-84 64-230 0 0,0-2-1 0 0,-1 1 1 0 0,0-1-1 0 0,0-1 0 0 0,-1 1 1 0 0,0-1-1 0 0,-1-1 1 0 0,12-22-1 0 0,-2 4 22 0 0,-8 13-50 0 0,-1 0 1 0 0,-1-1-1 0 0,8-23 0 0 0,-6 12-8 0 0,-10 44-190 0 0,0 0 1 0 0,3 27 0 0 0,-1-1 166 0 0,11 125 126 0 0,-8-147-196 0 0,0 0 0 0 0,2-1-1 0 0,0 1 1 0 0,17 35 0 0 0,-18-48-162 0 0,1-5-3439 0 0,-5-3 2671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9.1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69 232 16772 0 0,'0'0'7467'0'0,"6"13"-7206"0"0,21 43 34 0 0,-26-54-234 0 0,0 0-1 0 0,0 1 1 0 0,1-1 0 0 0,-1 0 0 0 0,1-1 0 0 0,0 1 0 0 0,-1 0 0 0 0,1 0 0 0 0,0-1 0 0 0,0 1 0 0 0,0-1 0 0 0,0 1 0 0 0,0-1 0 0 0,0 0-1 0 0,1 0 1 0 0,-1 0 0 0 0,0 0 0 0 0,1 0 0 0 0,-1-1 0 0 0,0 1 0 0 0,1 0 0 0 0,-1-1 0 0 0,1 0 0 0 0,2 0 0 0 0,0 0 123 0 0,1-1-1 0 0,-1 1 1 0 0,0-1 0 0 0,0 0 0 0 0,0-1 0 0 0,0 1 0 0 0,9-5 0 0 0,-5 1-41 0 0,0-1 1 0 0,0 1 0 0 0,-1-2 0 0 0,1 1-1 0 0,-2-1 1 0 0,1 0 0 0 0,-1-1 0 0 0,0 0-1 0 0,0 0 1 0 0,-1 0 0 0 0,0-1 0 0 0,-1 0 0 0 0,0 0-1 0 0,0-1 1 0 0,-1 1 0 0 0,0-1 0 0 0,-1 0-1 0 0,0 0 1 0 0,3-18 0 0 0,-6 23-102 0 0,1 0-1 0 0,-1-1 1 0 0,0 1 0 0 0,0 0 0 0 0,-1 0-1 0 0,0 0 1 0 0,0-1 0 0 0,0 1 0 0 0,0 0-1 0 0,-1 0 1 0 0,0 1 0 0 0,0-1-1 0 0,0 0 1 0 0,-1 1 0 0 0,1-1 0 0 0,-1 1-1 0 0,0-1 1 0 0,0 1 0 0 0,-1 0 0 0 0,1 1-1 0 0,-1-1 1 0 0,-5-4 0 0 0,4 5-32 0 0,-1-1 1 0 0,0 1-1 0 0,1 0 1 0 0,-1 0-1 0 0,0 0 1 0 0,-1 1-1 0 0,1 0 1 0 0,0 0-1 0 0,-1 1 0 0 0,1-1 1 0 0,-1 1-1 0 0,1 1 1 0 0,-1 0-1 0 0,0-1 1 0 0,1 2-1 0 0,-1-1 1 0 0,-8 3-1 0 0,7-1-10 0 0,0 0 0 0 0,0 1 0 0 0,0 0 0 0 0,1 1 0 0 0,-1 0 0 0 0,1 0 0 0 0,0 0 0 0 0,1 1 0 0 0,-1 0 0 0 0,-9 10 0 0 0,3-2-464 0 0,0 1-1 0 0,1 0 0 0 0,-15 25 0 0 0,19-17-659 0 0,7-10-2825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19.5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1 291 12731 0 0,'0'0'16004'0'0,"11"-5"-15857"0"0,20-6-40 0 0,0 1 0 0 0,1 2 0 0 0,36-4-1 0 0,115-11 148 0 0,-116 16-191 0 0,82-10 175 0 0,370-48 941 0 0,-7-43-142 0 0,-486 102-1013 0 0,-15 3-40 0 0,1 0 0 0 0,-1-1 0 0 0,12-4 0 0 0,-29 8-1541 0 0,5 0 1432 0 0,1 0-1 0 0,-1 0 1 0 0,1 0 0 0 0,-1 0 0 0 0,1 0 0 0 0,-1 0 0 0 0,1 0 0 0 0,-1 0 0 0 0,1 0 0 0 0,-1 0 0 0 0,1 0 0 0 0,0 1 0 0 0,-1-1 0 0 0,1 0 0 0 0,-1 0 0 0 0,1 0 0 0 0,-1 1 0 0 0,1-1 0 0 0,0 0 0 0 0,-1 0 0 0 0,1 1 0 0 0,0-1 0 0 0,-1 0 0 0 0,1 1 0 0 0,0-1 0 0 0,-1 1-1 0 0,1-1 1 0 0,0 1 0 0 0,-8 8-4712 0 0,1-1-3376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20.0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84 20676 0 0,'0'0'8122'0'0,"20"-11"-8078"0"0,65-34-25 0 0,-74 40-85 0 0,0 1 1 0 0,0 0 0 0 0,1 0-1 0 0,-1 1 1 0 0,1 0 0 0 0,0 1-1 0 0,0 1 1 0 0,-1 0 0 0 0,1 0-1 0 0,20 3 1 0 0,-3-2-765 0 0,-23 0 200 0 0,4 0 16 0 0,0 0-1 0 0,0 1 0 0 0,10 2 0 0 0,-4 2-3332 0 0,-3 3-3861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20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1 170 18188 0 0,'0'0'6609'0'0,"138"-34"-5993"0"0,-99 20-207 0 0,2-3-161 0 0,3 0-112 0 0,0-2-216 0 0,-3 3-369 0 0,-4 1-495 0 0,0 1-840 0 0,-5 3-1329 0 0,-11 3-2344 0 0,-10 3-7730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1 186 15003 0 0,'0'0'8533'0'0,"5"-28"-8432"0"0,20-86-45 0 0,-24 111-52 0 0,0 0-1 0 0,0 0 1 0 0,0 0 0 0 0,0 0-1 0 0,0 0 1 0 0,1 0 0 0 0,-1 0-1 0 0,1 1 1 0 0,0-1 0 0 0,2-3-1 0 0,-3 6-1 0 0,0-1 0 0 0,0 0 0 0 0,0 1-1 0 0,0-1 1 0 0,-1 1 0 0 0,1-1-1 0 0,0 1 1 0 0,0 0 0 0 0,0 0 0 0 0,0-1-1 0 0,0 1 1 0 0,0 0 0 0 0,0 0-1 0 0,0 0 1 0 0,2 0 0 0 0,3-1 3 0 0,-1 0-13 0 0,-1 1 0 0 0,0-1 0 0 0,0 1 0 0 0,0-1-1 0 0,0 1 1 0 0,1 0 0 0 0,-1 1 0 0 0,0-1 0 0 0,0 1 0 0 0,0 0-1 0 0,0 0 1 0 0,0 0 0 0 0,0 1 0 0 0,0-1 0 0 0,0 1-1 0 0,0 0 1 0 0,3 2 0 0 0,-1 1-12 0 0,0 0 0 0 0,-1 0 1 0 0,0 1-1 0 0,0-1 0 0 0,0 1 0 0 0,-1 0 1 0 0,0 1-1 0 0,7 12 0 0 0,-5-6 60 0 0,-1 0 0 0 0,1 0 0 0 0,-2 0 0 0 0,0 1-1 0 0,-1 0 1 0 0,0 0 0 0 0,-1 0 0 0 0,-1 0 0 0 0,0 0 0 0 0,-1 0 0 0 0,0 0 0 0 0,-1 1 0 0 0,-1-1-1 0 0,0 0 1 0 0,-1 0 0 0 0,0-1 0 0 0,-1 1 0 0 0,-1-1 0 0 0,0 1 0 0 0,-1-2 0 0 0,-12 21 0 0 0,17-31 87 0 0,0-1 0 0 0,0 1 0 0 0,0 0 1 0 0,0 0-1 0 0,-1-1 0 0 0,1 1 1 0 0,-1-1-1 0 0,1 1 0 0 0,-1-1 1 0 0,1 0-1 0 0,-1 0 0 0 0,0 1 1 0 0,0-1-1 0 0,-2 0 0 0 0,4-24 1114 0 0,0 19-1239 0 0,0 1 0 0 0,0-1 0 0 0,1 1 0 0 0,-1-1 0 0 0,1 1 1 0 0,0-1-1 0 0,0 1 0 0 0,0 0 0 0 0,0-1 0 0 0,0 1 0 0 0,1 0 1 0 0,-1 0-1 0 0,4-4 0 0 0,-3 5-17 0 0,0 0-1 0 0,0 0 1 0 0,0 0 0 0 0,0 1 0 0 0,0-1-1 0 0,0 1 1 0 0,1-1 0 0 0,-1 1 0 0 0,0 0-1 0 0,1 0 1 0 0,-1 0 0 0 0,1 0 0 0 0,0 1-1 0 0,-1-1 1 0 0,1 1 0 0 0,-1-1 0 0 0,1 1-1 0 0,0 0 1 0 0,3 0 0 0 0,5 1 0 0 0,0 0 1 0 0,-1 1-1 0 0,1 0 1 0 0,0 0-1 0 0,-1 1 0 0 0,0 1 1 0 0,0 0-1 0 0,0 0 1 0 0,0 1-1 0 0,-1 0 0 0 0,1 0 1 0 0,-1 2-1 0 0,0-1 1 0 0,-1 1-1 0 0,12 12 1 0 0,-6-6 17 0 0,-2 2 1 0 0,1-1 0 0 0,-2 2-1 0 0,0 0 1 0 0,-1 0 0 0 0,0 1-1 0 0,-2 0 1 0 0,8 19 0 0 0,-14-32-4 0 0,-1 0 1 0 0,0 0 0 0 0,0 0-1 0 0,0 0 1 0 0,0 0-1 0 0,0 0 1 0 0,-1 0 0 0 0,0 0-1 0 0,0 0 1 0 0,0 0-1 0 0,0 0 1 0 0,-1 0 0 0 0,1 0-1 0 0,-1 0 1 0 0,0 0-1 0 0,0 0 1 0 0,-1 0 0 0 0,-1 4-1 0 0,0-4 27 0 0,0 1 0 0 0,0-1 0 0 0,-1 0 0 0 0,1 0-1 0 0,-1-1 1 0 0,0 1 0 0 0,0-1 0 0 0,0 1 0 0 0,-1-1 0 0 0,1-1-1 0 0,-1 1 1 0 0,-6 2 0 0 0,-7 3 110 0 0,-1-2 0 0 0,0 0 0 0 0,0-2 0 0 0,-1 0 0 0 0,1-1 0 0 0,-24 1 0 0 0,7-2 239 0 0,-67-5 0 0 0,87 1-328 0 0,-1-1-1 0 0,1 0 0 0 0,0-1 1 0 0,0-1-1 0 0,0 0 1 0 0,-18-9-1 0 0,23 5-963 0 0,15 2-2977 0 0,17 0-8431 0 0,-10 7 60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20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18028 0 0,'0'0'8492'0'0,"9"18"-8445"0"0,-3-5-35 0 0,13 28 59 0 0,36 55-1 0 0,-43-78-8 0 0,1 0-1 0 0,1-1 1 0 0,0 0-1 0 0,1-1 0 0 0,20 15 1 0 0,-30-26 12 0 0,0-1 0 0 0,1-1 0 0 0,-1 1 0 0 0,1-1 1 0 0,-1 0-1 0 0,1 0 0 0 0,0-1 0 0 0,0 1 1 0 0,0-1-1 0 0,1-1 0 0 0,-1 1 0 0 0,0-1 0 0 0,1 0 1 0 0,-1-1-1 0 0,1 1 0 0 0,-1-1 0 0 0,1 0 0 0 0,-1-1 1 0 0,0 0-1 0 0,1 0 0 0 0,-1 0 0 0 0,7-3 0 0 0,-8 2-42 0 0,0-1-1 0 0,0 0 0 0 0,0 1 0 0 0,-1-2 0 0 0,1 1 0 0 0,-1 0 0 0 0,0-1 0 0 0,0 0 0 0 0,0 0 0 0 0,0 0 0 0 0,-1-1 0 0 0,0 1 0 0 0,0-1 0 0 0,0 1 0 0 0,0-1 0 0 0,-1 0 0 0 0,0 0 0 0 0,3-9 0 0 0,1-7-1 0 0,-1 0-1 0 0,-1 0 1 0 0,2-29 0 0 0,-4-29-5 0 0,-3 45-108 0 0,-6 41-227 0 0,4 9 229 0 0,0 0 0 0 0,0 26 0 0 0,0 0 118 0 0,-33 587 2618 0 0,34-616-2437 0 0,0-9-491 0 0,1-7-1493 0 0,-1-12-3441 0 0,0 5 808 0 0,2 1-3734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21.0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1 273 22701 0 0,'0'0'2995'0'0,"26"-3"-2128"0"0,8 0-547 0 0,121-19 1026 0 0,598-185 1397 0 0,-731 200-2720 0 0,66-16-630 0 0,-60 18-2164 0 0,1 3-3777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7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0 756 14955 0 0,'0'0'4943'0'0,"21"16"-4381"0"0,65 52-46 0 0,-83-65-461 0 0,0-1-1 0 0,1 1 0 0 0,-1-1 0 0 0,1 0 0 0 0,0 1 0 0 0,0-2 0 0 0,-1 1 0 0 0,1 0 0 0 0,0-1 0 0 0,1 0 0 0 0,-1 1 0 0 0,0-2 0 0 0,0 1 0 0 0,0 0 1 0 0,1-1-1 0 0,4 0 0 0 0,5 0 143 0 0,9 0 86 0 0,0-1 0 0 0,0-1 0 0 0,-1 0 0 0 0,1-2 0 0 0,-1-1 1 0 0,1-1-1 0 0,-1-1 0 0 0,-1 0 0 0 0,1-2 0 0 0,-2 0 0 0 0,1-2 1 0 0,-1 0-1 0 0,-1-1 0 0 0,0-1 0 0 0,0-1 0 0 0,-2-1 0 0 0,0 0 0 0 0,16-19 1 0 0,-18 18-222 0 0,-2 0 1 0 0,0-2-1 0 0,-1 1 1 0 0,-1-1-1 0 0,0-1 1 0 0,-1 0-1 0 0,-2-1 1 0 0,0 1-1 0 0,0-2 1 0 0,-2 1-1 0 0,-1-1 1 0 0,0 0-1 0 0,-2 0 1 0 0,2-43-1 0 0,-5 45-65 0 0,-1-1-1 0 0,0 1 1 0 0,-1 0-1 0 0,-2 0 1 0 0,0 0 0 0 0,-1 0-1 0 0,0 0 1 0 0,-2 1-1 0 0,0 0 1 0 0,-1 0-1 0 0,-1 1 1 0 0,-1 0 0 0 0,0 0-1 0 0,-1 1 1 0 0,-13-14-1 0 0,18 23-10 0 0,0 1 0 0 0,0 0-1 0 0,0 1 1 0 0,-14-10 0 0 0,17 13 8 0 0,-1 0 0 0 0,1 0 0 0 0,-1 0-1 0 0,0 1 1 0 0,1-1 0 0 0,-1 1 0 0 0,0 0 0 0 0,0 0 0 0 0,0 0 0 0 0,0 1 0 0 0,0-1 0 0 0,-6 1 0 0 0,8 1 3 0 0,1-1-1 0 0,0 1 1 0 0,-1-1 0 0 0,1 1 0 0 0,0 0 0 0 0,-1 0 0 0 0,1-1-1 0 0,0 1 1 0 0,0 0 0 0 0,0 0 0 0 0,0 0 0 0 0,0 0 0 0 0,0 0 0 0 0,0 1-1 0 0,0-1 1 0 0,0 0 0 0 0,1 0 0 0 0,-1 1 0 0 0,0-1 0 0 0,1 0 0 0 0,-1 1-1 0 0,1-1 1 0 0,-1 1 0 0 0,0 2 0 0 0,-6 39-18 0 0,-14 392 242 0 0,6-72 92 0 0,1-167-136 0 0,-14 169 127 0 0,21-121-112 0 0,7-204-171 0 0,0-32-24 0 0,3 37-73 0 0,0-40-523 0 0,0-11 263 0 0,1-11-84 0 0,-1-21-581 0 0,-2 0-1 0 0,-1 0 1 0 0,-2-1-1 0 0,-14-69 1 0 0,12 89 891 0 0,-1 0 1 0 0,-1 1-1 0 0,-1-1 1 0 0,0 1-1 0 0,-2 0 1 0 0,0 1-1 0 0,0 0 1 0 0,-2 0-1 0 0,0 1 1 0 0,-1 1-1 0 0,-19-20 1 0 0,-4 3 677 0 0,19 19 73 0 0,1-1 0 0 0,1-1 0 0 0,-16-20-1 0 0,28 32-526 0 0,1 1 0 0 0,-1 0 0 0 0,1-1-1 0 0,0 0 1 0 0,0 1 0 0 0,0-1 0 0 0,0 0-1 0 0,0 1 1 0 0,1-1 0 0 0,-1 0 0 0 0,1 0-1 0 0,0 0 1 0 0,-1 0 0 0 0,1 1 0 0 0,1-1 0 0 0,-1 0-1 0 0,0 0 1 0 0,1 0 0 0 0,-1 1 0 0 0,1-1-1 0 0,1-3 1 0 0,0 1-37 0 0,1 0 0 0 0,-1 1 0 0 0,1-1 0 0 0,0 1 0 0 0,0 0 0 0 0,0-1-1 0 0,1 2 1 0 0,-1-1 0 0 0,1 0 0 0 0,6-4 0 0 0,20-14 154 0 0,1 2 0 0 0,55-27 0 0 0,73-21-894 0 0,-101 44-3614 0 0,0-1-3647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8.3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0 140 21453 0 0,'0'0'6468'0'0,"20"-19"-6258"0"0,64-59-64 0 0,-78 73-129 0 0,0 0 0 0 0,0 0 0 0 0,1 0-1 0 0,0 1 1 0 0,-1 0 0 0 0,14-5 0 0 0,-15 8-11 0 0,0 0 0 0 0,0 0-1 0 0,0 0 1 0 0,1 0 0 0 0,-1 1-1 0 0,6 0 1 0 0,4 0 1 0 0,-13 0-10 0 0,1 0 0 0 0,-1 0 0 0 0,1 0-1 0 0,-1 0 1 0 0,1 1 0 0 0,-1-1 0 0 0,1 1 0 0 0,-1 0 0 0 0,1 0 0 0 0,-1 0-1 0 0,0 0 1 0 0,1 0 0 0 0,-1 0 0 0 0,0 0 0 0 0,0 1 0 0 0,0-1-1 0 0,0 1 1 0 0,3 3 0 0 0,-2-1-5 0 0,0-1 0 0 0,-1 1 0 0 0,0 0 0 0 0,0 0 0 0 0,0 0 0 0 0,0 0 0 0 0,-1 0-1 0 0,1 0 1 0 0,-1 0 0 0 0,1 6 0 0 0,-1 0 5 0 0,0 0 1 0 0,0 0-1 0 0,-1 0 0 0 0,-1 0 0 0 0,1 0 0 0 0,-2 0 0 0 0,1 0 0 0 0,-1-1 1 0 0,-5 13-1 0 0,0-5 58 0 0,-1-1 0 0 0,0 1 0 0 0,-2-2 0 0 0,0 1 0 0 0,-1-1 0 0 0,0-1 1 0 0,-1 0-1 0 0,-23 20 0 0 0,35-34-37 0 0,0 1 1 0 0,0-1-1 0 0,0 0 1 0 0,0 0 0 0 0,0 0-1 0 0,0 0 1 0 0,0 0-1 0 0,0 0 1 0 0,0 0-1 0 0,0 1 1 0 0,0-1-1 0 0,0 0 1 0 0,0 0 0 0 0,-1 0-1 0 0,1 0 1 0 0,0 0-1 0 0,0 0 1 0 0,0 0-1 0 0,0 0 1 0 0,0 0-1 0 0,0 0 1 0 0,0 1 0 0 0,0-1-1 0 0,0 0 1 0 0,-1 0-1 0 0,1 0 1 0 0,0 0-1 0 0,0 0 1 0 0,0 0-1 0 0,0 0 1 0 0,0 0 0 0 0,0 0-1 0 0,0 0 1 0 0,-1 0-1 0 0,1 0 1 0 0,0 0-1 0 0,0 0 1 0 0,0 0-1 0 0,0 0 1 0 0,0 0 0 0 0,0 0-1 0 0,0 0 1 0 0,-1 0-1 0 0,1 0 1 0 0,0 0-1 0 0,0-1 1 0 0,0 1-1 0 0,0 0 1 0 0,0 0 0 0 0,0 0-1 0 0,0 0 1 0 0,0 0-1 0 0,0 0 1 0 0,-1 0-1 0 0,1 0 1 0 0,0 0-1 0 0,0-1 1 0 0,3-8 270 0 0,8-12-343 0 0,-7 18 44 0 0,1-1 0 0 0,-1 1 0 0 0,0 0 1 0 0,1 0-1 0 0,0 1 0 0 0,-1-1 0 0 0,1 1 1 0 0,0 0-1 0 0,0 0 0 0 0,1 1 0 0 0,-1 0 1 0 0,0 0-1 0 0,8-1 0 0 0,-4 2 6 0 0,0 0-1 0 0,-1 0 1 0 0,1 1-1 0 0,0 0 1 0 0,-1 1-1 0 0,1 0 1 0 0,14 5 0 0 0,-8-1 6 0 0,-1 1 0 0 0,0 0 0 0 0,0 1 0 0 0,-1 0 0 0 0,0 1 0 0 0,0 1 0 0 0,-1 0 0 0 0,21 22 0 0 0,-26-23 2 0 0,1 0-1 0 0,-2 0 1 0 0,1 1-1 0 0,7 15 1 0 0,-12-21 1 0 0,0 1 1 0 0,-1 0-1 0 0,1 0 0 0 0,-1-1 1 0 0,0 1-1 0 0,0 0 1 0 0,0 0-1 0 0,-1 0 1 0 0,1 0-1 0 0,-1 0 1 0 0,-1 1-1 0 0,0 8 0 0 0,0-12 7 0 0,0 1 0 0 0,0-1-1 0 0,-1 1 1 0 0,1-1-1 0 0,0 0 1 0 0,-1 0-1 0 0,0 0 1 0 0,1 1-1 0 0,-1-2 1 0 0,0 1-1 0 0,0 0 1 0 0,0 0 0 0 0,0 0-1 0 0,0-1 1 0 0,-1 1-1 0 0,1-1 1 0 0,0 0-1 0 0,-5 2 1 0 0,-6 2 82 0 0,1 0 1 0 0,-18 4-1 0 0,26-9-76 0 0,-16 5 87 0 0,-1-1 0 0 0,0-1 0 0 0,-42 1 0 0 0,50-4-112 0 0,0-1-1 0 0,0 0 1 0 0,-1-1-1 0 0,1 0 0 0 0,1-1 1 0 0,-1 0-1 0 0,-18-9 1 0 0,29 12-124 0 0,0-1 1 0 0,0 0-1 0 0,0 0 1 0 0,0 0-1 0 0,0-1 1 0 0,0 1-1 0 0,0 0 1 0 0,1-1-1 0 0,-1 1 1 0 0,1-1 0 0 0,-1 1-1 0 0,1-1 1 0 0,-1 0-1 0 0,1 0 1 0 0,0 0-1 0 0,-1-2 1 0 0,2 3-147 0 0,-1 1 1 0 0,1-1-1 0 0,0 0 0 0 0,0 0 1 0 0,0 0-1 0 0,0 0 1 0 0,0 0-1 0 0,0 1 1 0 0,0-1-1 0 0,0 0 0 0 0,0 0 1 0 0,1 0-1 0 0,-1 0 1 0 0,0 1-1 0 0,0-1 1 0 0,1-1-1 0 0,0 0-636 0 0,1 1 1 0 0,-1-1-1 0 0,0 1 1 0 0,0-1-1 0 0,1 1 1 0 0,-1 0-1 0 0,0-1 1 0 0,1 1-1 0 0,2-2 1 0 0,7-2-11153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8.6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0 157 19404 0 0,'0'0'2939'0'0,"20"-11"-2337"0"0,65-34 102 0 0,-55 29-170 0 0,2 1 0 0 0,0 2 0 0 0,0 1-1 0 0,1 1 1 0 0,1 2 0 0 0,38-5 0 0 0,1 4-498 0 0,-42 9-3804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9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1 127 18212 0 0,'0'0'8284'0'0,"22"-5"-7650"0"0,9-2-437 0 0,100-25 661 0 0,-34 6-370 0 0,-33 9-499 0 0,-22 5-2938 0 0,-8 1-2495 0 0,0-1-3576 0 0,-22 8-2229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9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38 21036 0 0,'0'0'4668'0'0,"19"20"-4133"0"0,58 64-44 0 0,121 117 1831 0 0,-120-131-1892 0 0,-76-68-537 0 0,0-1 1 0 0,0 0 0 0 0,-1 0 0 0 0,1 0 0 0 0,-1 1 0 0 0,1-1 1 0 0,-1 0-1 0 0,0 1 0 0 0,0-1 0 0 0,0 1 0 0 0,1 0 1 0 0,-1-1-1 0 0,-1 1 0 0 0,1 0 0 0 0,1 1 0 0 0</inkml:trace>
  <inkml:trace contextRef="#ctx0" brushRef="#br0" timeOffset="1">380 0 15667 0 0,'0'0'9417'0'0,"-8"22"-9096"0"0,-26 73 80 0 0,9-29 387 0 0,-2-2 1 0 0,-2-2-1 0 0,-47 73 1 0 0,-69 108 932 0 0,145-242-1734 0 0,-5 6-80 0 0,0 1 1 0 0,1 0 0 0 0,0 0 0 0 0,1 1-1 0 0,-1-1 1 0 0,2 1 0 0 0,-1-1 0 0 0,1 1-1 0 0,-1 12 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59:39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1 287 14971 0 0,'0'0'10832'0'0,"19"-4"-9980"0"0,5 0-603 0 0,97-20 810 0 0,630-163 2414 0 0,-502 126-2494 0 0,-240 58-229 0 0,-4 1-547 0 0,-2 1-2927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7:2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55 17564 0 0,'0'0'-852'0'0,"-3"-9"-3776"0"0,0-2 4953 0 0,-2-5 171 0 0,0-2-5398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0:09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1 141 16540 0 0,'0'0'6212'0'0,"11"22"-5951"0"0,34 73-61 0 0,-38-80-136 0 0,1 0-1 0 0,0 0 1 0 0,1-1 0 0 0,0 0-1 0 0,2 0 1 0 0,-1-1 0 0 0,2-1-1 0 0,0 0 1 0 0,0 0 0 0 0,27 19-1 0 0,-29-25-19 0 0,1-1-1 0 0,-1 0 1 0 0,1 0-1 0 0,0-1 1 0 0,0-1-1 0 0,0 0 1 0 0,0 0-1 0 0,1-1 0 0 0,-1 0 1 0 0,1-1-1 0 0,0 0 1 0 0,-1-1-1 0 0,1-1 1 0 0,20-3-1 0 0,-23 3 40 0 0,1-2-1 0 0,-1 1 1 0 0,0-1-1 0 0,0-1 1 0 0,-1 0-1 0 0,1 0 1 0 0,-1 0-1 0 0,0-1 1 0 0,0-1-1 0 0,0 1 1 0 0,-1-1-1 0 0,0 0 1 0 0,0-1-1 0 0,9-10 1 0 0,-9 8-13 0 0,1-1-1 0 0,-2 0 1 0 0,1-1 0 0 0,-1 1 0 0 0,-1-1 0 0 0,0 0 0 0 0,0-1-1 0 0,-1 1 1 0 0,-1-1 0 0 0,4-20 0 0 0,-5 20-14 0 0,-1-1 1 0 0,-1 0 0 0 0,0 1-1 0 0,0-1 1 0 0,-1 0-1 0 0,-1 1 1 0 0,-6-24-1 0 0,6 29-6 0 0,0 1 1 0 0,0 0-1 0 0,-1-1 0 0 0,0 1 1 0 0,0 0-1 0 0,-1 0 1 0 0,0 1-1 0 0,0-1 0 0 0,0 1 1 0 0,-1 0-1 0 0,0 0 0 0 0,0 0 1 0 0,0 1-1 0 0,0-1 1 0 0,-1 1-1 0 0,-7-4 0 0 0,5 4 29 0 0,1 1-1 0 0,0-1 1 0 0,-1 2-1 0 0,0-1 1 0 0,0 1-1 0 0,0 0 1 0 0,0 1-1 0 0,0-1 1 0 0,0 2-1 0 0,0-1 1 0 0,0 1-1 0 0,0 0 1 0 0,-14 3-1 0 0,22-3-111 0 0,-1 0-1 0 0,1 0 1 0 0,0 0-1 0 0,-1 0 1 0 0,1 0-1 0 0,0 0 1 0 0,-1 1-1 0 0,1-1 1 0 0,0 0-1 0 0,0 0 1 0 0,-1 0-1 0 0,1 0 1 0 0,0 1-1 0 0,0-1 1 0 0,-1 0-1 0 0,1 0 1 0 0,0 0-1 0 0,0 1 1 0 0,0-1-1 0 0,-1 0 1 0 0,1 0-1 0 0,0 1 1 0 0,0-1-1 0 0,0 0 1 0 0,0 0 0 0 0,0 1-1 0 0,-1-1 1 0 0,1 0-1 0 0,0 1 1 0 0,0-1-1 0 0,0 0 1 0 0,0 1-1 0 0,0-1 1 0 0,0 0-1 0 0,0 1 1 0 0,0-1-1 0 0,0 0 1 0 0,0 0-1 0 0,0 1 1 0 0,0-1-1 0 0,1 0 1 0 0,-1 1-1 0 0,0-1 1 0 0,0 0-1 0 0,0 1 1 0 0,0-1-1 0 0,0 0 1 0 0,1 0-1 0 0,-1 1 1 0 0,0-1-1 0 0,0 0 1 0 0,0 0-1 0 0,1 0 1 0 0,-1 1-1 0 0,0-1 1 0 0,0 0-1 0 0,1 0 1 0 0,-1 0-1 0 0,0 0 1 0 0,0 1-1 0 0,1-1 1 0 0,-1 0-1 0 0,18 12-2952 0 0,-3-3-1326 0 0,-3-4-3025 0 0,-1 0-4896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14611 0 0,'0'0'11872'0'0,"21"-12"-11756"0"0,71-35-31 0 0,-80 41-67 0 0,0 2 0 0 0,0-1 0 0 0,0 1 0 0 0,1 1-1 0 0,-1 0 1 0 0,16-1 0 0 0,-1 0-1 0 0,4-1-221 0 0,43 0-1 0 0,-28 5-2743 0 0,-45 0 2739 0 0,-1 0 1 0 0,1 0-1 0 0,-1 0 1 0 0,1 0-1 0 0,-1 0 1 0 0,1 0-1 0 0,0 0 1 0 0,-1 1-1 0 0,1-1 1 0 0,-1 0-1 0 0,1 0 0 0 0,-1 1 1 0 0,1-1-1 0 0,-1 0 1 0 0,0 1-1 0 0,1-1 1 0 0,-1 1-1 0 0,1-1 1 0 0,-1 0-1 0 0,0 1 1 0 0,1-1-1 0 0,-1 1 0 0 0,1 0 1 0 0,-1 0-472 0 0,1 0 1 0 0,-1 0-1 0 0,0 0 1 0 0,1 0-1 0 0,-1 0 0 0 0,0 1 1 0 0,0-1-1 0 0,0 0 1 0 0,0 0-1 0 0,0 0 1 0 0,0 0-1 0 0,0 0 0 0 0,0 1 1 0 0,0-1-1 0 0,0 0 1 0 0,-1 0-1 0 0,1 0 1 0 0,0 0-1 0 0,-1 0 0 0 0,0 1 1 0 0,-7 7-3514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0:10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412 48 13931 0 0,'0'0'10006'0'0,"-21"-8"-9538"0"0,-69-24-145 0 0,86 30-304 0 0,-1 1 1 0 0,1-1-1 0 0,-1 1 0 0 0,0 1 1 0 0,0-1-1 0 0,1 1 0 0 0,-1 0 1 0 0,0 0-1 0 0,0 0 0 0 0,1 0 1 0 0,-1 1-1 0 0,0 0 0 0 0,1 0 1 0 0,-1 0-1 0 0,0 1 1 0 0,1-1-1 0 0,0 1 0 0 0,-7 4 1 0 0,-2 0 16 0 0,-3 1 38 0 0,0 1 1 0 0,1 0-1 0 0,0 1 0 0 0,0 1 1 0 0,1 0-1 0 0,1 1 0 0 0,0 0 1 0 0,0 1-1 0 0,1 1 1 0 0,0 0-1 0 0,-10 17 0 0 0,19-27-49 0 0,1 1 0 0 0,0-1 0 0 0,0 1 0 0 0,1 0-1 0 0,-1-1 1 0 0,1 1 0 0 0,0 0 0 0 0,0 0 0 0 0,0 0 0 0 0,1 0-1 0 0,-1 0 1 0 0,1 0 0 0 0,0 1 0 0 0,0-1 0 0 0,0 0 0 0 0,2 5-1 0 0,-1-6-16 0 0,0-1 0 0 0,0 1 0 0 0,0 0-1 0 0,1-1 1 0 0,-1 0 0 0 0,1 1-1 0 0,0-1 1 0 0,-1 0 0 0 0,1 0-1 0 0,0 0 1 0 0,0 0 0 0 0,1 0-1 0 0,-1 0 1 0 0,0 0 0 0 0,1-1-1 0 0,-1 1 1 0 0,1-1 0 0 0,-1 0 0 0 0,1 0-1 0 0,0 0 1 0 0,-1 0 0 0 0,1 0-1 0 0,4 0 1 0 0,9 3 67 0 0,0-2-1 0 0,0 0 1 0 0,0-1-1 0 0,0-1 1 0 0,28-2 0 0 0,79-20 168 0 0,-94 15-180 0 0,1 1-1 0 0,0 2 1 0 0,0 0 0 0 0,52 2-1 0 0,-81 2-56 0 0,0 0 0 0 0,0 0-1 0 0,0 0 1 0 0,0 0 0 0 0,0 0 0 0 0,0 0-1 0 0,0 0 1 0 0,0 1 0 0 0,0-1-1 0 0,0 0 1 0 0,0 0 0 0 0,0 1-1 0 0,0-1 1 0 0,0 1 0 0 0,0-1 0 0 0,0 1-1 0 0,0-1 1 0 0,-1 1 0 0 0,1 0-1 0 0,0-1 1 0 0,0 1 0 0 0,-1 0 0 0 0,1-1-1 0 0,0 1 1 0 0,-1 0 0 0 0,1 0-1 0 0,-1 0 1 0 0,1 0 0 0 0,-1 0 0 0 0,1 0-1 0 0,-1 0 1 0 0,0 0 0 0 0,1 0-1 0 0,-1 0 1 0 0,0 0 0 0 0,0 0 0 0 0,0 0-1 0 0,1 0 1 0 0,-1 0 0 0 0,0 0-1 0 0,-1 0 1 0 0,1 0 0 0 0,0 0 0 0 0,0 0-1 0 0,0 0 1 0 0,-1 0 0 0 0,1 0-1 0 0,0 0 1 0 0,-1 1 0 0 0,-2 4 38 0 0,0 0 1 0 0,0 0 0 0 0,0-1 0 0 0,-1 1 0 0 0,0-1-1 0 0,-7 8 1 0 0,-124 115 298 0 0,31-32-789 0 0,131-126-2315 0 0,68-88-17361 0 0,-55 65 15069 0 0,-32 42 4858 0 0,22-29 4360 0 0,-3-3 0 0 0,36-71 0 0 0,-56 98 81 0 0,-7 16-4046 0 0,0-1-1 0 0,0 1 0 0 0,0 0 1 0 0,1 0-1 0 0,-1-1 0 0 0,0 1 1 0 0,0 0-1 0 0,0-1 0 0 0,0 1 1 0 0,0 0-1 0 0,0 0 0 0 0,0-1 1 0 0,0 1-1 0 0,0 0 0 0 0,0-1 1 0 0,0 1-1 0 0,0 0 0 0 0,0 0 1 0 0,0-1-1 0 0,0 1 0 0 0,0 0 1 0 0,0-1-1 0 0,0 1 0 0 0,0 0 1 0 0,0 0-1 0 0,0-1 0 0 0,0 1 1 0 0,-1 0-1 0 0,1 0 0 0 0,0-1 1 0 0,0 1-1 0 0,0 0 0 0 0,0 0 1 0 0,-1-1-1 0 0,1 1 0 0 0,0 0 1 0 0,0 0-1 0 0,-1 0 0 0 0,1 0 1 0 0,0-1-1 0 0,0 1 0 0 0,-1 0 1 0 0,1 0-1 0 0,-1 2-48 0 0,1 1 0 0 0,1-1-1 0 0,-1 1 1 0 0,0-1 0 0 0,1 1-1 0 0,-1-1 1 0 0,1 1 0 0 0,1 2-1 0 0,5 13-152 0 0,1 0-1 0 0,0 0 0 0 0,2 0 0 0 0,18 25 0 0 0,56 59-80 0 0,-75-92 67 0 0,1 0 0 0 0,0-1-1 0 0,1 0 1 0 0,22 14 0 0 0,-26-19 21 0 0,0 0-1 0 0,0-1 1 0 0,0 0-1 0 0,0 0 1 0 0,1 0-1 0 0,-1-1 1 0 0,1-1 0 0 0,0 1-1 0 0,-1-1 1 0 0,10 0-1 0 0,-16-1 25 0 0,-1-1 0 0 0,1 1 0 0 0,-1-1 0 0 0,1 1 0 0 0,-1-1 0 0 0,0 1 0 0 0,1-1 0 0 0,-1 0 0 0 0,1 1 0 0 0,-1-1 0 0 0,0 0 0 0 0,0 1 0 0 0,1-1 0 0 0,-1 0 0 0 0,0 1-1 0 0,0-1 1 0 0,0 0 0 0 0,0 1 0 0 0,0-1 0 0 0,0 0 0 0 0,0 1 0 0 0,0-1 0 0 0,0 0 0 0 0,0 0 0 0 0,0 1 0 0 0,0-1 0 0 0,0 0 0 0 0,-1 0 0 0 0,-5-25 613 0 0,-3 6-441 0 0,-1 1 0 0 0,0 1 0 0 0,-2 0 0 0 0,-15-19 0 0 0,-60-60 144 0 0,55 64 150 0 0,-52-71 1 0 0,81 100-464 0 0,2 3-27 0 0,0 0 0 0 0,0 0 0 0 0,0-1 0 0 0,0 1 0 0 0,0 0 0 0 0,1-1 0 0 0,-1 1 0 0 0,0-1 1 0 0,1 1-1 0 0,-1-1 0 0 0,1 1 0 0 0,-1-1 0 0 0,1 0 0 0 0,0 1 0 0 0,-1-1 0 0 0,1 0 0 0 0,0 1 0 0 0,0-1 0 0 0,0 1 0 0 0,1-4 0 0 0,2 4-13 0 0,0 0 0 0 0,-1 0 0 0 0,1 0 0 0 0,0 1-1 0 0,0-1 1 0 0,0 1 0 0 0,-1 0 0 0 0,1-1 0 0 0,0 1-1 0 0,0 1 1 0 0,5-1 0 0 0,-5 1 8 0 0,11 0-22 0 0,0 1 0 0 0,1 1 0 0 0,-1 0 0 0 0,0 1 0 0 0,0 0 0 0 0,-1 1 0 0 0,1 1 0 0 0,-1 0 0 0 0,18 13 0 0 0,14 10-14 0 0,48 42-1 0 0,-73-56 45 0 0,104 90-1843 0 0,-118-99-530 0 0,-22-1-13482 0 0,14-5 14177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0:1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12667 0 0,'0'0'15620'0'0,"23"-10"-15538"0"0,12-6-69 0 0,95-45-177 0 0,-105 47-685 0 0,0 1-2873 0 0,-9 5-3161 0 0,-1 1-6576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40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44 267 15571 0 0,'0'0'5596'0'0,"1"19"-5553"0"0,3 59-16 0 0,-4-62-4 0 0,2 0 0 0 0,0 0 0 0 0,8 26 0 0 0,-4-15 25 0 0,-2-14 88 0 0,0 1 1 0 0,1-1 0 0 0,8 17-1 0 0,-29-65 348 0 0,2-1 0 0 0,1 0 0 0 0,3-1-1 0 0,-8-42 1 0 0,8 22-217 0 0,3 0 1 0 0,1-71-1 0 0,6 124-257 0 0,0 0-1 0 0,0 1 1 0 0,0-1 0 0 0,1 1-1 0 0,-1-1 1 0 0,1 1-1 0 0,0-1 1 0 0,0 1 0 0 0,0-1-1 0 0,1 1 1 0 0,-1 0 0 0 0,1 0-1 0 0,0 0 1 0 0,0 0-1 0 0,0 0 1 0 0,0 0 0 0 0,0 0-1 0 0,1 0 1 0 0,-1 1-1 0 0,4-3 1 0 0,-3 3-16 0 0,1 0 0 0 0,-1 0 0 0 0,1 0 0 0 0,0 1 0 0 0,0-1 0 0 0,0 1 0 0 0,-1 0 0 0 0,1 0 0 0 0,0 1 0 0 0,0-1 0 0 0,0 1 1 0 0,1 0-1 0 0,-1 0 0 0 0,0 0 0 0 0,0 0 0 0 0,0 1 0 0 0,7 2 0 0 0,-2-1-8 0 0,0 1-1 0 0,-1 0 1 0 0,0 1 0 0 0,0 0 0 0 0,0 1 0 0 0,0-1 0 0 0,0 2-1 0 0,-1-1 1 0 0,13 12 0 0 0,-4-1-22 0 0,-2 1 0 0 0,25 33 0 0 0,-35-43 28 0 0,0 0 0 0 0,-1 0 0 0 0,1 0 0 0 0,-2 1 1 0 0,1-1-1 0 0,1 9 0 0 0,-2-12 22 0 0,-1 1 1 0 0,-1 0 0 0 0,1-1 0 0 0,-1 1 0 0 0,0 0 0 0 0,0 0 0 0 0,0-1 0 0 0,0 1-1 0 0,-1 0 1 0 0,0-1 0 0 0,-1 6 0 0 0,0-7 37 0 0,1-1-1 0 0,-1 0 0 0 0,1 1 1 0 0,-1-1-1 0 0,0 0 1 0 0,0 0-1 0 0,0 0 1 0 0,0-1-1 0 0,0 1 1 0 0,0 0-1 0 0,-1-1 1 0 0,1 0-1 0 0,-1 1 1 0 0,1-1-1 0 0,-1 0 1 0 0,1 0-1 0 0,-1 0 1 0 0,1 0-1 0 0,-1-1 1 0 0,-5 1-1 0 0,-7 1 254 0 0,0 0-1 0 0,-23-2 0 0 0,28 0-258 0 0,-10 0-83 0 0,0-2 0 0 0,0-1 0 0 0,1 0 0 0 0,-1-1 0 0 0,1-2 0 0 0,-20-7-1 0 0,33 10-227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4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14 160 10218 0 0,'0'0'2667'0'0,"7"20"-2349"0"0,35 129 1608 0 0,2 0-495 0 0,-41-140-2294 0 0,3 1 7584 0 0,-9-22-4543 0 0,-19-48-406 0 0,13 38-1558 0 0,-48-147 241 0 0,50 139-449 0 0,1-1 0 0 0,1 0 0 0 0,-1-53-1 0 0,6 81-14 0 0,0 0-1 0 0,0 1 0 0 0,0-1 0 0 0,1 0 0 0 0,-1 1 0 0 0,1-1 0 0 0,0 1 0 0 0,-1-1 0 0 0,1 1 0 0 0,1-1 0 0 0,-1 1 1 0 0,0-1-1 0 0,1 1 0 0 0,-1 0 0 0 0,1 0 0 0 0,-1 0 0 0 0,1 0 0 0 0,3-3 0 0 0,-3 4-3 0 0,-1 0 1 0 0,1 0-1 0 0,0 0 0 0 0,-1 0 0 0 0,1 0 1 0 0,0 1-1 0 0,0-1 0 0 0,-1 1 0 0 0,1-1 1 0 0,0 1-1 0 0,0 0 0 0 0,0-1 0 0 0,0 1 1 0 0,-1 0-1 0 0,1 0 0 0 0,0 1 0 0 0,0-1 1 0 0,0 0-1 0 0,0 0 0 0 0,-1 1 0 0 0,1-1 1 0 0,0 1-1 0 0,0 0 0 0 0,-1 0 0 0 0,1-1 1 0 0,0 1-1 0 0,1 2 0 0 0,8 4-6 0 0,-1 1-1 0 0,-1 0 1 0 0,0 0 0 0 0,0 1-1 0 0,0 0 1 0 0,-1 1-1 0 0,-1-1 1 0 0,12 20 0 0 0,2 9 12 0 0,18 48 0 0 0,-13-28 20 0 0,-18-41-186 0 0,14 36 265 0 0,-20-47-716 0 0,-1-1 0 0 0,0 1 0 0 0,0 0 0 0 0,0 9 1 0 0,-1-14 186 0 0,0-1 1 0 0,-1 1 0 0 0,1 0 0 0 0,0-1 0 0 0,0 1-1 0 0,0-1 1 0 0,-1 1 0 0 0,1-1 0 0 0,0 0 0 0 0,-1 1 0 0 0,1-1-1 0 0,0 1 1 0 0,-1-1 0 0 0,1 1 0 0 0,-1-1 0 0 0,1 0-1 0 0,0 1 1 0 0,-1-1 0 0 0,1 0 0 0 0,-1 0 0 0 0,1 1 0 0 0,-1-1-1 0 0,1 0 1 0 0,-1 0 0 0 0,1 0 0 0 0,-1 0 0 0 0,0 1-1 0 0,1-1 1 0 0,-1 0 0 0 0,1 0 0 0 0,-1 0 0 0 0,1 0-1 0 0,-2 0 1 0 0,-1 0-2753 0 0,-2 1-1931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40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96 14539 0 0,'0'0'11449'0'0,"16"-10"-11510"0"0,5-4-26 0 0,-9 5-95 0 0,0 1 1 0 0,0 1-1 0 0,1 0 1 0 0,18-7-1 0 0,12-1-5807 0 0,-21 8-3160 0 0,-13 3-645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41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1 15619 0 0,'0'0'8069'0'0,"-20"4"-7913"0"0,-64 17-55 0 0,78-19-82 0 0,1-1-1 0 0,0 1 0 0 0,0 0 1 0 0,0 0-1 0 0,0 1 1 0 0,0-1-1 0 0,0 1 1 0 0,1 0-1 0 0,0 0 1 0 0,-1 1-1 0 0,1-1 1 0 0,-6 8-1 0 0,7-8-15 0 0,1 1 1 0 0,0-1-1 0 0,0 0 1 0 0,1 1-1 0 0,-1 0 1 0 0,1-1-1 0 0,-1 1 1 0 0,1 0-1 0 0,0-1 0 0 0,1 1 1 0 0,-1 0-1 0 0,1 0 1 0 0,-1 6-1 0 0,2-8 19 0 0,-1 0-1 0 0,1 1 1 0 0,-1-1 0 0 0,1 0-1 0 0,0 0 1 0 0,0 1 0 0 0,0-1-1 0 0,0 0 1 0 0,0 0 0 0 0,0 0-1 0 0,1 0 1 0 0,-1 0-1 0 0,1 0 1 0 0,0-1 0 0 0,-1 1-1 0 0,1 0 1 0 0,0-1 0 0 0,0 1-1 0 0,0-1 1 0 0,0 0 0 0 0,0 0-1 0 0,0 0 1 0 0,0 0-1 0 0,1 0 1 0 0,-1 0 0 0 0,4 1-1 0 0,8 2 120 0 0,0-1 0 0 0,0 0-1 0 0,16 2 1 0 0,32-1 271 0 0,-44-4-255 0 0,0 1 1 0 0,-1 1-1 0 0,1 1 0 0 0,0 0 1 0 0,30 10-1 0 0,-44-11-151 0 0,0 0 0 0 0,-1 0 0 0 0,1 0 0 0 0,0 0 0 0 0,-1 1 0 0 0,0 0 0 0 0,1-1 0 0 0,-1 1 0 0 0,0 0 0 0 0,0 1 0 0 0,-1-1 0 0 0,5 7 0 0 0,-5-8-2 0 0,-1 0-1 0 0,0 1 1 0 0,0-1-1 0 0,0 0 1 0 0,-1 0 0 0 0,1 1-1 0 0,-1-1 1 0 0,1 1-1 0 0,-1-1 1 0 0,0 0-1 0 0,0 1 1 0 0,0-1-1 0 0,0 1 1 0 0,0-1-1 0 0,0 0 1 0 0,-1 1-1 0 0,1-1 1 0 0,-1 1-1 0 0,0-1 1 0 0,1 0 0 0 0,-1 0-1 0 0,0 1 1 0 0,-2 1-1 0 0,-7 11 72 0 0,-1-1 1 0 0,0 0-1 0 0,-1 0 0 0 0,0-2 0 0 0,-1 1 1 0 0,-1-2-1 0 0,0 0 0 0 0,0 0 0 0 0,-1-2 0 0 0,0 0 1 0 0,-33 15-1 0 0,27-19-2646 0 0,8-5-5386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2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6793 0 0,'0'0'12175'0'0,"-1"16"-11726"0"0,-1 6-273 0 0,0-13-80 0 0,1 1 0 0 0,1 0 0 0 0,0 0 0 0 0,0 0 0 0 0,1 0 0 0 0,0 0-1 0 0,3 11 1 0 0,8 30 599 0 0,-2-11 300 0 0,4 48 0 0 0,8 32 824 0 0,-22-115-1524 0 0,3 14-1295 0 0,-2-31-5723 0 0,-1-7-4173 0 0,0 11 4356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3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22 3273 0 0,'0'0'16686'0'0,"-3"-7"-15591"0"0,13 13-901 0 0,0 0 0 0 0,0 0 0 0 0,0-1 0 0 0,1-1 0 0 0,0 0 0 0 0,0 0 1 0 0,0-1-1 0 0,0-1 0 0 0,16 3 0 0 0,15-1 630 0 0,49-2 0 0 0,-84-2-739 0 0,47-1 498 0 0,0-3 1 0 0,-1-1-1 0 0,0-3 0 0 0,85-25 1 0 0,-94 20 454 0 0,-44 12-1036 0 0,1 1-1 0 0,-1 0 1 0 0,1 0-1 0 0,-1 0 1 0 0,1 0-1 0 0,-1 0 1 0 0,1 0-1 0 0,-1 0 1 0 0,0 0-1 0 0,1 0 1 0 0,-1 0-1 0 0,1 0 1 0 0,-1 0-1 0 0,1 0 1 0 0,-1 0-1 0 0,0 1 1 0 0,1-1-1 0 0,-1 0 1 0 0,1 0-1 0 0,-1 0 1 0 0,0 1-1 0 0,1-1 1 0 0,-1 0-1 0 0,1 0 1 0 0,-1 1-1 0 0,0-1 1 0 0,0 0-1 0 0,1 1 1 0 0,-1-1-1 0 0,0 0 1 0 0,1 1-1 0 0,-1-1 1 0 0,0 1-1 0 0,0-1 1 0 0,0 0-1 0 0,0 1 1 0 0,1-1-1 0 0,-1 2 1 0 0,7 21 24 0 0,-4-12 16 0 0,1 0 8 0 0,0 1 0 0 0,-1-1 0 0 0,0 1 0 0 0,-1 0 0 0 0,0-1 1 0 0,0 21-1 0 0,2 5 82 0 0,-2-11 38 0 0,-2 47 1 0 0,-2-47-57 0 0,5 46 0 0 0,17 71 101 0 0,-17-109-62 0 0,-38-18 7 0 0,15-7-167 0 0,0-1-1 0 0,-1-1 0 0 0,0 0 0 0 0,0-2 0 0 0,-35 4 0 0 0,11-4 73 0 0,-78-3-1 0 0,-8-12 31 0 0,-35 0 307 0 0,148 11-817 0 0,22 0-2008 0 0,30-4-9953 0 0,-23 1 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4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71 100 0 0 0,'0'0'16357'0'0,"-17"8"-11080"0"0,11 1-4742 0 0,3-6-327 0 0,1 1-1 0 0,-1 0 0 0 0,1 0 1 0 0,-1 1-1 0 0,-2 7 1 0 0,5-11-191 0 0,-1 0 0 0 0,1 0 0 0 0,0 0-1 0 0,0 0 1 0 0,0 0 0 0 0,0 0 0 0 0,0 0 0 0 0,0 0 0 0 0,0 0 0 0 0,0 0 0 0 0,0 0 0 0 0,0 0 0 0 0,1 0 0 0 0,-1 0 0 0 0,0 0 0 0 0,1 0 0 0 0,-1 0 0 0 0,1 0 0 0 0,-1 0 0 0 0,1 0-1 0 0,0 0 1 0 0,-1 0 0 0 0,1 0 0 0 0,0-1 0 0 0,-1 1 0 0 0,1 0 0 0 0,0-1 0 0 0,0 1 0 0 0,0 0 0 0 0,0-1 0 0 0,1 2 0 0 0,5 1 53 0 0,0 0 1 0 0,1 0-1 0 0,-1 0 1 0 0,0-1-1 0 0,1 0 1 0 0,0 0-1 0 0,-1-1 1 0 0,1 0-1 0 0,0 0 1 0 0,0-1 0 0 0,-1 0-1 0 0,1 0 1 0 0,14-3-1 0 0,-17 2 27 0 0,0 0 0 0 0,0 0 0 0 0,0-1 0 0 0,-1 1-1 0 0,1-1 1 0 0,0 0 0 0 0,-1 0 0 0 0,1-1 0 0 0,-1 1 0 0 0,0-1 0 0 0,0 0 0 0 0,0 0-1 0 0,0-1 1 0 0,-1 1 0 0 0,1-1 0 0 0,-1 1 0 0 0,0-1 0 0 0,0 0 0 0 0,0-1 0 0 0,-1 1-1 0 0,1 0 1 0 0,2-9 0 0 0,4-8 290 0 0,-7 17-277 0 0,0 1 0 0 0,-1-1 1 0 0,1 0-1 0 0,-1 0 0 0 0,0 0 1 0 0,0 0-1 0 0,0-1 0 0 0,-1 1 0 0 0,1-4 1 0 0,-1 6-50 0 0,0-1 0 0 0,0 1 1 0 0,-1 0-1 0 0,1 0 0 0 0,0 0 1 0 0,-1 0-1 0 0,0 0 0 0 0,1 0 1 0 0,-1 0-1 0 0,0 0 0 0 0,0 0 1 0 0,0 0-1 0 0,0 0 0 0 0,0 0 1 0 0,0 0-1 0 0,-1 1 0 0 0,1-1 1 0 0,-3-2-1 0 0,1 2-20 0 0,0 0 0 0 0,0 0 1 0 0,0 1-1 0 0,0-1 0 0 0,0 1 0 0 0,0-1 0 0 0,0 1 1 0 0,-1 0-1 0 0,1 1 0 0 0,0-1 0 0 0,-4 0 1 0 0,0 0-40 0 0,0 1 1 0 0,0 0-1 0 0,0 0 1 0 0,0 1-1 0 0,0 0 1 0 0,0 0-1 0 0,0 0 1 0 0,0 1-1 0 0,0 0 1 0 0,1 0-1 0 0,-10 6 0 0 0,5-2 0 0 0,1 1 0 0 0,0 0 0 0 0,0 0 0 0 0,1 1 0 0 0,0 1 0 0 0,0 0 0 0 0,1 0-1 0 0,0 0 1 0 0,-7 13 0 0 0,15-22-7 0 0,-4 6-81 0 0,0-1 0 0 0,1 1-1 0 0,-1 0 1 0 0,1 0-1 0 0,0 1 1 0 0,-1 6-1 0 0,3-11-340 0 0,1 0-1 0 0,0 0 1 0 0,-1-1-1 0 0,1 1 1 0 0,0 0-1 0 0,0 0 1 0 0,1 0-1 0 0,-1-1 1 0 0,0 1-1 0 0,1 0 1 0 0,0 2-1 0 0,0-2-732 0 0,0 1-1 0 0,0-1 1 0 0,0 0-1 0 0,1-1 0 0 0,-1 1 1 0 0,1 0-1 0 0,-1 0 0 0 0,1 0 1 0 0,0-1-1 0 0,3 3 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5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 1488 0 0,'0'0'19094'0'0,"16"6"-14249"0"0,-3-7-4106 0 0,1-1 1 0 0,16-3-1 0 0,10-2-706 0 0,107-7 409 0 0,86-10 1279 0 0,-224 23-1610 0 0,20-3 376 0 0,29 0-1 0 0,-58 4-472 0 0,0 0 0 0 0,0 0 0 0 0,1 0 0 0 0,-1 0 0 0 0,0 0 0 0 0,0 0-1 0 0,0 0 1 0 0,0 0 0 0 0,0 0 0 0 0,0 0 0 0 0,0 0 0 0 0,0 0 0 0 0,0 0 0 0 0,0 0 0 0 0,0 0-1 0 0,1 0 1 0 0,-1 0 0 0 0,0 0 0 0 0,0 0 0 0 0,0 0 0 0 0,0 0 0 0 0,0 0 0 0 0,0 0 0 0 0,0 0-1 0 0,0 0 1 0 0,0 0 0 0 0,0 0 0 0 0,0 0 0 0 0,0 0 0 0 0,1 0 0 0 0,-1 0 0 0 0,0 0 0 0 0,0 0-1 0 0,0 0 1 0 0,0-1 0 0 0,0 1 0 0 0,0 0 0 0 0,0 0 0 0 0,0 0 0 0 0,0 0 0 0 0,0 0 0 0 0,0 0-1 0 0,0 0 1 0 0,0 0 0 0 0,0 0 0 0 0,0 0 0 0 0,0 0 0 0 0,0 0 0 0 0,0-1 0 0 0,0 1 0 0 0,0 0-1 0 0,0 0 1 0 0,0 0 0 0 0,0 0 0 0 0,0 0 0 0 0,0 0 0 0 0,0 0 0 0 0,0 0 0 0 0,0 0 0 0 0,0 0-1 0 0,0 0 1 0 0,0-1 0 0 0,-6-4-364 0 0,-6-2-2019 0 0,6 3 101 0 0,2 2-2132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8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14539 0 0,'0'0'10585'0'0,"32"2"-10202"0"0,102 5-75 0 0,-93-5-333 0 0,-1-1-1 0 0,1-2 1 0 0,79-13-1 0 0,-110 12-998 0 0,-1 0-1 0 0,0-1 0 0 0,0 0 0 0 0,0 0 0 0 0,11-7 0 0 0,17-13-11440 0 0,-29 16 5366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6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1 151 9162 0 0,'0'0'13784'0'0,"6"-5"-13452"0"0,0 1-185 0 0,0-1-1 0 0,1 1 0 0 0,0 1 0 0 0,-1-1 1 0 0,1 1-1 0 0,1 0 0 0 0,-1 0 0 0 0,8-1 1 0 0,80-8 1251 0 0,47-10-96 0 0,-124 18-1214 0 0,-1-1 0 0 0,0-1-1 0 0,0 0 1 0 0,-1-1 0 0 0,31-18 0 0 0,-31 12-741 0 0,-8 6-2546 0 0,0 1-5665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7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1072 0 0,'0'0'21933'0'0,"3"0"-21485"0"0,16 0 339 0 0,-4 1-215 0 0,-1-1 0 0 0,1-1-1 0 0,0 0 1 0 0,0-1 0 0 0,-1-1-1 0 0,24-6 1 0 0,-36 8-1472 0 0,5-1 2507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2:57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1 186 6905 0 0,'0'0'16120'0'0,"22"-6"-15439"0"0,145-45 750 0 0,161-34 1143 0 0,-107 44-1153 0 0,-215 40-2624 0 0,11 0 3962 0 0,-11 0-5660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3:00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0 136 9194 0 0,'0'0'11733'0'0,"3"-2"-11590"0"0,9-7 194 0 0,-1 0 0 0 0,-1-1 0 0 0,0-1 0 0 0,0 0 0 0 0,-1 0 0 0 0,11-17 0 0 0,-14 18-101 0 0,-4 6-93 0 0,0 1 1 0 0,0-1-1 0 0,0 0 0 0 0,0 0 0 0 0,0 0 1 0 0,1-7-1 0 0,-3 11 93 0 0,8 25 45 0 0,-1-14-194 0 0,-1 0-1 0 0,0 0 0 0 0,0 0 0 0 0,-2 0 1 0 0,5 16-1 0 0,-1-5 181 0 0,-6-18-201 0 0,-1-1 1 0 0,0 1-1 0 0,0 0 1 0 0,0-1-1 0 0,0 1 1 0 0,0 0-1 0 0,-1 6 1 0 0,-1 2 802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8:22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0 0 0,'0'0'0'0'0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09:13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16 0 0 0,'0'0'4810'0'0,"-2"2"-4419"0"0,-6 7-199 0 0,6-6 134 0 0,18-28 1597 0 0,-15 21-431 0 0,0 3-2279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0:36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0 0 0,'0'0'7050'0'0,"-1"-6"-7315"0"0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6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11707 0 0,'0'0'8852'0'0,"4"0"-8644"0"0,101-2 1452 0 0,52-5 685 0 0,-118 2-1948 0 0,0 0 235 0 0,46-2 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6633 0 0,'0'0'14866'0'0,"4"9"-14503"0"0,69 159 2470 0 0,-63-139-2669 0 0,-4-16-257 0 0,-2 1 0 0 0,1-1 0 0 0,-2 1 0 0 0,0 0 0 0 0,2 22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7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11779 0 0,'0'0'9728'0'0,"9"-1"-9397"0"0,5-1 65 0 0,1 2-1 0 0,-1-1 1 0 0,1 2 0 0 0,-1-1-1 0 0,25 6 1 0 0,7 6 565 0 0,26 7 663 0 0,94 13 0 0 0,-159-31-1573 0 0,-1 0 1 0 0,0 0-1 0 0,1 0 1 0 0,-1 1-1 0 0,0 0 1 0 0,0 0-1 0 0,-1 1 1 0 0,8 3-1 0 0,-12-5-46 0 0,1 0 0 0 0,0 1 1 0 0,-1-1-1 0 0,1 0 0 0 0,0 1 0 0 0,-1-1 0 0 0,0 1 0 0 0,1 0 0 0 0,-1-1 0 0 0,0 1 1 0 0,0 0-1 0 0,0 0 0 0 0,0 0 0 0 0,0 0 0 0 0,-1 0 0 0 0,1 0 0 0 0,0 0 0 0 0,-1 0 1 0 0,0 0-1 0 0,1 0 0 0 0,-1 0 0 0 0,0 0 0 0 0,0 0 0 0 0,0 1 0 0 0,0-1 0 0 0,-1 0 1 0 0,1 0-1 0 0,-2 3 0 0 0,1 0 13 0 0,-1-1-1 0 0,0 0 1 0 0,0 1 0 0 0,0-1 0 0 0,0 0 0 0 0,-1-1 0 0 0,0 1-1 0 0,0 0 1 0 0,0-1 0 0 0,0 1 0 0 0,-4 2 0 0 0,-43 33 126 0 0,37-30-130 0 0,-12 9 52 0 0,-1-2-1 0 0,0-1 1 0 0,-35 15 0 0 0,49-27-15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4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63 238 19076 0 0,'0'0'7634'0'0,"29"-25"-7429"0"0,92-76-24 0 0,-113 95-156 0 0,0 1-1 0 0,1-1 0 0 0,-1 1 0 0 0,13-5 0 0 0,-16 9-6 0 0,-1-1-1 0 0,1 1 0 0 0,0 0 0 0 0,0 0 0 0 0,6 0 0 0 0,5 0 24 0 0,-3-1-22 0 0,0 0 1 0 0,0 1-1 0 0,1 1 1 0 0,-1 0-1 0 0,24 4 1 0 0,-34-4-23 0 0,1 1-1 0 0,-1-1 1 0 0,0 1-1 0 0,0 0 1 0 0,1 1 0 0 0,-1-1-1 0 0,0 0 1 0 0,0 1-1 0 0,0 0 1 0 0,-1 0-1 0 0,1-1 1 0 0,0 2 0 0 0,-1-1-1 0 0,1 0 1 0 0,-1 0-1 0 0,0 1 1 0 0,1 0 0 0 0,-1-1-1 0 0,-1 1 1 0 0,1 0-1 0 0,0 0 1 0 0,-1 0 0 0 0,1 0-1 0 0,-1 0 1 0 0,0 0-1 0 0,0 0 1 0 0,0 1 0 0 0,0 3-1 0 0,1 5-2 0 0,-2 1 0 0 0,1-1 0 0 0,-2 1 0 0 0,1 0 0 0 0,-2-1 0 0 0,0 0 0 0 0,0 1 0 0 0,-1-1 0 0 0,-1 0 0 0 0,0 0 0 0 0,-11 22 0 0 0,-5 4 65 0 0,-3-1 0 0 0,-30 40 0 0 0,-1-1 34 0 0,37-50-55 0 0,2-2 46 0 0,-19 35 1 0 0,30-51-69 0 0,1 1 0 0 0,0 0-1 0 0,0 0 1 0 0,0 0 0 0 0,1 0 0 0 0,1 1-1 0 0,0-1 1 0 0,0 11 0 0 0,0-16-11 0 0,1 0 1 0 0,0-1 0 0 0,1 1-1 0 0,-1 0 1 0 0,1-1-1 0 0,0 1 1 0 0,-1-1-1 0 0,2 1 1 0 0,-1-1-1 0 0,0 1 1 0 0,1-1-1 0 0,-1 0 1 0 0,1 1-1 0 0,0-1 1 0 0,0 0-1 0 0,0 0 1 0 0,1 0-1 0 0,-1-1 1 0 0,1 1-1 0 0,-1-1 1 0 0,1 1-1 0 0,0-1 1 0 0,0 0-1 0 0,0 0 1 0 0,0 0-1 0 0,1 0 1 0 0,-1-1-1 0 0,4 2 1 0 0,10 5 31 0 0,1-1-1 0 0,-1-1 1 0 0,1-1-1 0 0,0 0 1 0 0,0-1 0 0 0,1-1-1 0 0,-1-1 1 0 0,1-1 0 0 0,-1 0-1 0 0,1-2 1 0 0,-1 0-1 0 0,23-4 1 0 0,-34 4-11 0 0,0-1-1 0 0,0 0 0 0 0,0 0 1 0 0,0-1-1 0 0,0 0 1 0 0,8-5-1 0 0,-14 7-12 0 0,1 1 1 0 0,-1-1-1 0 0,0 0 0 0 0,0 0 0 0 0,1 0 1 0 0,-1 0-1 0 0,0 1 0 0 0,0-2 0 0 0,0 1 0 0 0,0 0 1 0 0,-1 0-1 0 0,1 0 0 0 0,0 0 0 0 0,0-1 1 0 0,-1 1-1 0 0,1 0 0 0 0,0 0 0 0 0,-1-1 0 0 0,0 1 1 0 0,1-1-1 0 0,-1 1 0 0 0,0 0 0 0 0,1-1 0 0 0,-1 1 1 0 0,0-1-1 0 0,0 1 0 0 0,0-1 0 0 0,-1 1 1 0 0,1-1-1 0 0,0 1 0 0 0,0 0 0 0 0,-1-1 0 0 0,1 1 1 0 0,-1 0-1 0 0,1-1 0 0 0,-1 1 0 0 0,0 0 0 0 0,1-1 1 0 0,-3-1-1 0 0,-6-9-39 0 0,-1 0-1 0 0,0 0 1 0 0,-1 1 0 0 0,-23-18-1 0 0,-55-33-146 0 0,-31-11 51 0 0,46 30 313 0 0,-81-64 1 0 0,146 100-86 0 0,1-1 1 0 0,0 1-1 0 0,1-2 0 0 0,0 1 1 0 0,0-1-1 0 0,1 0 0 0 0,0 0 1 0 0,0-1-1 0 0,-7-18 0 0 0,10 20-59 0 0,0 1-1 0 0,1-1 1 0 0,0 0-1 0 0,1 1 1 0 0,-1-1-1 0 0,1 0 1 0 0,1 0-1 0 0,0 0 1 0 0,0 0-1 0 0,0 0 0 0 0,1 0 1 0 0,0 0-1 0 0,1 0 1 0 0,3-9-1 0 0,-2 9-115 0 0,1 0 0 0 0,0 0 0 0 0,1 1 1 0 0,0-1-1 0 0,0 1 0 0 0,0 0 0 0 0,1 1 0 0 0,0-1 0 0 0,1 1 0 0 0,8-6 0 0 0,-1 0-526 0 0,1 2 0 0 0,1 0 0 0 0,-1 1 0 0 0,19-8 0 0 0,35-8-2587 0 0,-22 11-2012 0 0,-33 10 2448 0 0,15-3-9543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8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93 13171 0 0,'0'0'8935'0'0,"8"7"-8774"0"0,28 19 42 0 0,-33-25-124 0 0,0 1 0 0 0,0-1 0 0 0,1 0 0 0 0,-1 0 0 0 0,0 0 0 0 0,1 0 0 0 0,-1-1 0 0 0,1 1 0 0 0,-1-1 0 0 0,1 0 0 0 0,-1 0 0 0 0,1 0 0 0 0,-1-1 0 0 0,1 1 0 0 0,-1-1 0 0 0,1 0 0 0 0,-1 0 0 0 0,0 0 0 0 0,1 0 0 0 0,-1 0 0 0 0,5-3 0 0 0,-3 0 53 0 0,1 1 1 0 0,0 0 0 0 0,-1-1-1 0 0,1 0 1 0 0,-1 0 0 0 0,6-7-1 0 0,-9 9-31 0 0,0 0 0 0 0,0 0-1 0 0,0 0 1 0 0,-1 0-1 0 0,1 0 1 0 0,-1 0 0 0 0,0 0-1 0 0,1 0 1 0 0,-1-1-1 0 0,0 1 1 0 0,0 0 0 0 0,-1-1-1 0 0,1 1 1 0 0,0-1-1 0 0,-1 1 1 0 0,0-1 0 0 0,1 1-1 0 0,-1-1 1 0 0,0-3-1 0 0,-1 4-41 0 0,0-1-1 0 0,0 1 1 0 0,0 0-1 0 0,-1 0 0 0 0,1-1 1 0 0,0 1-1 0 0,-1 0 1 0 0,0 1-1 0 0,1-1 0 0 0,-1 0 1 0 0,0 0-1 0 0,0 1 1 0 0,0-1-1 0 0,0 1 0 0 0,0-1 1 0 0,0 1-1 0 0,0 0 1 0 0,0 0-1 0 0,-1 0 0 0 0,1 0 1 0 0,0 0-1 0 0,-1 1 1 0 0,1-1-1 0 0,-5 0 0 0 0,2 0-4 0 0,-1 0 0 0 0,1 1 0 0 0,0 0 0 0 0,-1-1 0 0 0,1 2 0 0 0,-1-1 0 0 0,1 1 0 0 0,0-1 0 0 0,-1 1 0 0 0,-6 3 0 0 0,-6 4-1343 0 0,12-4 1821 0 0,-1 0-1 0 0,1 0 1 0 0,0 0 0 0 0,-8 8-1 0 0,11-9-1063 0 0,0 0 0 0 0,0 0 0 0 0,1 1-1 0 0,-1-1 1 0 0,-3 7 0 0 0,0 5-5660 0 0,4 1-4446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8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84 13083 0 0,'0'0'8916'0'0,"10"-2"-8436"0"0,162-40 3187 0 0,-164 40-3463 0 0,-5 1-115 0 0,149-35 2969 0 0,-155 35-6255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19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5193 0 0,'0'0'19092'0'0,"1"-3"-18548"0"0,-1 3-483 0 0,0-1 0 0 0,0 1 0 0 0,0 0 0 0 0,0-1-1 0 0,0 1 1 0 0,1-1 0 0 0,-1 1 0 0 0,0 0 0 0 0,0-1 0 0 0,0 1-1 0 0,1 0 1 0 0,-1-1 0 0 0,0 1 0 0 0,0 0 0 0 0,1 0-1 0 0,-1-1 1 0 0,0 1 0 0 0,1 0 0 0 0,-1 0 0 0 0,0-1 0 0 0,1 1-1 0 0,-1 0 1 0 0,0 0 0 0 0,1 0 0 0 0,-1 0 0 0 0,0-1 0 0 0,1 1-1 0 0,-1 0 1 0 0,1 0 0 0 0,-1 0 0 0 0,0 0 0 0 0,1 0-1 0 0,-1 0 1 0 0,0 0 0 0 0,1 0 0 0 0,-1 0 0 0 0,1 0 0 0 0,12 14 3039 0 0,-2-2-3661 0 0,19 20 769 0 0,-30-31-208 0 0,1-1 1 0 0,-1 0-1 0 0,1 0 1 0 0,-1 1-1 0 0,1-1 1 0 0,-1 0-1 0 0,1 0 1 0 0,-1 1-1 0 0,1-1 1 0 0,-1 0-1 0 0,1 0 1 0 0,-1 0-1 0 0,1 0 1 0 0,-1 0-1 0 0,1 0 1 0 0,0 0-1 0 0,-1 0 1 0 0,1 0 0 0 0,-1 0-1 0 0,1 0 1 0 0,-1 0-1 0 0,1-1 1 0 0,-1 1-1 0 0,1 0 1 0 0,0-1-1 0 0,17-10-38 0 0,-13 7 36 0 0,-1 0-1 0 0,0 0 1 0 0,0 0 0 0 0,0-1-1 0 0,3-5 1 0 0,0 2 458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4833 0 0,'0'0'22279'0'0,"-2"24"-21592"0"0,2-20-662 0 0,1 0-1 0 0,0 0 1 0 0,0-1-1 0 0,0 1 0 0 0,0-1 1 0 0,1 1-1 0 0,0-1 1 0 0,-1 1-1 0 0,1-1 0 0 0,4 5 1 0 0,26 28 831 0 0,-31-36-827 0 0,36-9 1226 0 0,-8 6-691 0 0,-5 1-2048 0 0,-8-2-8246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1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0 101 7650 0 0,'0'0'17534'0'0,"4"-1"-17087"0"0,28-9 551 0 0,0 2-1 0 0,45-6 1 0 0,-51 11-714 0 0,1-1 0 0 0,-1-2-1 0 0,-1 0 1 0 0,1-2 0 0 0,41-19-1 0 0,-61 23-208 0 0,16-6 621 0 0,-33 16-1238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2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14923 0 0,'0'0'7348'0'0,"4"8"-6387"0"0,1 2-656 0 0,116 253 4319 0 0,-120-260-4557 0 0,24 69 1228 0 0,-23-65-1235 0 0,-1 0 0 0 0,1 0 0 0 0,-1 0-1 0 0,-1 0 1 0 0,1 0 0 0 0,-1 0 0 0 0,-1 0-1 0 0,-1 11 1 0 0,0-14-446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2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2777 0 0,'0'0'22399'0'0,"6"4"-21791"0"0,16 11 88 0 0,1-2 0 0 0,0 0-1 0 0,1-1 1 0 0,0-2 0 0 0,45 13 0 0 0,138 23 205 0 0,-140-34-498 0 0,-50-6-296 0 0,-14-5-43 0 0,0 1 0 0 0,0-1 0 0 0,0 0-1 0 0,1 0 1 0 0,-1-1 0 0 0,0 1 0 0 0,0-1-1 0 0,4 1 1 0 0,-9 1-62 0 0,0 0 0 0 0,0 1-1 0 0,0-1 1 0 0,0 1 0 0 0,0 0-1 0 0,0 0 1 0 0,1 0 0 0 0,0 0-1 0 0,-2 5 1 0 0,-3 3 0 0 0,-1 1 18 0 0,-1 0 0 0 0,-1-1 1 0 0,0 1-1 0 0,0-2 0 0 0,-1 1 1 0 0,0-2-1 0 0,-18 14 0 0 0,-8 2-18 0 0,-43 22 0 0 0,-17 11-11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3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83 12947 0 0,'0'0'9829'0'0,"-2"4"-9556"0"0,1-3-237 0 0,1 0 1 0 0,-1-1-1 0 0,1 1 0 0 0,-1 0 0 0 0,1 0 1 0 0,0 0-1 0 0,-1-1 0 0 0,1 1 1 0 0,0 0-1 0 0,0 0 0 0 0,0 0 1 0 0,0 0-1 0 0,0 0 0 0 0,0 0 1 0 0,0 0-1 0 0,0 0 0 0 0,0 0 1 0 0,0-1-1 0 0,0 1 0 0 0,0 0 1 0 0,1 0-1 0 0,-1 0 0 0 0,0 0 0 0 0,1 0 1 0 0,-1-1-1 0 0,1 2 0 0 0,0-1 44 0 0,1 0-1 0 0,0 1 0 0 0,-1-2 0 0 0,1 1 0 0 0,0 0 1 0 0,-1 0-1 0 0,1 0 0 0 0,0-1 0 0 0,0 1 1 0 0,0-1-1 0 0,-1 1 0 0 0,1-1 0 0 0,0 0 0 0 0,0 0 1 0 0,0 0-1 0 0,2 0 0 0 0,3 0 144 0 0,0 0 0 0 0,0-1 0 0 0,0 0 0 0 0,0 0 0 0 0,0-1 0 0 0,0 0 0 0 0,11-4-1 0 0,-14 4-146 0 0,-1 1 0 0 0,0 0-1 0 0,-1-1 1 0 0,1 0-1 0 0,0 0 1 0 0,0 0 0 0 0,-1 0-1 0 0,1 0 1 0 0,-1 0-1 0 0,0-1 1 0 0,1 1-1 0 0,-1-1 1 0 0,0 1 0 0 0,-1-1-1 0 0,1 0 1 0 0,0 0-1 0 0,-1 0 1 0 0,3-6-1 0 0,-4 7-25 0 0,1 0-1 0 0,-1 1 0 0 0,0-1 0 0 0,0 0 0 0 0,0 0 0 0 0,0 0 0 0 0,0 0 0 0 0,0 0 0 0 0,0 0 0 0 0,-1 1 0 0 0,1-1 0 0 0,-1 0 1 0 0,1 0-1 0 0,-1 0 0 0 0,1 1 0 0 0,-1-1 0 0 0,0 0 0 0 0,0 1 0 0 0,0-1 0 0 0,0 1 0 0 0,0-1 0 0 0,-1 1 0 0 0,1-1 0 0 0,0 1 1 0 0,-1 0-1 0 0,1 0 0 0 0,-1 0 0 0 0,1 0 0 0 0,-1 0 0 0 0,1 0 0 0 0,-4-1 0 0 0,3 0 11 0 0,-1 1 0 0 0,0 0-1 0 0,0 0 1 0 0,0 1 0 0 0,0-1 0 0 0,0 0-1 0 0,0 1 1 0 0,0 0 0 0 0,0 0 0 0 0,0 0-1 0 0,0 0 1 0 0,0 0 0 0 0,0 1 0 0 0,0-1-1 0 0,0 1 1 0 0,0 0 0 0 0,0-1 0 0 0,-4 4-1 0 0,0 0-80 0 0,0 1 0 0 0,0 0-1 0 0,1 0 1 0 0,0 0 0 0 0,0 1-1 0 0,0 0 1 0 0,1 0 0 0 0,0 1-1 0 0,0-1 1 0 0,1 1 0 0 0,-5 9-1 0 0,9-16-162 0 0,-1 1-1 0 0,1 0 1 0 0,0-1-1 0 0,0 1 1 0 0,0-1 0 0 0,-1 1-1 0 0,1 0 1 0 0,0-1-1 0 0,0 1 1 0 0,0 0-1 0 0,0-1 1 0 0,0 1-1 0 0,0 0 1 0 0,0-1-1 0 0,0 1 1 0 0,0 0 0 0 0,0-1-1 0 0,1 1 1 0 0,-1 0-1 0 0,1 1 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19252 0 0,'0'0'7592'0'0,"4"1"-7464"0"0,1 1-30 0 0,0 0-1 0 0,0-1 0 0 0,0 0 1 0 0,1 0-1 0 0,-1-1 0 0 0,0 1 0 0 0,0-1 1 0 0,10-1-1 0 0,47-10 1023 0 0,-46 8-278 0 0,0 0 0 0 0,29-2 902 0 0,-46 5-1968 0 0,-3 0-1336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5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47 12491 0 0,'0'0'13054'0'0,"2"23"-12593"0"0,26 72 372 0 0,-58-204 1869 0 0,20 69-2302 0 0,6 31-58 0 0,2 17-266 0 0,2 18-186 0 0,33 88 197 0 0,-48-183-25 0 0,7 36-181 0 0,7 25 111 0 0,-1-1-1 0 0,0 1 0 0 0,0 0 0 0 0,-6-12 1 0 0,20 48-49 0 0,-1 0 0 0 0,-1 1 0 0 0,-2 0 1 0 0,6 36-1 0 0,-14-64 127 0 0,3 15-13 0 0,-2-11 294 0 0,0-8 682 0 0,-2 1-1328 0 0,1 0-2152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56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14515 0 0,'0'0'14883'0'0,"-27"0"-29302"0"0,13 0 144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7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67 3841 0 0,'0'0'15416'0'0,"-1"2"-15264"0"0,-1 1-28 0 0,-3 11 2422 0 0,4-18 946 0 0,-5-11-2782 0 0,3 8-523 0 0,3 1-150 0 0,0 2-5 0 0,0 0 1 0 0,0-1 0 0 0,0 1-1 0 0,1 0 1 0 0,0-1-1 0 0,-1 1 1 0 0,1 0 0 0 0,1 0-1 0 0,2-7 1 0 0,-4 11-35 0 0,0 0 0 0 0,0 0-1 0 0,0-1 1 0 0,0 1 0 0 0,0 0 0 0 0,1 0-1 0 0,-1-1 1 0 0,0 1 0 0 0,0 0 0 0 0,0 0-1 0 0,0 0 1 0 0,1-1 0 0 0,-1 1 0 0 0,0 0 0 0 0,0 0-1 0 0,1 0 1 0 0,-1 0 0 0 0,0-1 0 0 0,0 1-1 0 0,0 0 1 0 0,1 0 0 0 0,-1 0 0 0 0,0 0-1 0 0,1 0 1 0 0,-1 0 0 0 0,0 0 0 0 0,0 0-1 0 0,1 0 1 0 0,-1 0 0 0 0,0 0 0 0 0,0 0-1 0 0,1 0 1 0 0,-1 0 0 0 0,0 0 0 0 0,0 0 0 0 0,1 0-1 0 0,-1 0 1 0 0,0 0 0 0 0,0 1 0 0 0,1-1-1 0 0,-1 0 1 0 0,14 12-126 0 0,6 17 6 0 0,-18-25 121 0 0,0 0-1 0 0,0 0 1 0 0,0 0-1 0 0,-1 0 1 0 0,0 0 0 0 0,0 0-1 0 0,0 1 1 0 0,0-1 0 0 0,-1 0-1 0 0,1 1 1 0 0,-1-1-1 0 0,0 0 1 0 0,-1 7 0 0 0,-1-1 12 0 0,-1 0 1 0 0,0 0-1 0 0,-1 0 1 0 0,-6 13 0 0 0,10-24-14 0 0,0 1 0 0 0,0-1-1 0 0,0 0 1 0 0,0 0 0 0 0,0 0 0 0 0,0 0 0 0 0,0 0 0 0 0,0 1 0 0 0,0-1 0 0 0,0 0 0 0 0,0 0 0 0 0,0 0 0 0 0,-1 0 0 0 0,1 1-1 0 0,0-1 1 0 0,-1 0 0 0 0,1 0 0 0 0,-1 1 0 0 0,1-1 0 0 0,-1 0 0 0 0,1 0 0 0 0,-1 1 0 0 0,1-1 0 0 0,-1 1 0 0 0,0-1 0 0 0,1 1 0 0 0,-1-1-1 0 0,0 1 1 0 0,1-1 0 0 0,-1 1 0 0 0,0-1 0 0 0,0 1 0 0 0,0 0 0 0 0,1-1 0 0 0,-1 1 0 0 0,0 0 0 0 0,0 0 0 0 0,0 0 0 0 0,0 0-1 0 0,1-1 1 0 0,-1 1 0 0 0,0 0 0 0 0,0 1 0 0 0,0-1 0 0 0,0 0 0 0 0,0 0 0 0 0,1 0 0 0 0,-1 0 0 0 0,0 1 0 0 0,0-1 0 0 0,0 0 0 0 0,1 1-1 0 0,-1-1 1 0 0,0 1 0 0 0,0-1 0 0 0,1 1 0 0 0,-1-1 0 0 0,0 1 0 0 0,1-1 0 0 0,-1 1 0 0 0,1 0 0 0 0,-1-1 0 0 0,1 1 0 0 0,-1 0-1 0 0,1-1 1 0 0,-1 1 0 0 0,0 1 0 0 0,2-3 8 0 0,0 0-1 0 0,-1 1 1 0 0,1-1-1 0 0,0 0 1 0 0,0 1-1 0 0,0-1 0 0 0,0 1 1 0 0,-1-1-1 0 0,1 1 1 0 0,0-1-1 0 0,0 1 1 0 0,0 0-1 0 0,0-1 1 0 0,0 1-1 0 0,0 0 1 0 0,0 0-1 0 0,0 0 0 0 0,0 0 1 0 0,0 0-1 0 0,0 0 1 0 0,2 0-1 0 0,27 1 94 0 0,-22 0 12 0 0,7 0 29 0 0,-10 0 34 0 0,-1-1-1 0 0,1 1 0 0 0,-1-1 1 0 0,0 0-1 0 0,1-1 0 0 0,-1 1 1 0 0,1-1-1 0 0,-1 0 0 0 0,0 0 1 0 0,1 0-1 0 0,-1-1 0 0 0,8-3 1 0 0,-1 2 1210 0 0,-12 5-2700 0 0,-5-2-5611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8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 4153 0 0,'0'0'20663'0'0,"6"-3"-18823"0"0,-5 4-1833 0 0,1 0 0 0 0,-1 0 0 0 0,1 0 0 0 0,-1 0-1 0 0,0 0 1 0 0,0 0 0 0 0,0 1 0 0 0,1-1 0 0 0,-1 0-1 0 0,-1 1 1 0 0,1-1 0 0 0,0 0 0 0 0,0 1 0 0 0,0 0-1 0 0,-1-1 1 0 0,1 1 0 0 0,-1-1 0 0 0,1 1 0 0 0,-1 0-1 0 0,0-1 1 0 0,1 1 0 0 0,-1 0 0 0 0,0-1 0 0 0,0 1 0 0 0,-1 3-1 0 0,1-2 36 0 0,0 0 0 0 0,-1-1-1 0 0,1 1 1 0 0,-1 0 0 0 0,0 0-1 0 0,0 0 1 0 0,0 0 0 0 0,0 0-1 0 0,-1-1 1 0 0,1 1 0 0 0,-1-1-1 0 0,1 1 1 0 0,-4 3 0 0 0,-4-5 423 0 0,18-3-781 0 0,-5 2 346 0 0,-1 0 0 0 0,1 0 0 0 0,-1 0 0 0 0,1 0 0 0 0,-1 1 0 0 0,0 0 0 0 0,1-1 0 0 0,-1 1 0 0 0,0 0-1 0 0,0 1 1 0 0,4 1 0 0 0,-6-2-16 0 0,1 0-1 0 0,-1 0 0 0 0,0 1 1 0 0,0-1-1 0 0,0 1 0 0 0,0-1 0 0 0,0 1 1 0 0,0-1-1 0 0,0 1 0 0 0,0 0 1 0 0,0-1-1 0 0,-1 1 0 0 0,1 0 1 0 0,-1 0-1 0 0,1 0 0 0 0,-1-1 1 0 0,0 1-1 0 0,0 0 0 0 0,0 0 0 0 0,0 0 1 0 0,0 2-1 0 0,0 0 2 0 0,0-1 1 0 0,-1 0-1 0 0,1 1 0 0 0,-1-1 0 0 0,1 0 1 0 0,-1 1-1 0 0,0-1 0 0 0,0 0 0 0 0,-1 0 1 0 0,1 0-1 0 0,0 1 0 0 0,-1-2 1 0 0,-3 6-1 0 0,3-7 31 0 0,1 1-1 0 0,0-1 1 0 0,0 0 0 0 0,-1 0-1 0 0,1 0 1 0 0,-1 0 0 0 0,1 0 0 0 0,-1 0-1 0 0,1 0 1 0 0,-1 0 0 0 0,0-1-1 0 0,1 1 1 0 0,-1-1 0 0 0,0 1-1 0 0,1-1 1 0 0,-1 0 0 0 0,0 1 0 0 0,0-1-1 0 0,0 0 1 0 0,1 0 0 0 0,-1 0-1 0 0,0-1 1 0 0,0 1 0 0 0,1 0 0 0 0,-1-1-1 0 0,0 1 1 0 0,-1-1 0 0 0,-6-3 1603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10914 0 0,'0'0'15968'0'0,"2"24"-15235"0"0,-2 35 257 0 0,4-59-960 0 0,0 1 0 0 0,0-1 0 0 0,0 0 0 0 0,0 0 0 0 0,0 0 0 0 0,4-2 0 0 0,-5 2 17 0 0,-3 0-59 0 0,1 0-1 0 0,0 0 0 0 0,0 0 1 0 0,0 0-1 0 0,0 0 0 0 0,-1 0 1 0 0,1 0-1 0 0,0 0 0 0 0,0-1 1 0 0,0 1-1 0 0,-1 0 0 0 0,1-1 1 0 0,0 1-1 0 0,-1-1 1 0 0,1 1-1 0 0,1-1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29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2721 0 0,'0'0'21568'0'0,"0"3"-21224"0"0,3 50 2242 0 0,-1-37-2057 0 0,-1 0-1 0 0,-1 0 1 0 0,0-1 0 0 0,-1 1 0 0 0,-4 20 0 0 0,2-27 928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1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4081 0 0,'0'0'15447'0'0,"1"0"-15123"0"0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3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0 0 0,'0'0'23209'0'0,"12"24"-21050"0"0,1 7-1488 0 0,-2 0 1 0 0,-2 1-1 0 0,0 1 1 0 0,-3-1-1 0 0,0 1 0 0 0,1 38 1 0 0,6 32-31 0 0,-19-113-6868 0 0,-17-18-2118 0 0,8 13 7351 0 0,-3 3 10056 0 0,18 13-8932 0 0,0-1 0 0 0,0 0 0 0 0,0 0 1 0 0,0 0-1 0 0,0 0 0 0 0,0 0 0 0 0,0 0 0 0 0,0 1 0 0 0,-2 10 1587 0 0,2 16-2781 0 0,0-23 1717 0 0,-1 21-278 0 0,0-12 119 0 0,1 0-1 0 0,2 19 1 0 0,-2-32-494 0 0,1 1 0 0 0,-1-1-1 0 0,0 0 1 0 0,0 1 0 0 0,0-1-1 0 0,0 1 1 0 0,0-1 0 0 0,0 0 0 0 0,1 1-1 0 0,-1-1 1 0 0,0 0 0 0 0,0 0 0 0 0,0 1-1 0 0,1-1 1 0 0,-1 0 0 0 0,0 1-1 0 0,1-1 1 0 0,-1 0 0 0 0,0 0 0 0 0,1 0-1 0 0,-1 1 1 0 0,0-1 0 0 0,0 0 0 0 0,1 0-1 0 0,-1 0 1 0 0,1 0 0 0 0,-1 0-1 0 0,0 1 1 0 0,1-1 0 0 0,-1 0 0 0 0,0 0-1 0 0,1 0 1 0 0,16-4-89 0 0,13-11-36 0 0,-29 14 129 0 0,4-3-19 0 0,0 1-1 0 0,0-1 0 0 0,0-1 1 0 0,0 1-1 0 0,4-7 0 0 0,-7 10 25 0 0,-1-1 0 0 0,1 0 0 0 0,-1 1 0 0 0,0-1-1 0 0,0 0 1 0 0,0 0 0 0 0,0 0 0 0 0,0 0 0 0 0,0 0-1 0 0,0 0 1 0 0,0-1 0 0 0,-1 1 0 0 0,1 0 0 0 0,-1 0 0 0 0,0 0-1 0 0,0-1 1 0 0,0 1 0 0 0,0-3 0 0 0,-1 4 39 0 0,1 0 0 0 0,-1 0 0 0 0,0-1 0 0 0,0 1 0 0 0,1 0 0 0 0,-1 0 0 0 0,0 0 0 0 0,0 0 1 0 0,0 0-1 0 0,0 1 0 0 0,-1-1 0 0 0,1 0 0 0 0,0 0 0 0 0,0 1 0 0 0,0-1 0 0 0,-1 1 0 0 0,1-1 0 0 0,0 1 0 0 0,-1-1 1 0 0,1 1-1 0 0,0 0 0 0 0,-1 0 0 0 0,1-1 0 0 0,0 1 0 0 0,-1 0 0 0 0,1 0 0 0 0,0 1 0 0 0,-1-1 0 0 0,-1 0 0 0 0,-6 1 201 0 0,1 0 0 0 0,0 1 0 0 0,-11 3 0 0 0,12-3-477 0 0,0 1 0 0 0,0 0 1 0 0,0 0-1 0 0,1 1 1 0 0,-11 7-1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4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1080 0 0,'0'0'22598'0'0,"0"-3"-21693"0"0,10 42 2783 0 0,-7-20-3121 0 0,4 34 0 0 0,-7-52-576 0 0,0-1-1 0 0,0 1 1 0 0,0 0-1 0 0,1-1 1 0 0,-1 1 0 0 0,0-1-1 0 0,1 1 1 0 0,-1-1 0 0 0,0 0-1 0 0,1 1 1 0 0,-1-1-1 0 0,1 1 1 0 0,-1-1 0 0 0,1 0-1 0 0,-1 1 1 0 0,1-1 0 0 0,-1 0-1 0 0,1 1 1 0 0,-1-1-1 0 0,1 0 1 0 0,-1 0 0 0 0,1 0-1 0 0,0 1 1 0 0,-1-1 0 0 0,1 0-1 0 0,-1 0 1 0 0,1 0 0 0 0,0 0-1 0 0,-1 0 1 0 0,1 0-1 0 0,-1 0 1 0 0,1 0 0 0 0,-1 0-1 0 0,1-1 1 0 0,0 1 0 0 0,0 0-1 0 0,25-5-187 0 0,-24 4 214 0 0,5 0-62 0 0,-1-1 0 0 0,0 0 0 0 0,1 0-1 0 0,-1-1 1 0 0,0 0 0 0 0,6-4 0 0 0,-10 6 26 0 0,0 0 1 0 0,-1 0-1 0 0,1 0 1 0 0,-1 0-1 0 0,0-1 1 0 0,1 1-1 0 0,-1 0 1 0 0,0-1-1 0 0,0 1 1 0 0,0 0-1 0 0,0-1 1 0 0,0 1-1 0 0,0-1 1 0 0,0 0-1 0 0,-1 1 1 0 0,1-1-1 0 0,0 0 1 0 0,-1 1-1 0 0,1-1 0 0 0,-1 0 1 0 0,0 0-1 0 0,0 0 1 0 0,1 1-1 0 0,-1-1 1 0 0,0 0-1 0 0,-1 0 1 0 0,1-2-1 0 0,-1 3 42 0 0,1 0-1 0 0,-1 1 0 0 0,1-1 0 0 0,-1 0 0 0 0,1 0 1 0 0,-1 0-1 0 0,0 1 0 0 0,1-1 0 0 0,-1 0 0 0 0,0 1 1 0 0,1-1-1 0 0,-1 1 0 0 0,0-1 0 0 0,0 1 0 0 0,0-1 1 0 0,0 1-1 0 0,0 0 0 0 0,0-1 0 0 0,1 1 1 0 0,-1 0-1 0 0,0 0 0 0 0,0-1 0 0 0,0 1 0 0 0,0 0 1 0 0,0 0-1 0 0,0 0 0 0 0,0 0 0 0 0,0 0 0 0 0,0 0 1 0 0,0 1-1 0 0,-1-1 0 0 0,0 0-13 0 0,1 1 0 0 0,-1-1 0 0 0,1 0 0 0 0,-1 0 0 0 0,1 1 0 0 0,-1-1 0 0 0,1 1 0 0 0,-1 0 0 0 0,1-1 0 0 0,0 1 0 0 0,-1 0 0 0 0,1 0 0 0 0,0 0 0 0 0,-1 0 0 0 0,1 0 0 0 0,0 0 0 0 0,0 0 0 0 0,0 0 0 0 0,-1 2 0 0 0,1-2-26 0 0,1 1 1 0 0,0-1-1 0 0,-1 0 0 0 0,1 1 1 0 0,0-1-1 0 0,0 1 0 0 0,0-1 0 0 0,0 0 1 0 0,0 1-1 0 0,0-1 0 0 0,0 1 1 0 0,0-1-1 0 0,1 0 0 0 0,-1 1 0 0 0,1-1 1 0 0,-1 1-1 0 0,1-1 0 0 0,-1 0 1 0 0,1 0-1 0 0,0 1 0 0 0,-1-1 1 0 0,1 0-1 0 0,0 0 0 0 0,0 0 0 0 0,0 0 1 0 0,0 0-1 0 0,0 0 0 0 0,0 0 1 0 0,0 0-1 0 0,0 0 0 0 0,1-1 0 0 0,-1 1 1 0 0,0 0-1 0 0,2 0 0 0 0,-1 0-125 0 0,0 0 0 0 0,0 0-1 0 0,0-1 1 0 0,0 1 0 0 0,0-1-1 0 0,1 1 1 0 0,-1-1 0 0 0,0 0-1 0 0,0 0 1 0 0,3 0 0 0 0,-4 0-259 0 0,1 0 1 0 0,-1-1 0 0 0,1 1 0 0 0,-1 0 0 0 0,1-1-1 0 0,-1 1 1 0 0,1-1 0 0 0,-1 1 0 0 0,1-1 0 0 0,-1 0-1 0 0,0 0 1 0 0,1 0 0 0 0,-1 0 0 0 0,2-2-1 0 0,7-8-6481 0 0,-2-2-4638 0 0,-7 10 9142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3633 0 0,'0'0'16165'0'0,"3"4"-15979"0"0,0-1-118 0 0,1 0-1 0 0,-1-1 0 0 0,1 1 1 0 0,-1-1-1 0 0,1 1 0 0 0,0-1 1 0 0,0 0-1 0 0,7 2 1 0 0,-9-3-41 0 0,-1-1 1 0 0,1 1 0 0 0,0 0 0 0 0,0-1 0 0 0,-1 0-1 0 0,1 1 1 0 0,0-1 0 0 0,0 0 0 0 0,0 0 0 0 0,0 0-1 0 0,-1 0 1 0 0,1 0 0 0 0,0 0 0 0 0,0-1-1 0 0,0 1 1 0 0,-1-1 0 0 0,1 1 0 0 0,0-1 0 0 0,0 0-1 0 0,-1 1 1 0 0,1-1 0 0 0,-1 0 0 0 0,1 0 0 0 0,0 0-1 0 0,-1-1 1 0 0,0 1 0 0 0,1 0 0 0 0,1-2 0 0 0,-3 1 88 0 0,0 1 1 0 0,1-1 0 0 0,-1 0 0 0 0,0 1-1 0 0,0-1 1 0 0,0 1 0 0 0,0-1-1 0 0,0 1 1 0 0,-1-1 0 0 0,1 1 0 0 0,0-1-1 0 0,-1 1 1 0 0,1-1 0 0 0,-1 1 0 0 0,0-1-1 0 0,1 1 1 0 0,-1-1 0 0 0,0 1 0 0 0,0 0-1 0 0,0 0 1 0 0,0-1 0 0 0,0 1-1 0 0,0 0 1 0 0,0 0 0 0 0,0 0 0 0 0,-2-2-1 0 0,2 2-55 0 0,0 0 0 0 0,0 0 0 0 0,0 0 0 0 0,0 0-1 0 0,-1 0 1 0 0,1 0 0 0 0,0 0 0 0 0,0 0-1 0 0,0 0 1 0 0,-1 1 0 0 0,1-1 0 0 0,-1 0 0 0 0,1 1-1 0 0,0-1 1 0 0,-1 1 0 0 0,1-1 0 0 0,-1 1-1 0 0,1 0 1 0 0,-1 0 0 0 0,1 0 0 0 0,-1 0 0 0 0,1 0-1 0 0,-1 0 1 0 0,1 0 0 0 0,-1 0 0 0 0,1 0-1 0 0,-1 1 1 0 0,-1 0 0 0 0,1 1 13 0 0,0 0 0 0 0,1 1-1 0 0,-1-1 1 0 0,0 1 0 0 0,1-1 0 0 0,-1 1 0 0 0,1-1-1 0 0,0 1 1 0 0,0 0 0 0 0,-2 6 0 0 0,0 9-2463 0 0,2-6-4133 0 0,2-2-5919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5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15651 0 0,'0'0'9977'0'0,"2"10"-9222"0"0,9 28-31 0 0,1 4 1012 0 0,7 44 0 0 0,-20-79-2213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8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7017 0 0,'0'0'19505'0'0,"2"9"-19400"0"0,4 16-64 0 0,6 27 308 0 0,19 53 0 0 0,-14-68-137 0 0,-12-26 54 0 0,0-1-1 0 0,0 1 0 0 0,-1 1 1 0 0,0-1-1 0 0,-1 0 0 0 0,0 1 1 0 0,1 22-1 0 0,-4-32-1581 0 0,-2 3 4007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5:57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3225 513 11995 0 0,'0'0'9282'0'0,"-11"-31"-8749"0"0,-37-96-124 0 0,46 120-356 0 0,0 0 0 0 0,-1 1-1 0 0,0-1 1 0 0,0 0-1 0 0,-1 1 1 0 0,0 0 0 0 0,-8-10-1 0 0,1 3 58 0 0,-2-5 10 0 0,-1 1 0 0 0,-1 0-1 0 0,-1 1 1 0 0,0 1 0 0 0,-1 0-1 0 0,0 1 1 0 0,-1 1 0 0 0,-27-14-1 0 0,17 13 1 0 0,0 1-1 0 0,-1 2 1 0 0,0 0-1 0 0,0 2 1 0 0,-45-7-1 0 0,-48-5 389 0 0,-1 5 0 0 0,-215 0 0 0 0,308 18-425 0 0,0 1 0 0 0,-51 12 0 0 0,-58 25 134 0 0,87-25-191 0 0,-92 30 181 0 0,-189 88 0 0 0,240-88-59 0 0,-168 112 1 0 0,202-113-113 0 0,3 2 1 0 0,1 2-1 0 0,3 3 0 0 0,-56 71 1 0 0,-69 70 62 0 0,76-87-118 0 0,17-18-1 0 0,-82 94 49 0 0,151-160-20 0 0,0 1-1 0 0,1 0 1 0 0,1 0 0 0 0,2 1-1 0 0,0 1 1 0 0,1 0 0 0 0,1 1-1 0 0,2-1 1 0 0,-9 51 0 0 0,10-9 15 0 0,3 127 1 0 0,5-100 2 0 0,0-44-34 0 0,2-1 0 0 0,15 62 0 0 0,-14-82 16 0 0,53 275 288 0 0,-54-286-243 0 0,2 0 0 0 0,0 0-1 0 0,0-1 1 0 0,2 1 0 0 0,0-2 0 0 0,0 1-1 0 0,2-1 1 0 0,0-1 0 0 0,1 0 0 0 0,0 0-1 0 0,1-1 1 0 0,0 0 0 0 0,1-1 0 0 0,29 20 0 0 0,12 4 139 0 0,1-3 1 0 0,106 46 0 0 0,-86-44-130 0 0,-15-6 69 0 0,0-2-1 0 0,2-3 0 0 0,1-3 0 0 0,93 19 1 0 0,-71-28-48 0 0,100 2 0 0 0,87-13 23 0 0,-152-1-46 0 0,135-9-14 0 0,-216 5-11 0 0,-1-2 0 0 0,0-2-1 0 0,-1-1 1 0 0,58-22 0 0 0,-39 4 232 0 0,-2-1 0 0 0,92-66 0 0 0,-75 46-241 0 0,37-20-41 0 0,65-44 1 0 0,-131 81 85 0 0,74-68 0 0 0,-90 71 13 0 0,-2 0-1 0 0,-1-2 0 0 0,-1-1 1 0 0,19-36-1 0 0,61-136 156 0 0,-86 168-235 0 0,37-103 37 0 0,-31 75-5 0 0,0-1-23 0 0,18-96 1 0 0,-2-72-20 0 0,-27 109-13 0 0,-5-160 0 0 0,-6 212 20 0 0,-3 16-2 0 0,-3 1 0 0 0,-3 0 0 0 0,-19-71 0 0 0,22 101-21 0 0,-2-11-54 0 0,-2 1 0 0 0,-28-64 0 0 0,28 79-244 0 0,-1-1 0 0 0,-1 1 0 0 0,-17-20 0 0 0,3 7-1883 0 0,8 12-4960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8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8698 0 0,'0'0'14562'0'0,"3"3"-14022"0"0,4 6 151 0 0,-1 0 0 0 0,0 0 0 0 0,0 1 0 0 0,-1 0 0 0 0,5 13-1 0 0,-7-18-485 0 0,7 10 653 0 0,-9-15-842 0 0,-1 1 0 0 0,0-1 0 0 0,1 0 1 0 0,-1 0-1 0 0,1 0 0 0 0,-1 1 0 0 0,1-1 0 0 0,-1 0 1 0 0,0 0-1 0 0,1 0 0 0 0,-1 0 0 0 0,1 0 0 0 0,-1 0 0 0 0,1 0 1 0 0,-1 0-1 0 0,1 0 0 0 0,-1 0 0 0 0,1 0 0 0 0,-1 0 1 0 0,1-1-1 0 0,-1 1 0 0 0,1 0 0 0 0,2-2-2 0 0,-1 0-1 0 0,1 0 0 0 0,-1 0 1 0 0,1-1-1 0 0,-1 1 1 0 0,0 0-1 0 0,4-6 1 0 0,9-12 109 0 0,0 0 0 0 0,15-30 0 0 0,-30 44 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39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12219 0 0,'0'0'14755'0'0,"1"9"-14535"0"0,3 29-36 0 0,-2-9-14 0 0,11 53 0 0 0,-13-81-184 0 0,0-1 1 0 0,0 0-1 0 0,1 1 1 0 0,-1-1-1 0 0,0 1 0 0 0,0-1 1 0 0,0 0-1 0 0,0 1 1 0 0,0-1-1 0 0,0 0 0 0 0,1 1 1 0 0,-1-1-1 0 0,0 0 1 0 0,0 1-1 0 0,1-1 0 0 0,-1 0 1 0 0,0 0-1 0 0,0 1 1 0 0,1-1-1 0 0,-1 0 0 0 0,0 0 1 0 0,1 1-1 0 0,-1-1 1 0 0,0 0-1 0 0,1 0 0 0 0,-1 0 1 0 0,0 0-1 0 0,1 1 1 0 0,-1-1-1 0 0,1 0 0 0 0,-1 0 1 0 0,0 0-1 0 0,1 0 1 0 0,-1 0-1 0 0,0 0 0 0 0,1 0 1 0 0,-1 0-1 0 0,1 0 1 0 0,-1 0-1 0 0,0 0 1 0 0,1 0-1 0 0,-1-1 0 0 0,1 1 1 0 0,-1 0-1 0 0,0 0 1 0 0,1 0-1 0 0,-1 0 0 0 0,0-1 1 0 0,1 1-1 0 0,-1 0 1 0 0,0 0-1 0 0,1-1 0 0 0,22-21-264 0 0,-7 5 310 0 0,-10 13-27 0 0,1 1 0 0 0,-1 0 0 0 0,1 0 0 0 0,-1 1 0 0 0,1 0 0 0 0,8-2 0 0 0,-11 3 2 0 0,1 0 1 0 0,0 0 0 0 0,-1 0-1 0 0,1-1 1 0 0,-1 0-1 0 0,1 0 1 0 0,-1 0-1 0 0,0 0 1 0 0,0-1-1 0 0,0 1 1 0 0,0-1-1 0 0,0 0 1 0 0,0-1 0 0 0,5-6-1 0 0,-7 8-16 0 0,-1 0 1 0 0,0 0-1 0 0,0 0 0 0 0,0-1 0 0 0,0 1 1 0 0,0-1-1 0 0,0 1 0 0 0,0-1 0 0 0,-1 1 0 0 0,0-1 1 0 0,1 1-1 0 0,-1-1 0 0 0,0 1 0 0 0,0-1 1 0 0,0 1-1 0 0,-1-1 0 0 0,0-2 0 0 0,1 3 10 0 0,0 1 0 0 0,-1 0-1 0 0,0-1 1 0 0,1 1 0 0 0,-1 0-1 0 0,0 0 1 0 0,1-1 0 0 0,-1 1-1 0 0,0 0 1 0 0,0 0-1 0 0,0 0 1 0 0,0 0 0 0 0,0 0-1 0 0,0 0 1 0 0,0 1 0 0 0,-1-1-1 0 0,1 0 1 0 0,0 0 0 0 0,0 1-1 0 0,-1-1 1 0 0,1 1-1 0 0,0-1 1 0 0,-1 1 0 0 0,1 0-1 0 0,0-1 1 0 0,-1 1 0 0 0,1 0-1 0 0,0 0 1 0 0,-1 0 0 0 0,1 0-1 0 0,-1 0 1 0 0,1 0-1 0 0,-3 1 1 0 0,2-1 10 0 0,1 0 0 0 0,-1 1 0 0 0,1-1 0 0 0,0 1-1 0 0,-1-1 1 0 0,1 1 0 0 0,-1-1 0 0 0,1 1 0 0 0,0 0 0 0 0,-1 0 0 0 0,1 0-1 0 0,0 0 1 0 0,0 0 0 0 0,0 0 0 0 0,0 0 0 0 0,0 0 0 0 0,0 0 0 0 0,0 0-1 0 0,0 0 1 0 0,0 1 0 0 0,0-1 0 0 0,1 0 0 0 0,-1 1 0 0 0,0-1 0 0 0,1 1 0 0 0,-1-1-1 0 0,1 1 1 0 0,0-1 0 0 0,0 1 0 0 0,-1-1 0 0 0,1 1 0 0 0,0 2 0 0 0,0-2-50 0 0,0 0 0 0 0,0 0 0 0 0,1 0 0 0 0,-1 1 0 0 0,0-1 1 0 0,1 0-1 0 0,-1 0 0 0 0,1 0 0 0 0,0 0 0 0 0,0 0 0 0 0,0 0 0 0 0,0 0 1 0 0,0 0-1 0 0,0-1 0 0 0,0 1 0 0 0,1 0 0 0 0,-1-1 0 0 0,1 1 1 0 0,-1 0-1 0 0,1-1 0 0 0,-1 0 0 0 0,5 3 0 0 0,-5-3-100 0 0,1-1 1 0 0,0 1-1 0 0,0 0 0 0 0,-1-1 0 0 0,1 1 1 0 0,0-1-1 0 0,0 1 0 0 0,0-1 0 0 0,0 0 1 0 0,0 0-1 0 0,0 0 0 0 0,0 0 0 0 0,0 0 0 0 0,0 0 1 0 0,-1-1-1 0 0,1 1 0 0 0,0-1 0 0 0,0 1 1 0 0,0-1-1 0 0,0 0 0 0 0,-1 1 0 0 0,1-1 0 0 0,0 0 1 0 0,-1 0-1 0 0,1 0 0 0 0,0-1 0 0 0,-1 1 1 0 0,1 0-1 0 0,-1 0 0 0 0,3-4 0 0 0,2-3-1233 0 0,-1 0-1 0 0,1 0 1 0 0,-1-1-1 0 0,6-15 0 0 0,-9 21 1196 0 0,-2 3 270 0 0,0 0-1 0 0,0 1 1 0 0,0-1 0 0 0,0 0 0 0 0,0 0-1 0 0,0 0 1 0 0,0 0 0 0 0,0 1 0 0 0,0-1-1 0 0,0 0 1 0 0,1 0 0 0 0,-1 0 0 0 0,0 0-1 0 0,0 1 1 0 0,0-1 0 0 0,0 0 0 0 0,1 0-1 0 0,-1 0 1 0 0,0 0 0 0 0,0 0 0 0 0,0 0-1 0 0,0 0 1 0 0,1 0 0 0 0,-1 1 0 0 0,0-1-1 0 0,0 0 1 0 0,0 0 0 0 0,1 0 0 0 0,-1 0-1 0 0,0 0 1 0 0,0 0 0 0 0,0 0 0 0 0,1 0-1 0 0,-1 0 1 0 0,0 0 0 0 0,0 0 0 0 0,0 0-1 0 0,1-1 1 0 0,-1 1 0 0 0,0 0 0 0 0,0 0-1 0 0,0 0 1 0 0,0 0 0 0 0,1 0 0 0 0,-1 0-1 0 0,0 0 1 0 0,0 0 0 0 0,0-1 0 0 0,0 1-1 0 0,1 0 1 0 0,-1 0 0 0 0,0 0 0 0 0,0 0-1 0 0,0 0 1 0 0,0-1 0 0 0,0 1 0 0 0,0 0-1 0 0,0 0 1 0 0,0 0 0 0 0,1-1 0 0 0,-1 1-1 0 0,0 0 1 0 0,0 0 0 0 0,0 0 0 0 0,0-1-1 0 0,0 1 1 0 0,0 0 0 0 0,0 0 0 0 0,0-1-1 0 0,10 11 27 0 0,-7-9-93 0 0,-1 0 1 0 0,1 0 0 0 0,-1 0 0 0 0,1 0 0 0 0,-1 0 0 0 0,1 0 0 0 0,-1-1 0 0 0,1 0-1 0 0,0 1 1 0 0,-1-1 0 0 0,1 0 0 0 0,0 0 0 0 0,-1-1 0 0 0,1 1 0 0 0,0 0 0 0 0,-1-1 0 0 0,6-1-1 0 0,-7 1 39 0 0,1 0 0 0 0,0 1 0 0 0,-1-1 0 0 0,1 0 0 0 0,-1 0 0 0 0,1 0-1 0 0,-1-1 1 0 0,1 1 0 0 0,-1 0 0 0 0,0 0 0 0 0,0-1 0 0 0,0 1 0 0 0,0-1 0 0 0,0 1-1 0 0,0-1 1 0 0,0 1 0 0 0,0-1 0 0 0,0 0 0 0 0,-1 1 0 0 0,1-1 0 0 0,-1 0-1 0 0,1 0 1 0 0,-1 0 0 0 0,0 1 0 0 0,1-1 0 0 0,-1-3 0 0 0,-1 4 51 0 0,1 0 0 0 0,0 0 0 0 0,-1 0 0 0 0,1 0 0 0 0,-1-1 0 0 0,0 1 0 0 0,1 0 0 0 0,-1 1 0 0 0,0-1 0 0 0,1 0 0 0 0,-1 0 1 0 0,0 0-1 0 0,0 0 0 0 0,0 0 0 0 0,0 1 0 0 0,0-1 0 0 0,0 0 0 0 0,0 1 0 0 0,0-1 0 0 0,0 1 0 0 0,0-1 0 0 0,0 1 0 0 0,0 0 0 0 0,-2-1 0 0 0,-28-5 373 0 0,29 6-476 0 0,0 1-1 0 0,1-1 1 0 0,-1 1 0 0 0,0 0 0 0 0,1 0-1 0 0,-1-1 1 0 0,0 1 0 0 0,1 0 0 0 0,-1 1 0 0 0,1-1-1 0 0,-1 0 1 0 0,1 0 0 0 0,0 1 0 0 0,-1-1 0 0 0,1 1-1 0 0,0-1 1 0 0,0 1 0 0 0,0-1 0 0 0,0 1-1 0 0,0 0 1 0 0,1-1 0 0 0,-1 1 0 0 0,0 0 0 0 0,0 2-1 0 0,-2 6-1157 0 0,0 0-1 0 0,0 0 0 0 0,0 10 0 0 0,2-11-3050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5:40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17260 0 0,'0'0'7203'0'0,"1"8"-6717"0"0,10 177 3802 0 0,-10-175-3953 0 0,-1-8-191 0 0,0 1 0 0 0,1 0-1 0 0,-1-1 1 0 0,0 1-1 0 0,-1 0 1 0 0,1-1 0 0 0,0 1-1 0 0,-1-1 1 0 0,0 1-1 0 0,-1 3 1 0 0,-6-6-1724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08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23917 0 0,'0'0'-216'0'0,"0"-11"-1648"0"0,5 10-1665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1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6385 0 0,'0'0'13016'0'0,"3"0"-12685"0"0,115-27 1968 0 0,7-1-400 0 0,-118 27-2585 0 0,7-1 1883 0 0,-10 1-5525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15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11378 0 0,'0'0'9117'0'0,"13"1"-8734"0"0,105 5 1401 0 0,-59-11 220 0 0,-33 1-4410 0 0,-13 3-2534 0 0,-1 1-3565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0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7066 0 0,'0'0'17951'0'0,"0"-4"-17683"0"0,2-8-159 0 0,0 12-11 0 0,2 22 69 0 0,4 18-11 0 0,6-2-4 0 0,-6-14-78 0 0,1-1 1 0 0,16 28-1 0 0,-21-44-64 0 0,0-1 0 0 0,0 1 0 0 0,1-1 0 0 0,0 0 0 0 0,0-1 0 0 0,1 1 0 0 0,-1-1 0 0 0,1 0 0 0 0,0 0 0 0 0,1-1 0 0 0,10 6 0 0 0,-11-7-437 0 0,0 0 1 0 0,0-1-1 0 0,0 0 0 0 0,0-1 1 0 0,1 1-1 0 0,-1-1 1 0 0,0 0-1 0 0,13 0 1 0 0,-11-2-2068 0 0,-1 1 1 0 0,0-1-1 0 0,0 0 1 0 0,12-4-1 0 0,-8 2-7509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1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1 8146 0 0,'0'0'14391'0'0,"-9"22"-14068"0"0,-27 74 38 0 0,30-76-168 0 0,0-1-1 0 0,2 2 1 0 0,0-1 0 0 0,1 0 0 0 0,0 28-1 0 0,-4 27 310 0 0,-26 148 738 0 0,-20 38 636 0 0,48-211-1364 0 0,4-36-1139 0 0,1-12-430 0 0,0-5-686 0 0,0-19-3407 0 0,0 7-2952 0 0,0 4-3726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1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11755 0 0,'0'0'8965'0'0,"28"-7"-8463"0"0,88-24-35 0 0,-83 23-50 0 0,1 2 1 0 0,45-4-1 0 0,-38 6-72 0 0,94-7 926 0 0,76-11 583 0 0,-144 11-2269 0 0,-34 4-4032 0 0,0 2-5964 0 0,-19 3-727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1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17364 0 0,'0'0'8120'0'0,"24"1"-8008"0"0,7 1-78 0 0,2-1 29 0 0,36-2-1 0 0,-43 0-178 0 0,0-2 0 0 0,36-7 0 0 0,-57 6-5450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29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24 18788 0 0,'0'0'3697'0'0,"-104"-24"-4825"0"0,114 28-1249 0 0,0 1-3520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2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20484 0 0,'0'0'4443'0'0,"25"-4"-4415"0"0,79-15-126 0 0,-90 17-321 0 0,-1-1 1 0 0,0-1-1 0 0,23-10 0 0 0,-5-3-3858 0 0,-5 1-3694 0 0,-11 8-2963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2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130 620 13355 0 0,'0'0'4049'0'0,"23"-26"-3372"0"0,66-81-145 0 0,-84 102-463 0 0,-1 0 0 0 0,0 0 0 0 0,0 0 0 0 0,0 0 0 0 0,-1-1 0 0 0,0 0 0 0 0,0 0 0 0 0,4-10-1 0 0,-3 4 88 0 0,-1 1-58 0 0,1 1-1 0 0,-2-1 1 0 0,0 0-1 0 0,0 0 1 0 0,0 0-1 0 0,-2 0 1 0 0,1 0-1 0 0,-1 0 1 0 0,-1 0-1 0 0,-3-15 1 0 0,1 9-44 0 0,-1 0 0 0 0,0 1 0 0 0,-2-1 0 0 0,0 1 0 0 0,-15-28 0 0 0,9 25 97 0 0,0 0 0 0 0,-1 1 0 0 0,0 0 1 0 0,-31-29-1 0 0,41 44-80 0 0,0 0 0 0 0,-1 0 0 0 0,1 0 0 0 0,-1 0 0 0 0,0 1 0 0 0,0-1 0 0 0,0 1 0 0 0,0 0 0 0 0,0 0 0 0 0,0 1 0 0 0,0-1 0 0 0,-1 1 0 0 0,-7-1-1 0 0,12 3-86 0 0,-1-1-1 0 0,1 1 0 0 0,-1 0 0 0 0,1-1 0 0 0,0 1 0 0 0,-1 0 0 0 0,1 0 0 0 0,-1 0 0 0 0,1-1 0 0 0,0 1 0 0 0,0 0 0 0 0,0 0 0 0 0,0 0 0 0 0,-1 0 0 0 0,1 0 0 0 0,0 0 0 0 0,0-1 0 0 0,0 1 0 0 0,1 1 0 0 0,-1 0-29 0 0,-4 75 349 0 0,3-1-1 0 0,16 126 0 0 0,1 44 922 0 0,-15-171-870 0 0,1-22-119 0 0,-3 0 0 0 0,-10 69 0 0 0,3-83-144 0 0,-2 0-1 0 0,-22 56 1 0 0,30-91-199 0 0,0 0-1 0 0,0-1 1 0 0,0 1 0 0 0,0 0-1 0 0,0-1 1 0 0,-1 0 0 0 0,-4 6-1 0 0,6-8-213 0 0,0-1-1 0 0,0 1 1 0 0,1-1-1 0 0,-1 1 1 0 0,0-1-1 0 0,0 1 0 0 0,1-1 1 0 0,-1 1-1 0 0,0-1 1 0 0,0 0-1 0 0,0 1 1 0 0,0-1-1 0 0,0 0 1 0 0,0 0-1 0 0,0 0 1 0 0,-1 1-1 0 0,1-2-382 0 0,0 1 1 0 0,0 0-1 0 0,0-1 1 0 0,1 1-1 0 0,-1 0 0 0 0,0-1 1 0 0,0 1-1 0 0,0-1 0 0 0,1 1 1 0 0,-1-1-1 0 0,0 1 1 0 0,1-1-1 0 0,-1 0 0 0 0,0 1 1 0 0,1-1-1 0 0,-1 0 0 0 0,1 1 1 0 0,-1-1-1 0 0,1 0 1 0 0,-1-1-1 0 0,-2-3-3760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3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13587 0 0,'0'0'8359'0'0,"27"-14"-8196"0"0,87-41-49 0 0,-86 42-100 0 0,0 1 1 0 0,47-12-1 0 0,-5 1-2652 0 0,-44 13-657 0 0,-10 4-1826 0 0,-5 2-6091 0 0</inkml:trace>
  <inkml:trace contextRef="#ctx0" brushRef="#br0" timeOffset="1">540 0 15083 0 0,'0'0'7154'0'0,"9"28"-6502"0"0,31 87-136 0 0,19 71 1011 0 0,-56-173-1431 0 0,-3-12-118 0 0,0 1 1 0 0,0-1-1 0 0,0 0 0 0 0,1 0 0 0 0,-1 0 1 0 0,0 0-1 0 0,1 1 0 0 0,-1-1 0 0 0,1 0 1 0 0,-1 0-1 0 0,1 0 0 0 0,1 1 0 0 0,0 1-1670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64 14659 0 0,'0'0'6249'0'0,"5"18"-6261"0"0,20 54 14 0 0,-24-68 1 0 0,0 1 0 0 0,1-1 0 0 0,0 0 0 0 0,0 0 0 0 0,0-1 0 0 0,0 1-1 0 0,0 0 1 0 0,1-1 0 0 0,0 1 0 0 0,0-1 0 0 0,-1 0 0 0 0,2 0 0 0 0,-1 0 0 0 0,0 0 0 0 0,1-1 0 0 0,-1 1 0 0 0,1-1 0 0 0,6 3 0 0 0,-3-1 1 0 0,-5-3 14 0 0,1 1 1 0 0,-1-1-1 0 0,0 0 1 0 0,1 1-1 0 0,0-1 1 0 0,-1-1-1 0 0,1 1 1 0 0,0 0-1 0 0,-1-1 1 0 0,1 1-1 0 0,0-1 1 0 0,0 0-1 0 0,0 0 0 0 0,-1 0 1 0 0,1 0-1 0 0,0 0 1 0 0,0-1-1 0 0,-1 1 1 0 0,1-1-1 0 0,0 0 1 0 0,-1 0-1 0 0,1 0 1 0 0,0 0-1 0 0,-1 0 1 0 0,0 0-1 0 0,5-4 1 0 0,-5 3 67 0 0,0 0 0 0 0,0-1 0 0 0,0 1 0 0 0,0-1 0 0 0,0 0 0 0 0,-1 1 1 0 0,1-1-1 0 0,-1 0 0 0 0,0 0 0 0 0,0 0 0 0 0,0 0 0 0 0,0 0 0 0 0,0 0 0 0 0,-1 0 1 0 0,1 0-1 0 0,-1 0 0 0 0,0-1 0 0 0,0 1 0 0 0,0 0 0 0 0,0 0 0 0 0,-1 0 0 0 0,1 0 1 0 0,-3-6-1 0 0,1 1 35 0 0,-1 0 0 0 0,-1 0 0 0 0,1 0 1 0 0,-1 1-1 0 0,-1-1 0 0 0,0 1 0 0 0,0 0 0 0 0,0 0 1 0 0,-1 0-1 0 0,1 1 0 0 0,-2 0 0 0 0,1 0 0 0 0,-1 1 1 0 0,0-1-1 0 0,-8-4 0 0 0,8 6-50 0 0,-1-1 0 0 0,1 2-1 0 0,-1-1 1 0 0,0 1 0 0 0,0 0 0 0 0,0 0-1 0 0,-1 1 1 0 0,1 0 0 0 0,-1 1 0 0 0,1-1-1 0 0,-1 2 1 0 0,1-1 0 0 0,-1 1 0 0 0,1 1-1 0 0,-14 1 1 0 0,20-1-167 0 0,-1-1 0 0 0,1 1 0 0 0,-1 0-1 0 0,1 0 1 0 0,0 0 0 0 0,-1 0 0 0 0,1 0 0 0 0,0 0 0 0 0,0 1-1 0 0,0-1 1 0 0,0 1 0 0 0,0-1 0 0 0,0 1 0 0 0,1 0 0 0 0,-1 0-1 0 0,0 0 1 0 0,-2 4 0 0 0,-2 8-4024 0 0,1 3-4483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3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95 13947 0 0,'0'0'7040'0'0,"29"1"-6637"0"0,173 5 245 0 0,440-7 604 0 0,-283-32 269 0 0,-5-29 803 0 0,-309 56-41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1752 0 0,'0'0'18540'0'0,"21"-4"-17790"0"0,269-5-785 0 0,-284 8-305 0 0,-1 1-3538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5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10866 0 0,'0'0'9777'0'0,"15"-4"-9721"0"0,113-32 71 0 0,-119 33-320 0 0,90-34-656 0 0,-67 25-2192 0 0,0-1-3314 0 0,-19 7-4033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17124 0 0,'0'0'3676'0'0,"20"17"-3470"0"0,64 54 3 0 0,56 46 1051 0 0,-137-114-1401 0 0,0-1 0 0 0,0 1 0 0 0,1 0 0 0 0,-1-1 0 0 0,8 4-1 0 0,-1-3-4264 0 0,2-2-4898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9474 0 0,'0'0'10708'0'0,"-22"27"-10406"0"0,-69 85-38 0 0,83-103-191 0 0,1 1 0 0 0,0 0 0 0 0,0 0-1 0 0,-5 13 1 0 0,4-8 64 0 0,-8 15 381 0 0,-25 63 1 0 0,39-89-1152 0 0,-1 7 1649 0 0,2-8-4195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6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14099 0 0,'0'0'8288'0'0,"21"-6"-8278"0"0,65-18 0 0 0,-64 19 16 0 0,1 1 0 0 0,0 1 0 0 0,43-1 0 0 0,-22 2 40 0 0,43-1 313 0 0,-48 3 617 0 0,0-2 1 0 0,0-2-1 0 0,39-8 1 0 0,-77 12-294 0 0,-4 0-646 0 0,-3 1-3352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33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96 168 3945 0 0,'0'0'15362'0'0,"3"-9"-13462"0"0,-3 12-1606 0 0,0 5 287 0 0,0 1-1 0 0,-1 0 1 0 0,-2 14 0 0 0,2-21-516 0 0,1-1 1 0 0,0 1-1 0 0,-1-1 1 0 0,0 1 0 0 0,1-1-1 0 0,-1 1 1 0 0,0-1-1 0 0,0 0 1 0 0,0 1-1 0 0,1-1 1 0 0,-2 0-1 0 0,0 2 1 0 0,1-3-7 0 0,0 1-1 0 0,1-1 1 0 0,-1 0 0 0 0,0 1 0 0 0,0-1-1 0 0,1 0 1 0 0,-1 1 0 0 0,0-1 0 0 0,0 0-1 0 0,0 0 1 0 0,1 0 0 0 0,-1 0-1 0 0,0 0 1 0 0,0 0 0 0 0,0 0 0 0 0,0 0-1 0 0,1 0 1 0 0,-1 0 0 0 0,0-1 0 0 0,0 1-1 0 0,0 0 1 0 0,1 0 0 0 0,-1-1-1 0 0,0 1 1 0 0,-1-1 0 0 0,0-1-21 0 0,0 1 0 0 0,0-1 1 0 0,0 0-1 0 0,-1 1 0 0 0,2-1 1 0 0,-1 0-1 0 0,0-1 0 0 0,0 1 0 0 0,1 0 1 0 0,-1 0-1 0 0,1-1 0 0 0,-2-2 0 0 0,-12-32-36 0 0,13 31 4 0 0,-1-3-21 0 0,0 1-1 0 0,1-1 0 0 0,0 0 1 0 0,0 0-1 0 0,1 0 1 0 0,0-11-1 0 0,1 17 17 0 0,0 0-1 0 0,0-1 1 0 0,0 1 0 0 0,1 0-1 0 0,-1 0 1 0 0,1 1-1 0 0,0-1 1 0 0,0 0 0 0 0,0 0-1 0 0,0 0 1 0 0,0 0 0 0 0,1 1-1 0 0,-1-1 1 0 0,1 1-1 0 0,0-1 1 0 0,3-3 0 0 0,-4 5 0 0 0,0-1 4 0 0,0-1 0 0 0,1 1 0 0 0,-1 0 1 0 0,1 0-1 0 0,0 0 0 0 0,-1 0 1 0 0,1 0-1 0 0,0 1 0 0 0,0-1 1 0 0,0 1-1 0 0,0-1 0 0 0,1 1 0 0 0,-1-1 1 0 0,0 1-1 0 0,1 0 0 0 0,-1 0 1 0 0,0 0-1 0 0,1 1 0 0 0,-1-1 1 0 0,1 0-1 0 0,-1 1 0 0 0,4 0 0 0 0,4-1 12 0 0,-1 2 1 0 0,0-1-1 0 0,0 1 0 0 0,15 4 0 0 0,-21-4-16 0 0,0 0 0 0 0,0 0 1 0 0,0 0-1 0 0,-1 1 0 0 0,1-1 0 0 0,0 1 1 0 0,-1-1-1 0 0,1 1 0 0 0,-1 0 0 0 0,0 0 1 0 0,0 0-1 0 0,1 0 0 0 0,-1 0 0 0 0,-1 1 1 0 0,1-1-1 0 0,0 1 0 0 0,0-1 0 0 0,1 5 1 0 0,7 13 18 0 0,-7-15-10 0 0,-1 0 0 0 0,1 0 1 0 0,-1 0-1 0 0,0 1 0 0 0,0-1 0 0 0,1 9 1 0 0,16 53 74 0 0,-17-45-53 0 0,0 0 1 0 0,-2 1-1 0 0,-4 36 0 0 0,1-47-5 0 0,-1 1 0 0 0,0-1 0 0 0,0 0 0 0 0,-2 0 0 0 0,-6 11 0 0 0,-5 13 16 0 0,11-24-14 0 0,0-1 0 0 0,0 0 1 0 0,-1 0-1 0 0,-1-1 0 0 0,0 0 1 0 0,0 0-1 0 0,-1-1 0 0 0,0 0 1 0 0,-21 15-1 0 0,26-22 1 0 0,1-1 0 0 0,-1 0-1 0 0,1 0 1 0 0,-1 0 0 0 0,0-1 0 0 0,0 1 0 0 0,1-1 0 0 0,-1 0-1 0 0,0 0 1 0 0,0 0 0 0 0,0 0 0 0 0,1-1 0 0 0,-1 1 0 0 0,0-1-1 0 0,0 0 1 0 0,1 0 0 0 0,-1-1 0 0 0,-5-2 0 0 0,8 3-46 0 0,0 0 0 0 0,1 0-1 0 0,-1 0 1 0 0,1 0 0 0 0,-1 0 0 0 0,1-1 0 0 0,-1 1 0 0 0,1 0 0 0 0,0 0 0 0 0,-1 0 0 0 0,1 0 0 0 0,0-1 0 0 0,0 1 0 0 0,0 0 0 0 0,0 0-1 0 0,0 0 1 0 0,0-1 0 0 0,1 1 0 0 0,-1-1 0 0 0,0 0-7 0 0,0 0 0 0 0,1 0 0 0 0,-1 0 1 0 0,0 0-1 0 0,1 1 0 0 0,-1-1 0 0 0,1 0 0 0 0,0 0 0 0 0,-1 0 0 0 0,1 1 0 0 0,2-4 1 0 0,0 3 26 0 0,1 0 0 0 0,-1 1 0 0 0,1-1 0 0 0,0 1 0 0 0,-1-1 0 0 0,1 1 0 0 0,0 0 0 0 0,0 0 0 0 0,0 1 0 0 0,0-1 0 0 0,0 1 0 0 0,0 0 0 0 0,0 0 0 0 0,-1 0 0 0 0,1 0 0 0 0,0 1 0 0 0,0 0 0 0 0,0 0-1 0 0,5 1 2 0 0,10 5 6 0 0,1 0 1 0 0,29 17-1 0 0,-10-4 9 0 0,-23-13-18 0 0,-10-4 51 0 0,-1 0 0 0 0,1 0 0 0 0,0 0 0 0 0,0-1-1 0 0,1 0 1 0 0,-1-1 0 0 0,0 1 0 0 0,1-1 0 0 0,-1 0-1 0 0,1-1 1 0 0,-1 1 0 0 0,1-1 0 0 0,6-1 0 0 0,-12 0-59 0 0,1 1 1 0 0,-1-1-1 0 0,0 1 1 0 0,1-1-1 0 0,-1 0 1 0 0,0 1-1 0 0,0-1 1 0 0,1 0-1 0 0,-1 0 1 0 0,0 0-1 0 0,0 0 1 0 0,0 0-1 0 0,0 0 1 0 0,0 0-1 0 0,0 0 1 0 0,-1-1-1 0 0,1 1 1 0 0,1-3-1 0 0,8-28-2529 0 0,-2 3-5243 0 0,-1 16-4840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6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12451 0 0,'0'0'10195'0'0,"20"-3"-10056"0"0,130-18 94 0 0,-117 18-881 0 0,30-5 1363 0 0,-44 3-5197 0 0,-1-2-4676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73 15355 0 0,'0'0'5401'0'0,"176"-20"-5433"0"0,-139 10-440 0 0,-2-2-816 0 0,2-1-1457 0 0,-11 3-2456 0 0,-8 3-5817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7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58 543 13515 0 0,'0'0'5425'0'0,"24"-11"-4905"0"0,77-39-92 0 0,-61 26-52 0 0,-27 6 0 0 0,-8 9-216 0 0,-2 3-82 0 0,0 0 0 0 0,0 0-1 0 0,-1 0 1 0 0,0-1-1 0 0,0 1 1 0 0,-1-1 0 0 0,0 1-1 0 0,0-1 1 0 0,0 1-1 0 0,-1-1 1 0 0,0 0 0 0 0,0 1-1 0 0,-2-10 1 0 0,0 1-155 0 0,-1 0-1 0 0,-1 0 1 0 0,0 1 0 0 0,-11-25 0 0 0,4 17 53 0 0,-1 1 0 0 0,-1 1 0 0 0,0 0 0 0 0,-2 1 0 0 0,0 0 0 0 0,-2 1 0 0 0,0 1 0 0 0,0 1 0 0 0,-2 0 0 0 0,-37-24 0 0 0,41 35 454 0 0,14 5-420 0 0,1 0 1 0 0,0 0 0 0 0,-1 0 0 0 0,1 0 0 0 0,0 0-1 0 0,-1 1 1 0 0,1-1 0 0 0,0 0 0 0 0,-1 0 0 0 0,1 0-1 0 0,0 1 1 0 0,-1-1 0 0 0,1 0 0 0 0,0 0 0 0 0,0 1-1 0 0,-1-1 1 0 0,1 0 0 0 0,0 1 0 0 0,0-1 0 0 0,0 0-1 0 0,-1 1 1 0 0,1-1 0 0 0,0 0 0 0 0,0 1-1 0 0,0-1 1 0 0,-1 5 20 0 0,0-1-1 0 0,1 0 0 0 0,0 0 1 0 0,0 0-1 0 0,1 8 0 0 0,0 6-92 0 0,-2 10 136 0 0,2 0 0 0 0,1 1-1 0 0,7 29 1 0 0,11 41 261 0 0,12 49 270 0 0,42 144 438 0 0,-45-157-519 0 0,-26-119-462 0 0,-1 1-1 0 0,0 1 0 0 0,-1-1 1 0 0,-2 19-1 0 0,1-8 130 0 0,0-28-203 0 0,19-38-15228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7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15419 0 0,'0'0'7479'0'0,"17"-1"-7447"0"0,115-5 163 0 0,-68 0 248 0 0,24-1 878 0 0,-88 7-1346 0 0,1 0-1 0 0,-1 0 1 0 0,0 0 0 0 0,0 0-1 0 0,0 0 1 0 0,0 0-1 0 0,1 0 1 0 0,-1 0-1 0 0,0 0 1 0 0,0 0-1 0 0,0 0 1 0 0,0 0 0 0 0,0 0-1 0 0,1 0 1 0 0,-1-1-1 0 0,0 1 1 0 0,0 0-1 0 0,0 0 1 0 0,0 0 0 0 0,0 0-1 0 0,1 0 1 0 0,-1 0-1 0 0,0 0 1 0 0,0 0-1 0 0,0-1 1 0 0,0 1-1 0 0,0 0 1 0 0,0 0 0 0 0,0 0-1 0 0,0 0 1 0 0,0 0-1 0 0,0 0 1 0 0,1-1-1 0 0,-1 1 1 0 0,0 0-1 0 0,0 0 1 0 0,0 0 0 0 0,0 0-1 0 0,0-1 1 0 0,0 1-1 0 0,0 0 1 0 0,0 0-1 0 0,0 0 1 0 0,0 0-1 0 0,0 0 1 0 0,0-1 0 0 0,-1 1-1 0 0</inkml:trace>
  <inkml:trace contextRef="#ctx0" brushRef="#br0" timeOffset="1">511 1 19476 0 0,'0'0'2703'0'0,"0"25"-2256"0"0,0 129 264 0 0,11-18 93 0 0,-8-111-710 0 0,-3-21 261 0 0,2 11-2050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8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10650 0 0,'0'0'9040'0'0,"17"-2"-8900"0"0,51-3-35 0 0,-67 5-97 0 0,0 0-1 0 0,0 0 1 0 0,0 0 0 0 0,0 0 0 0 0,0 0 0 0 0,0 0-1 0 0,0 1 1 0 0,0-1 0 0 0,0 0 0 0 0,0 1-1 0 0,0-1 1 0 0,0 0 0 0 0,0 1 0 0 0,0-1-1 0 0,0 1 1 0 0,0 0 0 0 0,0-1 0 0 0,0 1 0 0 0,0 0-1 0 0,-1-1 1 0 0,1 1 0 0 0,0 0 0 0 0,-1 0-1 0 0,1 0 1 0 0,0-1 0 0 0,-1 1 0 0 0,1 0 0 0 0,-1 0-1 0 0,1 0 1 0 0,-1 0 0 0 0,0 0 0 0 0,1 0-1 0 0,-1 0 1 0 0,0 0 0 0 0,0 0 0 0 0,0 1-1 0 0,0-1 1 0 0,0 0 0 0 0,0 0 0 0 0,0 0 0 0 0,0 2-1 0 0,1 4 76 0 0,0 2 14 0 0,1-1-1 0 0,-1 1 1 0 0,-1-1-1 0 0,1 0 1 0 0,-2 1-1 0 0,1-1 1 0 0,-1 1-1 0 0,0-1 1 0 0,-4 15-1 0 0,-4 3 324 0 0,-18 41 0 0 0,7-22 139 0 0,12-27-282 0 0,6-14-215 0 0,0 1 0 0 0,0-1 0 0 0,0 0 0 0 0,1 1 0 0 0,-1-1 0 0 0,1 1 0 0 0,0 0 0 0 0,0-1 0 0 0,1 1 0 0 0,-1 0 0 0 0,1-1 0 0 0,0 1 0 0 0,1 5 0 0 0,0-8-44 0 0,0 0 0 0 0,0-1 0 0 0,0 1 0 0 0,0-1 0 0 0,0 1 0 0 0,1-1-1 0 0,-1 1 1 0 0,0-1 0 0 0,1 0 0 0 0,-1 1 0 0 0,1-1 0 0 0,0 0 0 0 0,-1 0 0 0 0,1 0 0 0 0,2 1 0 0 0,31 13 446 0 0,-25-12-436 0 0,0 0-1 0 0,1 0 1 0 0,0-1-1 0 0,0 0 1 0 0,0-1 0 0 0,0 0-1 0 0,0-1 1 0 0,0 0 0 0 0,0-1-1 0 0,0 0 1 0 0,0 0 0 0 0,-1-1-1 0 0,1-1 1 0 0,13-5-1 0 0,-15 5-1238 0 0,1-2 0 0 0,-1 1 0 0 0,15-11 0 0 0,-16 9-1147 0 0,-1 0 0 0 0,1-1 0 0 0,-1 0 0 0 0,6-8 0 0 0,-5 4-6026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28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10370 0 0,'0'0'14357'0'0,"19"-1"-14113"0"0,226-5 759 0 0,504-11 785 0 0,-97 10 894 0 0,-651 7-2459 0 0,-25-1-3045 0 0,11 0-8158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31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1752 0 0,'0'0'-1752'0'0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31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1968 0 0,'0'0'-352'0'0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32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1 608 0 0,'0'0'1408'0'0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32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5057 0 0,'0'0'-2592'0'0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3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44 179 0 0 0,'0'0'19940'0'0,"0"-5"-19146"0"0,0-1-710 0 0,1-5 926 0 0,-1 11-978 0 0,0-1 0 0 0,0 1-1 0 0,-1 0 1 0 0,1 0 0 0 0,0 0-1 0 0,0 0 1 0 0,0 0 0 0 0,0 0-1 0 0,0-1 1 0 0,0 1 0 0 0,-1 0-1 0 0,1 0 1 0 0,0 0 0 0 0,0 0-1 0 0,0 0 1 0 0,0 0 0 0 0,-1 0-1 0 0,1 0 1 0 0,0 0 0 0 0,0 0-1 0 0,0 0 1 0 0,0 0 0 0 0,-1 0-1 0 0,1 0 1 0 0,0 0 0 0 0,0 0-1 0 0,0 0 1 0 0,0 0 0 0 0,-1 0-1 0 0,1 0 1 0 0,0 0 0 0 0,0 0-1 0 0,0 0 1 0 0,0 0 0 0 0,-1 0-1 0 0,1 0 1 0 0,0 0 0 0 0,0 0-1 0 0,0 1 1 0 0,0-1 0 0 0,0 0-1 0 0,0 0 1 0 0,-1 0 0 0 0,1 0-1 0 0,0 0 1 0 0,0 0 0 0 0,0 1-1 0 0,0-1 1 0 0,0 0 0 0 0,0 0-1 0 0,0 0 1 0 0,0 0 0 0 0,0 1-1 0 0,0-1 1 0 0,0 0 0 0 0,0 0-1 0 0,-1 1 1 0 0,-10 24 831 0 0,5-10-666 0 0,4-8-122 0 0,0 0-1 0 0,1 0 0 0 0,-1 0 1 0 0,1 0-1 0 0,1 1 1 0 0,-1-1-1 0 0,1 0 0 0 0,2 11 1 0 0,-1 3 238 0 0,-1-19-293 0 0,0 0 0 0 0,0 0 0 0 0,1 0 0 0 0,-1 0 0 0 0,1-1 0 0 0,0 1 1 0 0,-1 0-1 0 0,1-1 0 0 0,0 1 0 0 0,0 0 0 0 0,0-1 0 0 0,0 1 0 0 0,0-1 0 0 0,1 0 0 0 0,-1 1 0 0 0,0-1 0 0 0,1 0 0 0 0,-1 0 0 0 0,1 0 0 0 0,-1 0 0 0 0,1 0 0 0 0,-1 0 0 0 0,1 0 0 0 0,0 0 0 0 0,2 0 1 0 0,2 1 37 0 0,-1 0 1 0 0,1 0-1 0 0,0-1 1 0 0,-1 1-1 0 0,1-2 1 0 0,10 2-1 0 0,-10-3 1 0 0,0 1 0 0 0,0-1 0 0 0,0 0 1 0 0,0 0-1 0 0,0-1 0 0 0,-1 0 0 0 0,11-4 0 0 0,-12 4-10 0 0,-1 1 0 0 0,0-1 0 0 0,0 0 0 0 0,1 0 0 0 0,-1-1 0 0 0,0 1 0 0 0,-1-1 0 0 0,1 1 0 0 0,0-1 0 0 0,-1 0 0 0 0,0 0 0 0 0,1 0 0 0 0,2-6 0 0 0,6-12 241 0 0,-8 16-196 0 0,0 0 0 0 0,0 0 0 0 0,-1 0 1 0 0,0-1-1 0 0,0 1 0 0 0,2-10 0 0 0,5-28 301 0 0,-6 32-190 0 0,0-1 0 0 0,-1 0-1 0 0,1-24 1 0 0,-3 32-168 0 0,0 0 0 0 0,-1 0 0 0 0,1 0 0 0 0,-1 1 0 0 0,0-1 0 0 0,-1 0 0 0 0,1 0 0 0 0,0 1 0 0 0,-1-1 0 0 0,0 0 0 0 0,0 1 0 0 0,0 0 0 0 0,-1-1 0 0 0,-3-4 0 0 0,1 3-7 0 0,0 0 0 0 0,-1 0 0 0 0,0 0 0 0 0,0 1 0 0 0,0 0-1 0 0,-11-6 1 0 0,14 8-31 0 0,0 1 0 0 0,0 0 1 0 0,0 0-1 0 0,0 0 0 0 0,0 0 0 0 0,0 0 0 0 0,0 1 0 0 0,0-1 0 0 0,0 1 0 0 0,-1 0 0 0 0,1 0 1 0 0,0 0-1 0 0,0 0 0 0 0,-5 2 0 0 0,3-1-12 0 0,-1 1 0 0 0,1 0 0 0 0,0 1 0 0 0,0-1 0 0 0,1 1 0 0 0,-1 0 0 0 0,-5 4 0 0 0,-2 2 11 0 0,9-8 3 0 0,0 1 0 0 0,0 0 0 0 0,0 1 0 0 0,0-1 0 0 0,1 0 0 0 0,-1 1 1 0 0,1 0-1 0 0,-3 3 0 0 0,-2 3 27 0 0,6-7-17 0 0,-1 0-1 0 0,1 0 1 0 0,0 0 0 0 0,-1 0 0 0 0,1 0-1 0 0,0 0 1 0 0,0 0 0 0 0,0 1 0 0 0,1-1-1 0 0,-1 0 1 0 0,1 1 0 0 0,-1-1 0 0 0,1 0-1 0 0,0 1 1 0 0,0 3 0 0 0,0-3-8 0 0,-2 23 176 0 0,2-25-186 0 0,0 0 0 0 0,0-1 0 0 0,0 1 0 0 0,0 0 0 0 0,0-1 0 0 0,0 1 1 0 0,0 0-1 0 0,-1-1 0 0 0,1 1 0 0 0,0-1 0 0 0,0 1 0 0 0,-1 0 0 0 0,1-1 1 0 0,0 1-1 0 0,-1-1 0 0 0,1 1 0 0 0,-1-1 0 0 0,1 1 0 0 0,0-1 1 0 0,-1 1-1 0 0,1-1 0 0 0,-1 0 0 0 0,1 1 0 0 0,-1-1 0 0 0,0 0 0 0 0,1 1 1 0 0,-1-1-1 0 0,1 0 0 0 0,-1 0 0 0 0,0 1 0 0 0,0-1-513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41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129 580 0 0 0,'0'0'13105'0'0,"-21"1"-11731"0"0,-64 0-126 0 0,66-2 2247 0 0,16-2-809 0 0,13-3-145 0 0,-10 6-2573 0 0,151-65 1016 0 0,-56 21-521 0 0,-78 37-383 0 0,275-109 1199 0 0,5 22-432 0 0,252-31 656 0 0,15 13-915 0 0,-541 108-560 0 0,1 1 0 0 0,0 2-1 0 0,0 0 1 0 0,-1 2 0 0 0,1 0 0 0 0,0 2 0 0 0,-1 0-1 0 0,1 2 1 0 0,-1 0 0 0 0,0 2 0 0 0,28 12 0 0 0,-27-8 16 0 0,-1 0 0 0 0,-1 2 1 0 0,0 0-1 0 0,-1 2 0 0 0,-1 0 1 0 0,0 1-1 0 0,33 36 0 0 0,-48-45-33 0 0,0 0 1 0 0,-1 1-1 0 0,0 0 0 0 0,-1-1 0 0 0,1 1 0 0 0,-1 1 1 0 0,-1-1-1 0 0,0 0 0 0 0,0 1 0 0 0,1 13 0 0 0,1-1 21 0 0,19 63 41 0 0,-2-15 57 0 0,-19-45-51 0 0,0 0 0 0 0,-3 43 0 0 0,0-19 1189 0 0,4-66-3922 0 0,-2 13-1362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8:47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1 346 2409 0 0,'0'0'704'0'0,"52"-174"-1464"0"0,-27 97-465 0 0,-4 21 97 0 0,-13 17 1128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03:42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26078 0 0,'0'0'2056'0'0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11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15595 0 0,'0'0'1545'0'0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12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0 0 0,'0'0'0'0'0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2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66 157 1384 0 0,'0'0'16832'0'0,"-3"0"-16168"0"0,2 0-608 0 0,0 0 1 0 0,0 0-1 0 0,1-1 1 0 0,-1 1-1 0 0,0 0 0 0 0,0 1 1 0 0,0-1-1 0 0,0 0 1 0 0,0 0-1 0 0,0 0 1 0 0,0 0-1 0 0,0 1 0 0 0,0-1 1 0 0,1 0-1 0 0,-1 1 1 0 0,0-1-1 0 0,0 1 0 0 0,0-1 1 0 0,1 1-1 0 0,-1-1 1 0 0,0 1-1 0 0,0-1 0 0 0,1 1 1 0 0,-1 0-1 0 0,1 0 1 0 0,-2 0-1 0 0,0 3 76 0 0,0 0 1 0 0,1 0-1 0 0,-1-1 0 0 0,1 2 0 0 0,-2 6 1 0 0,-3 9 33 0 0,3-10-105 0 0,0 0-1 0 0,0 1 1 0 0,0 14 0 0 0,-1 21 59 0 0,-3 42 343 0 0,7-76-381 0 0,1 0 0 0 0,0 0 0 0 0,0-1 0 0 0,1 1 0 0 0,5 15 0 0 0,-6-24-65 0 0,1 0-1 0 0,-1 1 1 0 0,1-2 0 0 0,0 1 0 0 0,0 0 0 0 0,0 0 0 0 0,0 0-1 0 0,0-1 1 0 0,0 1 0 0 0,1-1 0 0 0,-1 0 0 0 0,1 0 0 0 0,0 0-1 0 0,0 0 1 0 0,0 0 0 0 0,0 0 0 0 0,0-1 0 0 0,0 0-1 0 0,0 1 1 0 0,0-1 0 0 0,0 0 0 0 0,1 0 0 0 0,-1-1 0 0 0,0 1-1 0 0,1-1 1 0 0,-1 0 0 0 0,1 0 0 0 0,-1 0 0 0 0,5-1 0 0 0,3 1 133 0 0,0-2 0 0 0,0 0 0 0 0,-1 0 0 0 0,1-1 0 0 0,-1 0 0 0 0,1 0 0 0 0,18-10 1 0 0,-10 2 185 0 0,-1 0 1 0 0,0-2-1 0 0,33-27 1 0 0,-45 34-253 0 0,1 0 0 0 0,-1-1 0 0 0,-1 0 1 0 0,1 0-1 0 0,-1 0 0 0 0,0-1 0 0 0,-1 1 0 0 0,0-1 0 0 0,0 0 1 0 0,-1 0-1 0 0,0-1 0 0 0,3-12 0 0 0,-2 0 64 0 0,6-47 283 0 0,-10 62-399 0 0,1 1 0 0 0,-2-1 0 0 0,1 0 0 0 0,-1 0 0 0 0,1 0 0 0 0,-2 1 0 0 0,1-1 0 0 0,-1 0 0 0 0,-2-6 0 0 0,-4-12 67 0 0,7 21-83 0 0,0-1 1 0 0,0 0-1 0 0,0 1 1 0 0,0 0-1 0 0,-1-1 1 0 0,0 1-1 0 0,-2-4 1 0 0,-15-24 140 0 0,16 25-114 0 0,-1 0 0 0 0,1 1 0 0 0,-1-1 0 0 0,0 1 0 0 0,0 0 0 0 0,0 0 0 0 0,-1 0 0 0 0,0 0 0 0 0,0 1 0 0 0,-7-5 0 0 0,4 4 9 0 0,-1 1 0 0 0,1-1 0 0 0,-1 2 0 0 0,0 0 0 0 0,0 0 1 0 0,0 0-1 0 0,-11-1 0 0 0,16 4-48 0 0,1-1 0 0 0,-1 1 1 0 0,0 0-1 0 0,0 0 0 0 0,0 1 1 0 0,0-1-1 0 0,1 1 1 0 0,-1 0-1 0 0,0 0 0 0 0,0 0 1 0 0,1 1-1 0 0,-1-1 0 0 0,1 1 1 0 0,-1 0-1 0 0,1 0 1 0 0,0 0-1 0 0,0 0 0 0 0,0 0 1 0 0,0 1-1 0 0,-4 4 1 0 0,0 2-6 0 0,0 0 0 0 0,0 1 1 0 0,-7 14-1 0 0,-4 5 0 0 0,15-24 7 0 0,1 0 1 0 0,0 0-1 0 0,0 0 0 0 0,0 0 1 0 0,0 1-1 0 0,0 8 1 0 0,1-9 1 0 0,-1 1 1 0 0,1 0 0 0 0,-1-1-1 0 0,-4 9 1 0 0,4-10-175 0 0,1 0 1 0 0,-1 1 0 0 0,1-1 0 0 0,-1 1 0 0 0,1 0 0 0 0,0 8 0 0 0,0 2-4736 0 0,0-2-5665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23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107 173 4145 0 0,'0'0'18310'0'0,"-5"2"-17840"0"0,3-1-433 0 0,-1 0 28 0 0,1 0 0 0 0,-1 0 0 0 0,1 0 0 0 0,-1 0-1 0 0,1 0 1 0 0,0 1 0 0 0,0-1 0 0 0,0 1 0 0 0,0 0 0 0 0,0 0 0 0 0,0 0-1 0 0,0 0 1 0 0,0 0 0 0 0,1 0 0 0 0,-3 3 0 0 0,0 6 102 0 0,0 0 0 0 0,0 0 0 0 0,1 0 0 0 0,0 0 0 0 0,1 0 0 0 0,1 1 0 0 0,-1-1 0 0 0,2 1 0 0 0,1 19 0 0 0,-1-27-159 0 0,0 0 1 0 0,1 0-1 0 0,-1 0 0 0 0,1 0 1 0 0,0 0-1 0 0,0 0 0 0 0,1 0 0 0 0,-1-1 1 0 0,1 1-1 0 0,0 0 0 0 0,0-1 0 0 0,0 1 1 0 0,0-1-1 0 0,1 0 0 0 0,-1 0 1 0 0,1 0-1 0 0,0 0 0 0 0,0 0 0 0 0,0-1 1 0 0,0 1-1 0 0,0-1 0 0 0,1 0 0 0 0,-1 0 1 0 0,1 0-1 0 0,-1 0 0 0 0,1-1 1 0 0,0 1-1 0 0,0-1 0 0 0,0 0 0 0 0,-1 0 1 0 0,6 0-1 0 0,1 0 28 0 0,-1-1 1 0 0,1 0-1 0 0,0 0 0 0 0,-1-1 1 0 0,1 0-1 0 0,-1-1 0 0 0,0 0 0 0 0,1-1 1 0 0,-1 0-1 0 0,13-6 0 0 0,-9 3 16 0 0,0-1-1 0 0,0-1 0 0 0,-1 0 0 0 0,0-1 0 0 0,0 0 0 0 0,12-13 0 0 0,-18 15-5 0 0,1-1 0 0 0,-1 0-1 0 0,-1-1 1 0 0,1 1 0 0 0,-1-1-1 0 0,-1 0 1 0 0,0 0 0 0 0,0 0-1 0 0,-1-1 1 0 0,0 0 0 0 0,-1 1-1 0 0,1-1 1 0 0,-2 0 0 0 0,0 0 0 0 0,0-15-1 0 0,-1 17-9 0 0,0 0 0 0 0,0-1-1 0 0,-1 1 1 0 0,0 0 0 0 0,-1 0-1 0 0,0 0 1 0 0,0 0 0 0 0,-1 0-1 0 0,0 1 1 0 0,0-1 0 0 0,-1 1-1 0 0,0 0 1 0 0,0 0 0 0 0,-1 0-1 0 0,1 0 1 0 0,-2 1 0 0 0,1 0-1 0 0,-1 0 1 0 0,-7-7 0 0 0,8 10 11 0 0,0 0 0 0 0,1 1 0 0 0,-1-1 1 0 0,0 1-1 0 0,0 0 0 0 0,0 0 0 0 0,-1 1 0 0 0,1 0 1 0 0,0 0-1 0 0,-1 0 0 0 0,1 0 0 0 0,0 1 0 0 0,-1 0 1 0 0,1 0-1 0 0,-1 0 0 0 0,1 1 0 0 0,0 0 0 0 0,-1 0 1 0 0,1 0-1 0 0,-9 4 0 0 0,5-2-11 0 0,0 1-1 0 0,0 0 0 0 0,0 1 1 0 0,1 0-1 0 0,-1 0 1 0 0,1 1-1 0 0,1 0 1 0 0,-1 0-1 0 0,1 1 1 0 0,-10 12-1 0 0,-1 2-35 0 0,2 0-1 0 0,1 2 1 0 0,0 0-1 0 0,-14 32 1 0 0,27-49-320 0 0,-3 4 51 0 0,1 1 0 0 0,1-1 0 0 0,-4 16 0 0 0,7 3-4146 0 0,0-26 2808 0 0,1 1 0 0 0,0-1 0 0 0,0 1-1 0 0,0-1 1 0 0,1 0 0 0 0,2 6 0 0 0,3 2-10848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25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91 840 0 0,'0'0'19474'0'0,"-5"1"-19036"0"0,4 0-372 0 0,-1-1 0 0 0,0 1-1 0 0,0-1 1 0 0,1 1 0 0 0,-1 0 0 0 0,0 0-1 0 0,1 0 1 0 0,-1 0 0 0 0,0 0-1 0 0,1 0 1 0 0,0 0 0 0 0,-1 0-1 0 0,1 1 1 0 0,0-1 0 0 0,-1 1-1 0 0,1-1 1 0 0,0 1 0 0 0,0-1-1 0 0,0 1 1 0 0,0 0 0 0 0,1-1-1 0 0,-1 1 1 0 0,-1 3 0 0 0,-2 11 306 0 0,0 0 1 0 0,1 0-1 0 0,0 0 1 0 0,2 1-1 0 0,0 31 1 0 0,-1-15-103 0 0,1-24-198 0 0,0 0 0 0 0,1 1-1 0 0,0-1 1 0 0,1 0 0 0 0,0 1-1 0 0,0-1 1 0 0,1 0 0 0 0,0 0-1 0 0,3 9 1 0 0,-3-16-56 0 0,-1 0 1 0 0,1 0-1 0 0,0 0 1 0 0,0 0-1 0 0,0 0 1 0 0,0-1-1 0 0,0 1 0 0 0,1-1 1 0 0,-1 0-1 0 0,0 0 1 0 0,1 0-1 0 0,-1 0 1 0 0,0 0-1 0 0,1 0 1 0 0,-1 0-1 0 0,1-1 1 0 0,0 0-1 0 0,4 1 1 0 0,-2 0 15 0 0,0-1 1 0 0,0 0 0 0 0,0 0-1 0 0,1 0 1 0 0,-1 0 0 0 0,0-1 0 0 0,0 0-1 0 0,0 0 1 0 0,5-2 0 0 0,0-2 34 0 0,0 0 0 0 0,-1-1 0 0 0,1 0-1 0 0,-1 0 1 0 0,0-1 0 0 0,12-12 0 0 0,-5 2 134 0 0,-1-2 0 0 0,14-19 0 0 0,-24 29-113 0 0,-1 0 0 0 0,0 1-1 0 0,-1-2 1 0 0,0 1 0 0 0,-1 0 0 0 0,1 0 0 0 0,-2-1 0 0 0,2-12 0 0 0,-1-37 371 0 0,-2 54-404 0 0,0 0-1 0 0,-1 0 0 0 0,0 1 0 0 0,0-1 0 0 0,0 0 0 0 0,-1 1 0 0 0,1-1 0 0 0,-1 1 0 0 0,0 0 0 0 0,-3-5 1 0 0,1 4 13 0 0,1 0 0 0 0,-1 0 1 0 0,0 1-1 0 0,-1-1 1 0 0,1 1-1 0 0,-1 0 1 0 0,0 0-1 0 0,0 0 1 0 0,0 1-1 0 0,0 0 0 0 0,-1 0 1 0 0,1 0-1 0 0,-9-2 1 0 0,4 2 28 0 0,0 0 1 0 0,-1 1-1 0 0,0 1 1 0 0,0 0-1 0 0,1 0 0 0 0,-22 2 1 0 0,26 0-78 0 0,0 0-1 0 0,0 0 1 0 0,1 1 0 0 0,-1 0 0 0 0,0 0-1 0 0,1 0 1 0 0,0 1 0 0 0,-1 0-1 0 0,1 0 1 0 0,0 0 0 0 0,0 1 0 0 0,-4 4-1 0 0,0-1-17 0 0,1 1 0 0 0,0 0 0 0 0,1 1 0 0 0,0 0 0 0 0,-9 14 0 0 0,12-17-5 0 0,2 1-1 0 0,-1-1 1 0 0,1 1-1 0 0,-3 13 1 0 0,-6 17-288 0 0,11-37 167 0 0,-1 1 0 0 0,1-1 0 0 0,0 1 0 0 0,0-1 1 0 0,-1 1-1 0 0,1-1 0 0 0,0 1 0 0 0,0-1 0 0 0,0 1 0 0 0,0 0 0 0 0,0-1 0 0 0,0 1 0 0 0,0-1 1 0 0,0 1-1 0 0,0-1 0 0 0,0 1 0 0 0,0 0 0 0 0,0-1 0 0 0,0 1 0 0 0,0-1 0 0 0,0 1 1 0 0,0-1-1 0 0,1 1 0 0 0,-1 0 0 0 0,10 6-7096 0 0,-4-5 835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27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32 305 3785 0 0,'0'0'16449'0'0,"-7"1"-15915"0"0,-18-1-161 0 0,26 0-361 0 0,-1 0 1 0 0,0 0 0 0 0,0 0 0 0 0,0 0 0 0 0,0 0 0 0 0,0 0 0 0 0,0 0 0 0 0,0 0 0 0 0,0 0 0 0 0,0 0 0 0 0,0 0-1 0 0,0 0 1 0 0,0 0 0 0 0,0 0 0 0 0,0 0 0 0 0,0 0 0 0 0,0 0 0 0 0,0 0 0 0 0,0 0 0 0 0,0 0 0 0 0,0-1 0 0 0,0 1-1 0 0,1 0 1 0 0,-1 0 0 0 0,0 0 0 0 0,0 0 0 0 0,0 0 0 0 0,0 0 0 0 0,0 0 0 0 0,0 0 0 0 0,0 0 0 0 0,0 0 0 0 0,0 0-1 0 0,0 0 1 0 0,0 0 0 0 0,0 0 0 0 0,0-1 0 0 0,-1 1 0 0 0,1 0 0 0 0,0 0 0 0 0,0 0 0 0 0,0 0 0 0 0,0 0 0 0 0,0 0-1 0 0,0 0 1 0 0,0 0 0 0 0,0 0 0 0 0,0 0 0 0 0,0 0 0 0 0,0 0 0 0 0,0 0 0 0 0,0 0 0 0 0,0 0 0 0 0,0 0 0 0 0,0 0-1 0 0,0 0 1 0 0,0 0 0 0 0,0 0 0 0 0,0 0 0 0 0,-1 0 0 0 0,1 0 0 0 0,0-1 0 0 0,0 1 0 0 0,0 0 0 0 0,0 0 0 0 0,8-6 472 0 0,9-4-153 0 0,8-4-68 0 0,0-1 0 0 0,-1-1 0 0 0,-1-1 0 0 0,0-1 0 0 0,-2 0 0 0 0,0-2 0 0 0,-1-1 0 0 0,-1-1 0 0 0,21-29-1 0 0,2-22 812 0 0,-42 72-1057 0 0,0 1-1 0 0,0 0 0 0 0,0 0 0 0 0,0 0 0 0 0,0 0 0 0 0,0 0 1 0 0,1 0-1 0 0,-1 0 0 0 0,0 0 0 0 0,0-1 0 0 0,0 1 0 0 0,0 0 1 0 0,0 0-1 0 0,1 0 0 0 0,-1 0 0 0 0,0 0 0 0 0,0 0 0 0 0,0 0 1 0 0,0 0-1 0 0,0 0 0 0 0,1 0 0 0 0,-1 0 0 0 0,0 0 0 0 0,0 0 1 0 0,0 0-1 0 0,0 0 0 0 0,0 0 0 0 0,1 0 0 0 0,-1 0 1 0 0,0 0-1 0 0,0 0 0 0 0,0 0 0 0 0,0 0 0 0 0,0 1 0 0 0,1-1 1 0 0,-1 0-1 0 0,0 0 0 0 0,0 0 0 0 0,0 0 0 0 0,0 0 0 0 0,0 0 1 0 0,8 9 280 0 0,8 20-271 0 0,-10-17 79 0 0,8 13-39 0 0,-2 1 0 0 0,14 38 0 0 0,2 7 30 0 0,4 22 71 0 0,-6-11 63 0 0,-24-76-177 0 0,2 8-62 0 0,-4-14 26 0 0,0 0 0 0 0,1 0 0 0 0,-1 0 0 0 0,0 0 0 0 0,0 0 0 0 0,0 0 1 0 0,0 0-1 0 0,0 0 0 0 0,0 0 0 0 0,0 0 0 0 0,0 0 0 0 0,0 0 1 0 0,0 0-1 0 0,0 0 0 0 0,1 0 0 0 0,-1 0 0 0 0,0 0 0 0 0,0 0 0 0 0,0 0 1 0 0,0 0-1 0 0,0 0 0 0 0,0 0 0 0 0,0 0 0 0 0,0 0 0 0 0,0 0 0 0 0,0 0 1 0 0,1 0-1 0 0,-1 0 0 0 0,0 0 0 0 0,0 0 0 0 0,0 0 0 0 0,-4-18-4267 0 0,2 5-4715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1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836 149 8634 0 0,'0'0'14568'0'0,"-5"-1"-14072"0"0,-9-1-108 0 0,0 1-1 0 0,-1 1 0 0 0,1 1 1 0 0,-27 3-1 0 0,-262 76 214 0 0,207-46-407 0 0,-133 67-1 0 0,222-98-169 0 0,0 1 0 0 0,1 1 0 0 0,0-1 0 0 0,0 1 0 0 0,0 0-1 0 0,-9 10 1 0 0,11-11-18 0 0,1 0 0 0 0,0 0 0 0 0,1 0 0 0 0,-1 0 0 0 0,1 0-1 0 0,0 0 1 0 0,0 1 0 0 0,0-1 0 0 0,0 1 0 0 0,1-1 0 0 0,-2 10-1 0 0,-6 43 9 0 0,5-40 6 0 0,1 0 0 0 0,-1 29 0 0 0,2 825 452 0 0,14-715-245 0 0,-4-81-138 0 0,8 214 237 0 0,-3-29-95 0 0,-7-219-173 0 0,20 76-1 0 0,-7-36 40 0 0,2-1-74 0 0,-11-44-6 0 0,9 69 1 0 0,-12-40 4 0 0,8 149 32 0 0,-15-145 6 0 0,4 183 125 0 0,8-151-173 0 0,-6-67-1 0 0,1 56 1 0 0,1 134-6 0 0,-4-125 35 0 0,11 93 8 0 0,-13-177-42 0 0,1-1 0 0 0,6 15 0 0 0,3 20 25 0 0,-9-36-8 0 0,1 0-1 0 0,11 25 1 0 0,-6-15 3 0 0,8 28 22 0 0,-2 0 1 0 0,-3 2-1 0 0,-2-1 1 0 0,4 66 0 0 0,-10-60 12 0 0,-4-58-63 0 0,0 1 0 0 0,0-1 1 0 0,0 0-1 0 0,0 0 1 0 0,0 0-1 0 0,0 1 0 0 0,0-1 1 0 0,0 0-1 0 0,0 0 0 0 0,0 0 1 0 0,0 1-1 0 0,0-1 1 0 0,1 0-1 0 0,-1 0 0 0 0,0 0 1 0 0,0 0-1 0 0,0 1 0 0 0,0-1 1 0 0,0 0-1 0 0,1 0 1 0 0,-1 0-1 0 0,0 0 0 0 0,0 0 1 0 0,0 0-1 0 0,0 1 0 0 0,1-1 1 0 0,-1 0-1 0 0,0 0 0 0 0,0 0 1 0 0,0 0-1 0 0,1 0 1 0 0,-1 0-1 0 0,0 0 0 0 0,0 0 1 0 0,0 0-1 0 0,1 0 0 0 0,-1 0 1 0 0,0 0-1 0 0,0 0 1 0 0,1 0-1 0 0,-1 0 0 0 0,0 0 1 0 0,0 0-1 0 0,0 0 0 0 0,1 0 1 0 0,-1 0-1 0 0,0 0 1 0 0,0-1-1 0 0,0 1 0 0 0,1 0-8 0 0,28 0-103 0 0,-16 0 121 0 0,3 1-44 0 0,-1-1-1 0 0,0 0 1 0 0,0-1-1 0 0,0-1 1 0 0,0-1-1 0 0,0 0 0 0 0,-1 0 1 0 0,21-9-1 0 0,221-119-16 0 0,-171 86 39 0 0,-49 27 6 0 0,0-1 0 0 0,63-48 0 0 0,-59 36-3 0 0,-21 17-12 0 0,0-1-1 0 0,-1-1 1 0 0,-1 0 0 0 0,21-27-1 0 0,-31 34 12 0 0,14-23-59 0 0,-20 30 71 0 0,0 0-1 0 0,0 0 0 0 0,-1 0 1 0 0,1 0-1 0 0,-1 0 0 0 0,0 0 1 0 0,1 0-1 0 0,-1 0 0 0 0,0 0 1 0 0,0 0-1 0 0,0 0 1 0 0,-1 0-1 0 0,1 0 0 0 0,0 0 1 0 0,-1 0-1 0 0,0-3 0 0 0,-1-2-7 0 0,0 0 0 0 0,1 0 0 0 0,-1-1-1 0 0,2 1 1 0 0,-1-1 0 0 0,1-12-1 0 0,8-49-37 0 0,-4 44 32 0 0,24-161 28 0 0,-18 87-47 0 0,-6-181 0 0 0,-6 153 20 0 0,5-19 11 0 0,-1-63 0 0 0,-4 160 1 0 0,-2 1 0 0 0,-13-61 0 0 0,-13-34 3 0 0,16 45-39 0 0,4 29 7 0 0,-5-60 10 0 0,5 39 11 0 0,-19-199 79 0 0,18 90 145 0 0,9 137-152 0 0,8-371 345 0 0,-6 54-58 0 0,-20 153-300 0 0,15 173-55 0 0,2 33 29 0 0,-1 1 0 0 0,0 0 0 0 0,-1 1 0 0 0,-13-32 1 0 0,-40-65 184 0 0,-45-91-16 0 0,73 140 215 0 0,27 55-271 0 0,3 11-214 0 0,0-1 1 0 0,0 1-1 0 0,-1-1 1 0 0,1 0 0 0 0,0 1-1 0 0,0-1 1 0 0,0 1-1 0 0,0-1 1 0 0,0 1-1 0 0,-1-1 1 0 0,1 1-1 0 0,0-1 1 0 0,0 1-1 0 0,-1-1 1 0 0,1 1-1 0 0,0-1 1 0 0,-1 1 0 0 0,1-1-1 0 0,-1 1 1 0 0,1-1-1 0 0,-1 1 1 0 0,1 0-1 0 0,-1-1 1 0 0,1 1-1 0 0,-1 0 1 0 0,1 0-1 0 0,-1-1 1 0 0,1 1-1 0 0,-1 0 1 0 0,1 0 0 0 0,-2-1-1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41.8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 3153 0 0,'0'0'14564'0'0,"3"-1"-14233"0"0,0 1-1228 0 0,5-2 4640 0 0,-8 1-3960 0 0,-5 1-4129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4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67 736 0 0,'0'0'18553'0'0,"3"30"-16328"0"0,-3-25-2093 0 0,-1-1 0 0 0,0 1 0 0 0,0-1 0 0 0,0 0 1 0 0,0 1-1 0 0,-1-1 0 0 0,1 0 0 0 0,-4 6 0 0 0,-6 15 459 0 0,10-23-533 0 0,1-1-1 0 0,-1 1 0 0 0,0-1 0 0 0,0 1 0 0 0,0-1 1 0 0,0 1-1 0 0,0-1 0 0 0,0 0 0 0 0,0 0 0 0 0,-1 0 1 0 0,1 0-1 0 0,0 0 0 0 0,-1 0 0 0 0,1 0 0 0 0,-1 0 1 0 0,1 0-1 0 0,-1 0 0 0 0,1-1 0 0 0,-1 1 0 0 0,1-1 1 0 0,-1 1-1 0 0,0-1 0 0 0,1 0 0 0 0,-1 1 0 0 0,0-1 1 0 0,1 0-1 0 0,-1 0 0 0 0,0 0 0 0 0,0-1 0 0 0,1 1 1 0 0,-1 0-1 0 0,0-1 0 0 0,1 1 0 0 0,-1-1 0 0 0,1 1 1 0 0,-1-1-1 0 0,1 0 0 0 0,-1 1 0 0 0,1-1 0 0 0,-1 0 1 0 0,1 0-1 0 0,0 0 0 0 0,-1 0 0 0 0,1 0 0 0 0,-2-2 1 0 0,-1-3 37 0 0,1 0 1 0 0,0 0 0 0 0,-1 0 0 0 0,-1-8 0 0 0,3 9-64 0 0,0 0 0 0 0,0 0 1 0 0,0 1-1 0 0,-1-1 0 0 0,1 1 0 0 0,-1-1 1 0 0,-5-5-1 0 0,6 8-27 0 0,1 0 0 0 0,-1 0 0 0 0,1 0 0 0 0,0 0 0 0 0,0-1 0 0 0,0 1 0 0 0,0-1 0 0 0,0 1 0 0 0,1 0 0 0 0,-1-1 0 0 0,1 1 0 0 0,-1-1 0 0 0,1 0 0 0 0,0 1 0 0 0,0-3 0 0 0,0 0 18 0 0,0 1 1 0 0,1 0-1 0 0,-1-1 0 0 0,1 1 1 0 0,0 0-1 0 0,0-1 0 0 0,3-6 1 0 0,-2 7 177 0 0,-2 3-182 0 0,0 1-1 0 0,0-1 0 0 0,1 1 1 0 0,-1-1-1 0 0,0 1 1 0 0,0-1-1 0 0,0 1 1 0 0,1-1-1 0 0,-1 1 1 0 0,0 0-1 0 0,0-1 1 0 0,1 1-1 0 0,-1-1 1 0 0,0 1-1 0 0,1 0 0 0 0,-1-1 1 0 0,1 1-1 0 0,-1 0 1 0 0,0-1-1 0 0,1 1 1 0 0,-1 0-1 0 0,1-1 1 0 0,-1 1-1 0 0,1 0 1 0 0,-1 0-1 0 0,1 0 0 0 0,-1 0 1 0 0,1 0-1 0 0,-1-1 1 0 0,2 1-1 0 0,-2 0-14 0 0,1 0-62 0 0,3 1 59 0 0,0-1 1 0 0,0 1 0 0 0,0 0 0 0 0,0 0 0 0 0,-1 0-1 0 0,1 1 1 0 0,0-1 0 0 0,0 1 0 0 0,-1 0-1 0 0,1 0 1 0 0,-1 0 0 0 0,0 1 0 0 0,0-1 0 0 0,4 4-1 0 0,-2-2-4 0 0,0 1 0 0 0,0 0 0 0 0,-1 1-1 0 0,0-1 1 0 0,0 1 0 0 0,7 12 0 0 0,-9-12-1 0 0,0 0 0 0 0,0 1 0 0 0,-1-1 0 0 0,0 1 0 0 0,0 0 0 0 0,0-1 1 0 0,-1 1-1 0 0,-1 11 0 0 0,0-5-2 0 0,0 0 0 0 0,-1-1 0 0 0,-7 20 0 0 0,-57 128 4 0 0,49-124 9 0 0,-70 139 85 0 0,80-163-76 0 0,0-1 0 0 0,0 1 0 0 0,-1-2 0 0 0,-1 1 0 0 0,-16 16 0 0 0,24-27-8 0 0,1 1 0 0 0,0-1 0 0 0,-1 0 0 0 0,1 1 0 0 0,0-1 0 0 0,-1 0 1 0 0,1 1-1 0 0,-1-1 0 0 0,1 0 0 0 0,-1 0 0 0 0,1 1 0 0 0,0-1 0 0 0,-1 0 0 0 0,1 0 0 0 0,-1 0 0 0 0,1 1 0 0 0,-1-1 0 0 0,1 0 0 0 0,-1 0 0 0 0,0 0 0 0 0,1 0 0 0 0,-1 0 0 0 0,1 0 0 0 0,-1 0 0 0 0,1 0 0 0 0,-1 0 0 0 0,1-1 0 0 0,-1 1 0 0 0,1 0 0 0 0,-1 0 0 0 0,1 0 0 0 0,-1 0 0 0 0,1-1 0 0 0,0 1 0 0 0,-1 0 0 0 0,1-1 0 0 0,-1 1 1 0 0,1 0-1 0 0,-1-1 0 0 0,1 1 0 0 0,-1-1 0 0 0,-13-23 24 0 0,8 11-36 0 0,3 7-1 0 0,0 1 1 0 0,1-1-1 0 0,-1 1 1 0 0,1-1-1 0 0,1 0 1 0 0,-1 0-1 0 0,1 0 1 0 0,0 0-1 0 0,1 0 1 0 0,-1 0 0 0 0,1 0-1 0 0,0 0 1 0 0,2-6-1 0 0,-2-5 1 0 0,0 15 4 0 0,1 1 0 0 0,0 0 0 0 0,-1-1 0 0 0,1 1 0 0 0,0 0 0 0 0,0-1 0 0 0,0 1 0 0 0,0 0 0 0 0,0 0 0 0 0,0 0 0 0 0,0 0 0 0 0,1 0 0 0 0,-1 0 0 0 0,0 0 0 0 0,0 0 0 0 0,1 0 0 0 0,-1 1 0 0 0,0-1 0 0 0,2 0 0 0 0,27-11 0 0 0,-5 4 20 0 0,0 1 0 0 0,0 1 1 0 0,0 2-1 0 0,1 0 0 0 0,0 2 0 0 0,-1 0 0 0 0,29 3 0 0 0,-45 1 4 0 0,-1 0-1 0 0,0 0 0 0 0,0 0 0 0 0,0 1 1 0 0,0 0-1 0 0,0 1 0 0 0,0 0 0 0 0,-1 0 1 0 0,14 10-1 0 0,17 10 0 0 0,-37-24-235 0 0,0 0-1 0 0,0 0 0 0 0,0 1 1 0 0,0-1-1 0 0,0 0 0 0 0,0 0 1 0 0,0 0-1 0 0,0 0 0 0 0,0 0 1 0 0,0 0-1 0 0,0 0 0 0 0,0 0 1 0 0,0-1-1 0 0,0 1 0 0 0,-1 0 1 0 0,1 0-1 0 0,0-1 0 0 0,0 1 1 0 0,0-1-1 0 0,1 0 0 0 0,7-6-7314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2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47 2280 0 0,'0'0'18476'0'0,"-2"-7"-17514"0"0,-4-23-118 0 0,6 30-800 0 0,0-1-1 0 0,0 1 1 0 0,0 0-1 0 0,0 0 1 0 0,0 0 0 0 0,-1 0-1 0 0,1-1 1 0 0,0 1-1 0 0,0 0 1 0 0,0 0 0 0 0,0-1-1 0 0,0 1 1 0 0,0 0-1 0 0,0 0 1 0 0,0 0-1 0 0,0-1 1 0 0,0 1 0 0 0,0 0-1 0 0,0 0 1 0 0,0-1-1 0 0,0 1 1 0 0,0 0 0 0 0,0 0-1 0 0,0 0 1 0 0,0-1-1 0 0,0 1 1 0 0,0 0-1 0 0,0 0 1 0 0,1-1 0 0 0,-1 1-1 0 0,0 0 1 0 0,0 0-1 0 0,0 0 1 0 0,0 0 0 0 0,0-1-1 0 0,0 1 1 0 0,1 0-1 0 0,-1 0 1 0 0,0 0-1 0 0,0 0 1 0 0,0 0 0 0 0,1-1-1 0 0,-1 1 1 0 0,0 0-1 0 0,0 0 1 0 0,0 0 0 0 0,1 0-1 0 0,-1 0 1 0 0,0 0-1 0 0,0 0 1 0 0,1 0-1 0 0,-1 0 1 0 0,0 0 0 0 0,0 0-1 0 0,0 0 1 0 0,1 0-1 0 0,-1 0 1 0 0,0 0 0 0 0,0 0-1 0 0,1 0 1 0 0,-1 0-1 0 0,0 0 1 0 0,0 0-1 0 0,0 0 1 0 0,1 1 0 0 0,9 6 68 0 0,36 54 381 0 0,-10-10-366 0 0,16 21-19 0 0,-32-48-79 0 0,17 21 85 0 0,2-2 0 0 0,48 41 0 0 0,-65-72-559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0 11891 0 0,'0'0'8764'0'0,"-17"29"-7982"0"0,-53 93-137 0 0,64-112-540 0 0,0 1-1 0 0,1-1 1 0 0,1 1-1 0 0,0 0 1 0 0,0 0 0 0 0,-4 22-1 0 0,4-11 48 0 0,-30 158 641 0 0,29-143-698 0 0,2 0 0 0 0,3 71 0 0 0,1-105-113 0 0,-1 1 0 0 0,1-1 0 0 0,0 0 1 0 0,0 0-1 0 0,0 0 0 0 0,0 0 0 0 0,0 0 0 0 0,1 0 1 0 0,-1-1-1 0 0,1 1 0 0 0,2 3 0 0 0,6 9-1046 0 0,-10-14 933 0 0,0-1-1 0 0,1 0 0 0 0,-1 1 1 0 0,1-1-1 0 0,-1 1 0 0 0,1-1 0 0 0,-1 0 1 0 0,0 1-1 0 0,1-1 0 0 0,-1 0 1 0 0,1 1-1 0 0,0-1 0 0 0,-1 0 1 0 0,1 0-1 0 0,-1 1 0 0 0,1-1 1 0 0,-1 0-1 0 0,1 0 0 0 0,0 0 1 0 0,-1 0-1 0 0,1 0 0 0 0,0 0 1 0 0,6 0-3692 0 0,-3 0-1170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3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26 4577 0 0,'0'0'16187'0'0,"0"14"-15676"0"0,0 44-107 0 0,0-57-366 0 0,0 1 0 0 0,0-1 0 0 0,0 1 0 0 0,0-1-1 0 0,0 1 1 0 0,1-1 0 0 0,-1 0 0 0 0,0 1 0 0 0,1-1-1 0 0,-1 0 1 0 0,1 1 0 0 0,-1-1 0 0 0,1 0 0 0 0,0 1-1 0 0,-1-1 1 0 0,1 0 0 0 0,0 0 0 0 0,0 0 0 0 0,0 0-1 0 0,0 0 1 0 0,0 0 0 0 0,0 0 0 0 0,0 0 0 0 0,0 0-1 0 0,0 0 1 0 0,1 0 0 0 0,-1-1 0 0 0,0 1 0 0 0,0-1 0 0 0,1 1-1 0 0,-1-1 1 0 0,0 1 0 0 0,1-1 0 0 0,-1 0 0 0 0,1 1-1 0 0,-1-1 1 0 0,0 0 0 0 0,1 0 0 0 0,-1 0 0 0 0,3 0-1 0 0,-2-1 31 0 0,1 1 0 0 0,-1 0-1 0 0,1-1 1 0 0,-1 1 0 0 0,1-1 0 0 0,-1 0-1 0 0,1 0 1 0 0,-1 0 0 0 0,0 0-1 0 0,0 0 1 0 0,1 0 0 0 0,-1-1-1 0 0,0 1 1 0 0,0-1 0 0 0,0 0 0 0 0,0 1-1 0 0,1-3 1 0 0,0-2 44 0 0,0-1 0 0 0,0 1 0 0 0,-1-1 0 0 0,2-8 0 0 0,-3 13-94 0 0,-1 0-1 0 0,1-1 1 0 0,-1 1-1 0 0,0 0 1 0 0,0 0-1 0 0,0 0 1 0 0,0 0-1 0 0,-1 0 0 0 0,1 0 1 0 0,0 0-1 0 0,-1 0 1 0 0,0 0-1 0 0,1 0 1 0 0,-1 0-1 0 0,0 0 1 0 0,0 0-1 0 0,0 0 1 0 0,-2-2-1 0 0,0 1-25 0 0,1 0 1 0 0,-1 1-1 0 0,0-1 0 0 0,1 1 1 0 0,-1 0-1 0 0,0 0 1 0 0,-1 0-1 0 0,1 0 0 0 0,0 0 1 0 0,-1 1-1 0 0,1-1 0 0 0,0 1 1 0 0,-1 0-1 0 0,0 0 0 0 0,1 0 1 0 0,-1 1-1 0 0,0-1 0 0 0,1 1 1 0 0,-1 0-1 0 0,0 0 0 0 0,1 0 1 0 0,-7 2-1 0 0,5-2 0 0 0,1 2-1 0 0,-1-1 1 0 0,1 0 0 0 0,-1 1-1 0 0,1 0 1 0 0,0 0-1 0 0,0 0 1 0 0,-1 1 0 0 0,2-1-1 0 0,-1 1 1 0 0,0 0 0 0 0,0 0-1 0 0,1 1 1 0 0,0-1-1 0 0,0 1 1 0 0,0-1 0 0 0,-3 6-1 0 0,5-8-14 0 0,0 1 0 0 0,0-1-1 0 0,0 1 1 0 0,1-1 0 0 0,-1 1-1 0 0,1 0 1 0 0,-1-1 0 0 0,1 1-1 0 0,0 0 1 0 0,-1 0 0 0 0,1-1-1 0 0,0 1 1 0 0,0 0 0 0 0,0 0-1 0 0,0-1 1 0 0,1 1 0 0 0,-1 0 0 0 0,0 0-1 0 0,1-1 1 0 0,-1 1 0 0 0,1 0-1 0 0,0-1 1 0 0,-1 1 0 0 0,1-1-1 0 0,0 1 1 0 0,0-1 0 0 0,0 1-1 0 0,0-1 1 0 0,0 0 0 0 0,1 1-1 0 0,-1-1 1 0 0,0 0 0 0 0,0 0-1 0 0,1 0 1 0 0,-1 0 0 0 0,1 0-1 0 0,-1 0 1 0 0,1 0 0 0 0,-1 0-1 0 0,1-1 1 0 0,0 1 0 0 0,-1-1-1 0 0,1 1 1 0 0,3 0 0 0 0,26 0-6933 0 0,-24-1 1420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3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12139 0 0,'0'0'8947'0'0,"8"29"-8724"0"0,30 90-41 0 0,-36-110-147 0 0,2 1-1 0 0,-1 0 1 0 0,1-1 0 0 0,1 0-1 0 0,-1 1 1 0 0,2-2-1 0 0,-1 1 1 0 0,1-1 0 0 0,0 0-1 0 0,13 13 1 0 0,-5-7 0 0 0,-6-5 0 0 0,1-1 0 0 0,0-1 0 0 0,0 0 0 0 0,0 0 0 0 0,1-1 0 0 0,0 0 0 0 0,18 8 0 0 0,-20-11-106 0 0,-1-1-1 0 0,1 1 1 0 0,-1-1 0 0 0,1 0-1 0 0,-1-1 1 0 0,1 0-1 0 0,0 0 1 0 0,0-1 0 0 0,0 0-1 0 0,0-1 1 0 0,-1 1 0 0 0,12-3-1 0 0,-16 2-333 0 0,0-1 0 0 0,0 1 0 0 0,0 0 0 0 0,-1-1 0 0 0,1 1 0 0 0,0-1 0 0 0,-1 0 0 0 0,1 0 0 0 0,-1 0 0 0 0,0 0 0 0 0,0-1 0 0 0,0 1 0 0 0,0 0 0 0 0,0-1 0 0 0,0 0 0 0 0,0 1 0 0 0,1-6 0 0 0,0 3-1071 0 0,-1-1 1 0 0,0 1 0 0 0,0-1 0 0 0,0 0 0 0 0,-1 1 0 0 0,0-1-1 0 0,0 0 1 0 0,0-7 0 0 0,-1 3 783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33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2745 0 0,'0'0'15663'0'0,"5"26"-14807"0"0,16 87-194 0 0,19 47 876 0 0,-7-20-118 0 0,79 426 1807 0 0,-102-521-2849 0 0,-6-25-177 0 0,5 32-1 0 0,-5-18 94 0 0,-3-30-4202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0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1592 25 304 0 0,'0'0'19436'0'0,"1"-4"-18584"0"0,0 0-533 0 0,2-4-105 0 0,-2 0 2992 0 0,-2 16-3006 0 0,0 0 0 0 0,-1 0 1 0 0,1 0-1 0 0,-2 0 0 0 0,-4 12 1 0 0,3-10-89 0 0,1 0 1 0 0,0-1-1 0 0,-2 16 1 0 0,-14 71 666 0 0,16-77-661 0 0,-29 136 472 0 0,29-147-491 0 0,0 0-1 0 0,-1 0 1 0 0,0 0-1 0 0,-1-1 1 0 0,1 0 0 0 0,-11 12-1 0 0,1 0 83 0 0,-2 4 45 0 0,-2-1-1 0 0,0-1 1 0 0,-1 0 0 0 0,-1-2 0 0 0,-39 30 0 0 0,47-42-119 0 0,-1-2 1 0 0,0 0 0 0 0,0 0 0 0 0,0-1-1 0 0,-1 0 1 0 0,1-2 0 0 0,-25 3-1 0 0,-11 3-73 0 0,-21 9 21 0 0,36-8 18 0 0,1-2 1 0 0,-1-1-1 0 0,-60 3 1 0 0,59-11 42 0 0,-54-9 1 0 0,-1-1-74 0 0,60 10-14 0 0,-52-11-1 0 0,71 10 0 0 0,-1 0-1 0 0,1-1 1 0 0,0-1 0 0 0,0 0 0 0 0,0 0-1 0 0,0-1 1 0 0,-13-10 0 0 0,-59-58 73 0 0,30 26-54 0 0,49 44-51 0 0,-1-1 1 0 0,1 1-1 0 0,0-1 1 0 0,0 0-1 0 0,1 0 1 0 0,0 0-1 0 0,-1-1 1 0 0,2 1-1 0 0,-1-1 0 0 0,1 1 1 0 0,-3-9-1 0 0,0-4-5 0 0,2-1 0 0 0,-3-25 0 0 0,5 30 15 0 0,0 0 1 0 0,-2 0-1 0 0,1 1 0 0 0,-2-1 0 0 0,-6-18 1 0 0,7 23-12 0 0,0 0 0 0 0,1 0 0 0 0,1 0 0 0 0,0-1 0 0 0,0 1 0 0 0,0 0 0 0 0,2-1 0 0 0,0-10 0 0 0,0-5-69 0 0,-1 52 42 0 0,1-5 33 0 0,-2 1-1 0 0,0 0 1 0 0,-8 40 0 0 0,1-19-2 0 0,-6 71 0 0 0,2-31 2 0 0,7-56 0 0 0,0-6 6 0 0,-2 19 26 0 0,7-41-1 0 0,-1-23 74 0 0,-29-103-130 0 0,23 101 29 0 0,-4-31-1 0 0,1 0-11 0 0,5 34 14 0 0,2 1 0 0 0,0-24 0 0 0,2 23-8 0 0,-8-40-1 0 0,8 53-19 0 0,0 0 0 0 0,0 0 0 0 0,1-1 0 0 0,1-10 0 0 0,0-5-22 0 0,0 21 37 0 0,1 1-1 0 0,-1-1 0 0 0,0 1 0 0 0,1 0 1 0 0,0-1-1 0 0,0 1 0 0 0,0 0 0 0 0,0 0 1 0 0,0 0-1 0 0,1 0 0 0 0,-1 0 0 0 0,1 1 1 0 0,0-1-1 0 0,-1 1 0 0 0,1-1 0 0 0,4-1 1 0 0,-2 3 2 0 0,0 0-1 0 0,0 0 1 0 0,0 1 0 0 0,0 0 0 0 0,0 0 0 0 0,0 0-1 0 0,0 0 1 0 0,0 1 0 0 0,0 0 0 0 0,0 0 0 0 0,-1 0-1 0 0,1 1 1 0 0,6 2 0 0 0,136 66 26 0 0,-92-42 117 0 0,-39-20-143 0 0,0 0-1 0 0,-1 1 1 0 0,0 1 0 0 0,-1 1-1 0 0,16 14 1 0 0,-28-24 8 0 0,-1 0-1 0 0,1 1 1 0 0,-1-1 0 0 0,0 1 0 0 0,0-1 0 0 0,1 1 0 0 0,-1 0 0 0 0,0 0 0 0 0,0-1-1 0 0,0 1 1 0 0,-1 0 0 0 0,2 3 0 0 0,-2-3 0 0 0,0-1 0 0 0,0 1 0 0 0,0 0 0 0 0,-1-1 0 0 0,1 1 0 0 0,-1 0 0 0 0,1-1 0 0 0,-1 1 0 0 0,1-1 0 0 0,-1 1 0 0 0,0-1 0 0 0,0 1 0 0 0,0-1 0 0 0,-1 3 0 0 0,-7 8 8 0 0,0-1 0 0 0,-1-1 0 0 0,0 1 0 0 0,-1-1-1 0 0,0-1 1 0 0,-23 15 0 0 0,-82 42 96 0 0,99-57-103 0 0,-60 32 68 0 0,-114 54 277 0 0,190-95-332 0 0,-9 5-1786 0 0,28 1-13932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4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19 492 7970 0 0,'0'0'14344'0'0,"-2"-5"-13857"0"0,-11-11-198 0 0,9 13-67 0 0,9 13 36 0 0,-3-7-241 0 0,1 0 1 0 0,-1 0-1 0 0,0-1 0 0 0,1 1 0 0 0,0-1 0 0 0,0 0 0 0 0,0 0 0 0 0,0 0 0 0 0,0 0 0 0 0,0 0 0 0 0,0-1 1 0 0,1 0-1 0 0,-1 1 0 0 0,0-1 0 0 0,1 0 0 0 0,5 0 0 0 0,5 2 229 0 0,0-1 0 0 0,25 0 0 0 0,-32-3-165 0 0,0 0 1 0 0,-1 1 0 0 0,1-2 0 0 0,-1 1 0 0 0,1-1 0 0 0,-1 0-1 0 0,0 0 1 0 0,0-1 0 0 0,0 0 0 0 0,0 0 0 0 0,0 0 0 0 0,-1-1-1 0 0,1 0 1 0 0,-1 0 0 0 0,0 0 0 0 0,0-1 0 0 0,0 0 0 0 0,-1 0-1 0 0,0 0 1 0 0,0 0 0 0 0,0-1 0 0 0,-1 1 0 0 0,1-1 0 0 0,2-8-1 0 0,-1 5-31 0 0,-2 0-1 0 0,1-1 0 0 0,-1 1 0 0 0,-1-1 0 0 0,0 1 0 0 0,0-1 1 0 0,-1 0-1 0 0,0 0 0 0 0,0 1 0 0 0,-1-1 0 0 0,-1 0 1 0 0,0 0-1 0 0,0 0 0 0 0,-1 1 0 0 0,0-1 0 0 0,-4-9 1 0 0,-6-10-90 0 0,-1 2 1 0 0,-2 0 0 0 0,-1 0 0 0 0,-1 1-1 0 0,-1 1 1 0 0,-37-38 0 0 0,53 60 45 0 0,-1 1-1 0 0,1 0 1 0 0,0 0 0 0 0,-1 0 0 0 0,1 0-1 0 0,-1 0 1 0 0,0 0 0 0 0,0 1 0 0 0,0-1-1 0 0,0 1 1 0 0,0 0 0 0 0,0 0 0 0 0,0 0-1 0 0,0 0 1 0 0,-5 0 0 0 0,8 1-53 0 0,2 30-269 0 0,-3 53 0 0 0,0-27 407 0 0,1-55-90 0 0,-1 124 529 0 0,25 199 0 0 0,-20-296-486 0 0,8 38 48 0 0,-6-42-149 0 0,-1 1-1 0 0,-2-1 0 0 0,2 49 1 0 0,-5-73-203 0 0,-4-24-15949 0 0,2 17 10466 0 0,-1 1 278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4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9802 0 0,'0'0'13003'0'0,"22"-1"-12556"0"0,106-5 370 0 0,-106 5-428 0 0,1 0-59 0 0,1-1 0 0 0,0-1 1 0 0,35-10-1 0 0,-57 12-391 0 0,1 0 1 0 0,-1 0-1 0 0,0 0 1 0 0,0 0 0 0 0,1 0-1 0 0,-1 0 1 0 0,0-1-1 0 0,0 1 1 0 0,2-3-1 0 0,6-9-5778 0 0,0 1-3983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4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17 8618 0 0,'0'0'16395'0'0,"5"-1"-16323"0"0,6-2-38 0 0,30-7 298 0 0,-38 9-263 0 0,0 0 0 0 0,0 1-1 0 0,0 0 1 0 0,1 0-1 0 0,-1 0 1 0 0,0 0 0 0 0,0 0-1 0 0,0 0 1 0 0,0 1 0 0 0,0 0-1 0 0,4 1 1 0 0,-6-1-42 0 0,0 0 1 0 0,1 0-1 0 0,-1 0 0 0 0,0 1 1 0 0,0-1-1 0 0,0 0 1 0 0,0 1-1 0 0,0-1 0 0 0,-1 1 1 0 0,1-1-1 0 0,0 1 0 0 0,-1-1 1 0 0,1 1-1 0 0,0 0 1 0 0,-1-1-1 0 0,1 4 0 0 0,3 32 315 0 0,-4-31-265 0 0,2 150 1041 0 0,-3-82-812 0 0,-5 20-175 0 0,6-94-210 0 0,0 0 0 0 0,0 1 1 0 0,0-1-1 0 0,0 1 0 0 0,0-1 0 0 0,1 0 0 0 0,-1 1 0 0 0,-1-1 0 0 0,1 0 1 0 0,0 1-1 0 0,0-1 0 0 0,0 0 0 0 0,0 1 0 0 0,0-1 0 0 0,0 0 0 0 0,0 1 1 0 0,0-1-1 0 0,-1 0 0 0 0,1 1 0 0 0,0-1 0 0 0,0 0 0 0 0,0 1 0 0 0,-1-1 1 0 0,1 0-1 0 0,0 0 0 0 0,0 1 0 0 0,-1-1 0 0 0,1 0 0 0 0,0 0 0 0 0,-1 0 1 0 0,1 1-1 0 0,0-1 0 0 0,0 0 0 0 0,-1 0 0 0 0,1 0 0 0 0,0 0 0 0 0,-1 0 0 0 0,1 0 1 0 0,-1 0-1 0 0,1 0 0 0 0,0 1 0 0 0,-1-1 0 0 0,1 0 0 0 0,0 0 0 0 0,-1-1 1 0 0,1 1-1 0 0,0 0 0 0 0,-1 0 0 0 0,1 0 0 0 0,0 0 0 0 0,-1 0 0 0 0,1 0 1 0 0,0 0-1 0 0,-1-1 0 0 0,1 1 0 0 0,0 0 0 0 0,-1 0 0 0 0,1 0 0 0 0,0-1 1 0 0,-1 1-1 0 0,-20-17-7908 0 0,18 14 6742 0 0,-28-26-5449 0 0,0-1 3617 0 0,27 26 3625 0 0,-1 1 0 0 0,0 0-1 0 0,0 0 1 0 0,0 0 0 0 0,-9-4 0 0 0,-7-4 4716 0 0,20 11-4802 0 0,1 0-1 0 0,-1-1 1 0 0,1 1 0 0 0,-1-1-1 0 0,1 1 1 0 0,-1 0 0 0 0,1-1-1 0 0,-1 0 1 0 0,1 1 0 0 0,-1-1-1 0 0,1 1 1 0 0,0-1 0 0 0,-1 1-1 0 0,1-1 1 0 0,0 0 0 0 0,-1 1-1 0 0,1-2 1 0 0,28 0 2596 0 0,6 2-2368 0 0,-1-2 0 0 0,0-2 0 0 0,52-11 1 0 0,-82 14-469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5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13139 0 0,'0'0'13632'0'0,"-1"10"-13604"0"0,0-4-24 0 0,-2 68 44 0 0,3-67-46 0 0,0-1 0 0 0,1 0 0 0 0,0 0 1 0 0,0 0-1 0 0,0 0 0 0 0,1 0 0 0 0,0 0 1 0 0,0 0-1 0 0,0 0 0 0 0,1 0 0 0 0,3 5 1 0 0,-4-9-156 0 0,-1 1-1 0 0,1-1 1 0 0,-1 1 0 0 0,0 0 0 0 0,0-1 0 0 0,0 1 0 0 0,0 0-1 0 0,-1 0 1 0 0,1 0 0 0 0,0 3 0 0 0,-1 1-4820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40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6 16219 0 0,'0'0'10179'0'0,"-1"31"-9946"0"0,-3 100-44 0 0,2-106-78 0 0,1 0-1 0 0,2-1 1 0 0,0 1-1 0 0,8 39 1 0 0,-5-52 652 0 0,-4-25-339 0 0,-3-26-163 0 0,0 24-219 0 0,-1 1-1 0 0,-8-21 1 0 0,-3-10-6 0 0,3 8 4 0 0,-28-60 0 0 0,24 54-10 0 0,15 39 5 0 0,7 23-18 0 0,-6-17-17 0 0,11 29 31 0 0,-3-7 44 0 0,-1 0 0 0 0,-1 1 0 0 0,5 34-1 0 0,-7 9-588 0 0,2-71-3404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5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13499 0 0,'0'0'11993'0'0,"9"23"-11772"0"0,29 72-14 0 0,-27-64-1229 0 0,-9-24 1679 0 0,0 0 1 0 0,0 0 0 0 0,-1 0 0 0 0,1 11 0 0 0,-2 4-4382 0 0,-1-2-7922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6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11330 0 0,'0'0'14403'0'0,"0"14"-14393"0"0,0 117 66 0 0,0-116-3542 0 0,0 8-7815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6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53 232 2945 0 0,'0'0'18349'0'0,"6"14"-18304"0"0,-2-12-33 0 0,0 0-1 0 0,1 0 0 0 0,-1 0 0 0 0,1-1 1 0 0,-1 0-1 0 0,1 0 0 0 0,0 0 1 0 0,-1 0-1 0 0,1-1 0 0 0,0 0 1 0 0,-1 0-1 0 0,9-1 0 0 0,-4 0 92 0 0,1 0 0 0 0,-1-1-1 0 0,0 0 1 0 0,1-1-1 0 0,10-4 1 0 0,-12 3 39 0 0,-1 0-1 0 0,0 0 1 0 0,0-1-1 0 0,-1 0 1 0 0,1 0 0 0 0,-1-1-1 0 0,0 1 1 0 0,-1-1-1 0 0,1 0 1 0 0,-1-1-1 0 0,-1 0 1 0 0,1 1 0 0 0,-1-2-1 0 0,0 1 1 0 0,0 0-1 0 0,-1-1 1 0 0,0 1-1 0 0,-1-1 1 0 0,1 0 0 0 0,-2 0-1 0 0,1 0 1 0 0,-1 0-1 0 0,0-1 1 0 0,-1-15-1 0 0,0 22-39 0 0,0-1-1 0 0,-1 1 0 0 0,1 0 0 0 0,-1 0 1 0 0,0-1-1 0 0,0 1 0 0 0,1 0 0 0 0,-1 0 1 0 0,-1 0-1 0 0,1 0 0 0 0,0 0 0 0 0,0 0 0 0 0,-1 1 1 0 0,1-1-1 0 0,-1 0 0 0 0,0 1 0 0 0,1-1 1 0 0,-1 1-1 0 0,0-1 0 0 0,0 1 0 0 0,-3-2 1 0 0,0 1 73 0 0,0-1 0 0 0,0 0 0 0 0,0 1 0 0 0,-1 0 1 0 0,1 0-1 0 0,-1 1 0 0 0,-9-2 0 0 0,9 3-121 0 0,0-1-1 0 0,0 1 1 0 0,0 0-1 0 0,0 1 1 0 0,0 0-1 0 0,0 0 1 0 0,0 0-1 0 0,1 0 1 0 0,-1 1-1 0 0,0 0 1 0 0,1 0-1 0 0,-1 1 1 0 0,1 0 0 0 0,0 0-1 0 0,0 0 1 0 0,0 0-1 0 0,0 1 1 0 0,0 0-1 0 0,1 0 1 0 0,-1 0-1 0 0,1 0 1 0 0,-6 9-1 0 0,-2 2-98 0 0,1 0 1 0 0,1 1-1 0 0,0 0 0 0 0,1 0 0 0 0,1 1 1 0 0,-7 21-1 0 0,11-27-692 0 0,1 0 0 0 0,1 1 0 0 0,-3 17 0 0 0,5-7-4207 0 0,0-16 884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8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0 666 16187 0 0,'0'0'3038'0'0,"21"14"-2826"0"0,67 43 54 0 0,-82-53-213 0 0,0-1-1 0 0,0 1 1 0 0,0-1 0 0 0,0-1 0 0 0,0 1 0 0 0,1-1-1 0 0,-1 0 1 0 0,1 0 0 0 0,0-1 0 0 0,11 1 0 0 0,-3 0 67 0 0,12 1 124 0 0,-1-2 0 0 0,1 0 0 0 0,0-2 0 0 0,0-1 0 0 0,-1-1 0 0 0,1-1 0 0 0,27-8 0 0 0,-33 6-129 0 0,0-1 0 0 0,-1-1 0 0 0,0-1 0 0 0,-1-1-1 0 0,0 0 1 0 0,-1-1 0 0 0,0-2 0 0 0,0 1 0 0 0,18-19 0 0 0,-26 22-59 0 0,-1-1 0 0 0,0 0 0 0 0,-1-1 0 0 0,0 1 1 0 0,-1-1-1 0 0,0-1 0 0 0,0 0 0 0 0,-1 0 0 0 0,-1 0 0 0 0,0 0 0 0 0,-1-1 0 0 0,0 0 1 0 0,-1 0-1 0 0,0 0 0 0 0,-1 0 0 0 0,-1 0 0 0 0,0-1 0 0 0,-1 1 0 0 0,0 0 0 0 0,-1-1 0 0 0,0 1 1 0 0,-2 0-1 0 0,1 0 0 0 0,-1 0 0 0 0,-7-18 0 0 0,-4-1-137 0 0,-2 0 0 0 0,-34-53-1 0 0,38 68 30 0 0,-1 1 0 0 0,0 0 0 0 0,-1 1-1 0 0,-1 1 1 0 0,-1 0 0 0 0,-20-14 0 0 0,31 24 52 0 0,0 1 1 0 0,-1-1 0 0 0,0 1-1 0 0,1 1 1 0 0,-1-1-1 0 0,0 1 1 0 0,0 0 0 0 0,-1 1-1 0 0,1-1 1 0 0,-8 1 0 0 0,11 0-3 0 0,0 1-1 0 0,0 0 1 0 0,-1 0 0 0 0,1 1 0 0 0,0-1-1 0 0,0 1 1 0 0,0 0 0 0 0,0-1 0 0 0,0 1 0 0 0,0 1-1 0 0,0-1 1 0 0,0 0 0 0 0,0 1 0 0 0,1-1-1 0 0,-1 1 1 0 0,0 0 0 0 0,1 0 0 0 0,-1 0-1 0 0,1 0 1 0 0,0 0 0 0 0,0 1 0 0 0,-2 2 0 0 0,-6 10-4 0 0,1 0 0 0 0,0 0 1 0 0,2 1-1 0 0,0 0 1 0 0,-7 22-1 0 0,-16 88 136 0 0,21-82-76 0 0,-14 89 318 0 0,-9 194-1 0 0,4 124 388 0 0,7-119-32 0 0,17-305-606 0 0,3-26-266 0 0,1-1 0 0 0,0 1 0 0 0,0 0-1 0 0,0 0 1 0 0,-1-1 0 0 0,1 1-1 0 0,0 0 1 0 0,-1-1 0 0 0,1 1 0 0 0,0 0-1 0 0,-1-1 1 0 0,1 1 0 0 0,-1 0-1 0 0,1-1 1 0 0,-1 1 0 0 0,1-1 0 0 0,-1 1-1 0 0,0-1 1 0 0,1 1 0 0 0,-1-1 0 0 0,0 1-1 0 0,1-1 1 0 0,-1 0 0 0 0,0 1-1 0 0,1-1 1 0 0,-1 0 0 0 0,-1 1 0 0 0,-10-16-13470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15339 0 0,'0'0'9300'0'0,"25"-3"-9230"0"0,163-16-136 0 0,-61 3-3722 0 0,-85 9-742 0 0,-2-1-3364 0 0,-24 3-537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9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11 17972 0 0,'0'0'6644'0'0,"25"-3"-6351"0"0,77-4-99 0 0,-99 7-184 0 0,-1 0 1 0 0,0 0-1 0 0,1 0 1 0 0,-1 0-1 0 0,1 0 1 0 0,-1 0-1 0 0,0 1 1 0 0,1-1-1 0 0,-1 1 1 0 0,0 0-1 0 0,1 0 1 0 0,-1 0-1 0 0,0 0 0 0 0,0 0 1 0 0,0 0-1 0 0,3 3 1 0 0,-4-3-1 0 0,0 1 0 0 0,1 0-1 0 0,-1 0 1 0 0,0-1 0 0 0,0 1 0 0 0,-1 0 0 0 0,1 0 0 0 0,0 0 0 0 0,-1 0-1 0 0,1 0 1 0 0,0 3 0 0 0,2 6 36 0 0,1 2 16 0 0,-1 1 0 0 0,0-1 0 0 0,0 1 0 0 0,-1 0 0 0 0,-1 0 0 0 0,-1 0 0 0 0,0 0 0 0 0,0 1 0 0 0,-1-1 0 0 0,-6 21 0 0 0,-4 14 294 0 0,-30 77 1 0 0,22-73-181 0 0,3-10-74 0 0,9-27-89 0 0,1 0 1 0 0,0 0-1 0 0,-4 24 0 0 0,6-14-638 0 0,0-1 953 0 0,2-9-2971 0 0,1-2-3024 0 0,0 1-4395 0 0</inkml:trace>
  <inkml:trace contextRef="#ctx0" brushRef="#br0" timeOffset="1">1 578 19996 0 0,'0'0'4217'0'0,"24"-6"-4187"0"0,78-21-16 0 0,-68 18-830 0 0,1-3-1 0 0,49-22 1 0 0,-44 12-3622 0 0,-1-2-3837 0 0,-25 13-820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49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18332 0 0,'0'0'8874'0'0,"29"-12"-8677"0"0,92-35-69 0 0,-74 30-17 0 0,64-14-1 0 0,-20 6-1638 0 0,-50 13-2943 0 0,-19 6-6140 0 0</inkml:trace>
  <inkml:trace contextRef="#ctx0" brushRef="#br0" timeOffset="1">53 526 20524 0 0,'0'0'4993'0'0,"173"-32"-4969"0"0,-142 18-264 0 0,1 1-600 0 0,5-2-1072 0 0,-13 4-2145 0 0,-10 3-8826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50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13515 0 0,'0'0'9495'0'0,"21"29"-8993"0"0,66 95-46 0 0,13 31 571 0 0,-49-74-338 0 0,-43-69-576 0 0,18 27 412 0 0,-1 2-1 0 0,36 80 0 0 0,-58-115-394 0 0,-2 0 0 0 0,1 1 0 0 0,-1-1 0 0 0,0 0 0 0 0,0 1 1 0 0,0 6 644 0 0,-1-20-2949 0 0,-1-10-7008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50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608 0 14323 0 0,'0'0'8180'0'0,"-27"24"-7703"0"0,-87 82 37 0 0,92-84-191 0 0,1 1 0 0 0,1 1 0 0 0,-32 48 0 0 0,19-21 155 0 0,-52 62 499 0 0,34-47-456 0 0,3 2 1 0 0,-57 107-1 0 0,101-166-485 0 0,-1 0 1 0 0,1 0 0 0 0,1 0-1 0 0,0 0 1 0 0,0 0 0 0 0,1 1-1 0 0,0-1 1 0 0,0 1 0 0 0,0 19-1 0 0,2-29-233 0 0,2 0-70 0 0,-1 0 0 0 0,0 0 0 0 0,0 0 1 0 0,1-1-1 0 0,-1 1 0 0 0,0 0 0 0 0,1-1 0 0 0,-1 1 0 0 0,0 0 0 0 0,0-1 0 0 0,2 0 1 0 0,-3 0 89 0 0,26-13-4456 0 0,-13 6-1971 0 0,0 0-5258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50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77 14435 0 0,'0'0'9671'0'0,"-3"6"-9639"0"0,-6 16-10 0 0,9-22-18 0 0,0 1-1 0 0,0-1 1 0 0,0 1 0 0 0,0-1 0 0 0,0 1-1 0 0,0-1 1 0 0,0 0 0 0 0,0 1 0 0 0,0-1 0 0 0,0 1-1 0 0,0-1 1 0 0,0 0 0 0 0,0 1 0 0 0,0-1-1 0 0,1 0 1 0 0,-1 1 0 0 0,0-1 0 0 0,0 1 0 0 0,1-1-1 0 0,-1 0 1 0 0,0 0 0 0 0,0 1 0 0 0,1-1-1 0 0,-1 0 1 0 0,0 1 0 0 0,1-1 0 0 0,-1 0 0 0 0,0 0-1 0 0,1 0 1 0 0,-1 1 0 0 0,0-1 0 0 0,1 0-1 0 0,-1 0 1 0 0,1 0 0 0 0,-1 0 0 0 0,0 0 0 0 0,1 0-1 0 0,0 1 1 0 0,16 2 186 0 0,-16-3-166 0 0,2 1 12 0 0,1-1 0 0 0,-1 0-1 0 0,0 0 1 0 0,1 0-1 0 0,-1 0 1 0 0,0 0 0 0 0,0-1-1 0 0,1 1 1 0 0,-1-1 0 0 0,0 0-1 0 0,0 0 1 0 0,5-3 0 0 0,-6 3-5 0 0,0 0 1 0 0,-1 0 0 0 0,1-1-1 0 0,0 1 1 0 0,-1-1 0 0 0,1 0 0 0 0,-1 1-1 0 0,1-1 1 0 0,-1 0 0 0 0,0 0-1 0 0,1 0 1 0 0,-1 0 0 0 0,0 0 0 0 0,-1 0-1 0 0,1 0 1 0 0,0 0 0 0 0,-1-1-1 0 0,1 1 1 0 0,0-3 0 0 0,1-7 156 0 0,-1 7-112 0 0,0 1 0 0 0,0-1 0 0 0,0 0 0 0 0,-1 1 0 0 0,1-1 0 0 0,-1 1 0 0 0,-1-1 0 0 0,1 0 0 0 0,-2-5 0 0 0,2 9-51 0 0,0 1-1 0 0,0-1 1 0 0,0 1 0 0 0,0-1-1 0 0,0 1 1 0 0,0 0 0 0 0,0-1-1 0 0,-1 1 1 0 0,1-1 0 0 0,0 1-1 0 0,0 0 1 0 0,0-1 0 0 0,-1 1-1 0 0,1 0 1 0 0,0-1 0 0 0,-1 1-1 0 0,1 0 1 0 0,0 0 0 0 0,-1-1-1 0 0,1 1 1 0 0,0 0 0 0 0,-1 0-1 0 0,1-1 1 0 0,0 1 0 0 0,-1 0 0 0 0,1 0-1 0 0,-1 0 1 0 0,1 0 0 0 0,0 0-1 0 0,-1-1 1 0 0,1 1 0 0 0,-1 0-1 0 0,1 0 1 0 0,-1 0 0 0 0,1 0-1 0 0,0 0 1 0 0,-1 0 0 0 0,1 1-1 0 0,-1-1 1 0 0,1 0 0 0 0,0 0-1 0 0,-1 0 1 0 0,1 0 0 0 0,-1 0-1 0 0,1 1 1 0 0,0-1 0 0 0,-1 0-1 0 0,1 0 1 0 0,0 1 0 0 0,-1-1-1 0 0,1 0 1 0 0,0 0 0 0 0,-1 1-1 0 0,1-1 1 0 0,0 0 0 0 0,-1 1-1 0 0,-14 20 50 0 0,10-11-55 0 0,0 1-1 0 0,1-1 0 0 0,-6 20 1 0 0,9-23-89 0 0,-1 0 0 0 0,1 0 0 0 0,0 0 0 0 0,1 11 0 0 0,2-18-2233 0 0,0 0 604 0 0,0 0 1 0 0,0-1 0 0 0,0 1-1 0 0,0-1 1 0 0,0 1 0 0 0,-1-1-1 0 0,1 0 1 0 0,2-1 0 0 0,-3 1 956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51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303 305 7090 0 0,'0'0'12247'0'0,"-30"2"-11401"0"0,-90 7-114 0 0,79-3-172 0 0,29-1-178 0 0,5 0-172 0 0,-1-1-50 0 0,1 0 0 0 0,-1 1 0 0 0,1 0 1 0 0,0 0-1 0 0,0 1 0 0 0,1-1 0 0 0,-8 9 0 0 0,11-11-139 0 0,0 1 1 0 0,1 0 0 0 0,-1 0 0 0 0,0 0 0 0 0,1 1-1 0 0,0-1 1 0 0,0 0 0 0 0,1 1 0 0 0,-1 0-1 0 0,1-1 1 0 0,0 1 0 0 0,0 0 0 0 0,0 0 0 0 0,1 7-1 0 0,-1-6 11 0 0,1 1 1 0 0,0 0-1 0 0,0 0 0 0 0,0 0 0 0 0,1-1 0 0 0,0 1 0 0 0,1 0 0 0 0,0-1 0 0 0,0 1 0 0 0,0-1 0 0 0,1 1 0 0 0,-1-1 0 0 0,2 0 1 0 0,-1 0-1 0 0,1 0 0 0 0,5 6 0 0 0,0-2 9 0 0,0-1 0 0 0,1 0 0 0 0,-1-1 0 0 0,2 0 0 0 0,-1-1 0 0 0,1 0 0 0 0,0 0 0 0 0,1-1 0 0 0,-1-1 0 0 0,1 0 0 0 0,0-1 0 0 0,20 5 0 0 0,-17-6 20 0 0,-1 0-1 0 0,1-1 1 0 0,-1-1 0 0 0,1 0-1 0 0,-1-2 1 0 0,1 1 0 0 0,-1-2-1 0 0,1 1 1 0 0,-1-2-1 0 0,28-8 1 0 0,-32 7-20 0 0,1-1 0 0 0,-1 0 1 0 0,-1 0-1 0 0,1-1 0 0 0,-1 0 0 0 0,0 0 0 0 0,0-1 1 0 0,-1 0-1 0 0,0-1 0 0 0,0 0 0 0 0,-1 0 0 0 0,0-1 0 0 0,0 1 1 0 0,-1-2-1 0 0,0 1 0 0 0,5-11 0 0 0,-4 3 56 0 0,0-1-1 0 0,-1 0 1 0 0,0 0 0 0 0,-2 0-1 0 0,0-1 1 0 0,-1 1 0 0 0,-1-1-1 0 0,-1-28 1 0 0,0 34-54 0 0,-1-1 0 0 0,-1 0 1 0 0,0 1-1 0 0,-1-1 0 0 0,0 1 0 0 0,-1-1 1 0 0,-1 1-1 0 0,-8-20 0 0 0,-2 4 5 0 0,-19-41 39 0 0,30 62-56 0 0,-1 0-1 0 0,0 1 1 0 0,-1-1 0 0 0,-10-12 0 0 0,-6-10 174 0 0,21 30-190 0 0,-1-1 1 0 0,1 0 0 0 0,-1 0 0 0 0,1 1-1 0 0,0-1 1 0 0,-1 0 0 0 0,1 1 0 0 0,-1-1-1 0 0,0 0 1 0 0,1 1 0 0 0,-1-1-1 0 0,0 1 1 0 0,1-1 0 0 0,-1 1 0 0 0,0-1-1 0 0,0 1 1 0 0,0 0-9 0 0,1 0 0 0 0,0 0 0 0 0,-1 0 0 0 0,1 0 0 0 0,0 0 0 0 0,0 0 0 0 0,-1 0 0 0 0,1 0 0 0 0,0 1 0 0 0,0-1 0 0 0,-1 0 0 0 0,1 0 0 0 0,0 0 0 0 0,0 1 0 0 0,0-1 0 0 0,-1 0 0 0 0,1 0 0 0 0,0 0 0 0 0,0 1 0 0 0,0-1 0 0 0,0 0 0 0 0,0 0-1 0 0,-1 1 1 0 0,1-1 0 0 0,0 0 0 0 0,0 1 0 0 0,0-1 0 0 0,0 0 0 0 0,0 1 0 0 0,0 2-3 0 0,-1 0-1 0 0,1 0 1 0 0,0 1-1 0 0,0-1 0 0 0,0 0 1 0 0,0 0-1 0 0,1 5 1 0 0,12 32 2 0 0,1 0 0 0 0,2 0 0 0 0,39 67-1 0 0,-4-9-15 0 0,-40-75 18 0 0,0 0-1 0 0,23 31 1 0 0,-21-31 1 0 0,-12-20-6 0 0,0 0 1 0 0,0-1-1 0 0,1 1 1 0 0,0 0 0 0 0,-1-1-1 0 0,1 1 1 0 0,0-1-1 0 0,4 5 1 0 0,-6-7 7 0 0,0 0 0 0 0,0 0 0 0 0,0 0 0 0 0,0 0 0 0 0,0 0 0 0 0,0 1 0 0 0,0-1 0 0 0,0 0 0 0 0,0 0 0 0 0,1 0 0 0 0,-1 0 0 0 0,0 0 0 0 0,0 0 0 0 0,0 0 0 0 0,0 1-1 0 0,0-1 1 0 0,0 0 0 0 0,1 0 0 0 0,-1 0 0 0 0,0 0 0 0 0,0 0 0 0 0,0 0 0 0 0,0 0 0 0 0,1 0 0 0 0,-1 0 0 0 0,0 0 0 0 0,0 0 0 0 0,0 0 0 0 0,0 0 0 0 0,0 0 0 0 0,1 0 0 0 0,-1 0 0 0 0,0 0 0 0 0,0 0 0 0 0,0 0 0 0 0,0 0 0 0 0,1 0 0 0 0,-1 0 0 0 0,0 0 0 0 0,0 0 0 0 0,0 0-1 0 0,0 0 1 0 0,0 0 0 0 0,1-1 0 0 0,-1 1 0 0 0,0 0 0 0 0,0 0 0 0 0,0 0 0 0 0,0 0 0 0 0,0 0 0 0 0,0 0 0 0 0,0-1 0 0 0,0 1 0 0 0,1 0 0 0 0,-2-13 295 0 0,-9-20-174 0 0,9 30-127 0 0,-1-2-17 0 0,1 0 0 0 0,1-1 0 0 0,-1 1 0 0 0,1 0 1 0 0,0-1-1 0 0,0 1 0 0 0,0-1 0 0 0,1 1 0 0 0,0 0 0 0 0,0-1 1 0 0,0 1-1 0 0,1 0 0 0 0,0 0 0 0 0,0 0 0 0 0,0 0 1 0 0,0 0-1 0 0,1 1 0 0 0,0-1 0 0 0,0 0 0 0 0,0 1 1 0 0,0 0-1 0 0,1 0 0 0 0,0 0 0 0 0,4-4 0 0 0,-2 3-3 0 0,-1 0 1 0 0,1 1-1 0 0,0-1 0 0 0,0 1 0 0 0,0 0 0 0 0,1 1 0 0 0,-1-1 0 0 0,1 1 1 0 0,0 1-1 0 0,0-1 0 0 0,0 1 0 0 0,0 0 0 0 0,0 1 0 0 0,0 0 0 0 0,1 0 1 0 0,-1 0-1 0 0,10 1 0 0 0,-14 1 1 0 0,0-1 1 0 0,0 1-1 0 0,0 0 1 0 0,-1 0 0 0 0,1 0-1 0 0,0 0 1 0 0,-1 0-1 0 0,1 1 1 0 0,-1-1-1 0 0,1 1 1 0 0,-1-1-1 0 0,0 1 1 0 0,0 0-1 0 0,0 0 1 0 0,4 4-1 0 0,-3-2 3 0 0,0 1-1 0 0,0-1 1 0 0,-1 1-1 0 0,1 0 1 0 0,-1 0-1 0 0,0 0 1 0 0,0 0-1 0 0,1 6 1 0 0,-1-3 7 0 0,-1 1 1 0 0,0-1 0 0 0,0 1 0 0 0,0-1 0 0 0,-1 0 0 0 0,-1 1 0 0 0,1-1 0 0 0,-1 1 0 0 0,-1-1 0 0 0,-4 15-1 0 0,3-15 33 0 0,-2 1 0 0 0,1 0 0 0 0,-1-1 0 0 0,-1 0 0 0 0,0-1 0 0 0,0 1 0 0 0,0-1 0 0 0,-1 0-1 0 0,0 0 1 0 0,0-1 0 0 0,-1 0 0 0 0,1 0 0 0 0,-10 4 0 0 0,11-6 43 0 0,-1 0 0 0 0,1-1 0 0 0,-1 0 0 0 0,0 0 0 0 0,0-1 0 0 0,0 0 0 0 0,0 0 0 0 0,-1-1 1 0 0,1 0-1 0 0,-1 0 0 0 0,1 0 0 0 0,0-1 0 0 0,-1 0 0 0 0,1-1 0 0 0,-1 0 0 0 0,1 0 0 0 0,-11-3 0 0 0,8 0-32 0 0,-1-1 0 0 0,1-1 0 0 0,1 0-1 0 0,-1 0 1 0 0,-11-10 0 0 0,-5-4-146 0 0,5 3-2251 0 0,21 16 2233 0 0,0 1 0 0 0,0 0 0 0 0,0 0-1 0 0,0 0 1 0 0,0 0 0 0 0,0 0-1 0 0,0-1 1 0 0,0 1 0 0 0,0 0 0 0 0,0 0-1 0 0,0 0 1 0 0,0 0 0 0 0,0-1 0 0 0,0 1-1 0 0,0 0 1 0 0,0 0 0 0 0,0 0-1 0 0,0 0 1 0 0,0 0 0 0 0,0-1 0 0 0,0 1-1 0 0,0 0 1 0 0,0 0 0 0 0,0 0 0 0 0,0 0-1 0 0,0 0 1 0 0,0-1 0 0 0,0 1-1 0 0,1 0 1 0 0,-1 0 0 0 0,0 0 0 0 0,0 0-1 0 0,0 0 1 0 0,0 0 0 0 0,0-1 0 0 0,0 1-1 0 0,1 0 1 0 0,-1 0 0 0 0,14-2-5895 0 0,-6 2-995 0 0,4 0-3168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51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7314 0 0,'0'0'18765'0'0,"2"3"-18685"0"0,1 4-81 0 0,-1 0-1 0 0,0-1 1 0 0,-1 1 0 0 0,1 0-1 0 0,-1 0 1 0 0,0 0 0 0 0,-1 0-1 0 0,0 0 1 0 0,0 0 0 0 0,-1 8-1 0 0,1 30 1 0 0,1-28-14 0 0,2 0 1 0 0,0 0 0 0 0,1 0-1 0 0,11 28 1 0 0,-13-39-89 0 0,1 0 1 0 0,0 0-1 0 0,0 0 1 0 0,0 0-1 0 0,1-1 1 0 0,0 1-1 0 0,0-1 1 0 0,0 0-1 0 0,1 0 1 0 0,0 0-1 0 0,0-1 1 0 0,0 0-1 0 0,0 0 1 0 0,1 0-1 0 0,7 3 1 0 0,-10-5-44 0 0,1-1 1 0 0,-1 0-1 0 0,1 0 1 0 0,-1 0 0 0 0,1 0-1 0 0,0-1 1 0 0,0 1-1 0 0,-1-1 1 0 0,1 0 0 0 0,0 0-1 0 0,0 0 1 0 0,-1-1-1 0 0,1 1 1 0 0,0-1-1 0 0,-1 0 1 0 0,1 0 0 0 0,0 0-1 0 0,-1-1 1 0 0,1 1-1 0 0,-1-1 1 0 0,0 0 0 0 0,0 0-1 0 0,1 0 1 0 0,-1 0-1 0 0,3-4 1 0 0,-1 2 27 0 0,-1-1-1 0 0,0 1 1 0 0,0-1-1 0 0,-1 1 1 0 0,1-1-1 0 0,-1 0 1 0 0,0-1-1 0 0,-1 1 1 0 0,1 0-1 0 0,-1-1 1 0 0,0 1 0 0 0,0-1-1 0 0,-1 0 1 0 0,0 0-1 0 0,1-8 1 0 0,0-133-1244 0 0,-3 79 3129 0 0,0 59-335 0 0,-1 11 112 0 0,-1 15-820 0 0,1 43 22 0 0,-15 95 0 0 0,-24 59 866 0 0,10-60-856 0 0,3 16 141 0 0,-28 136 899 0 0,49-283-1715 0 0,6-22-80 0 0,1 0 1 0 0,0 0 0 0 0,-1 0-1 0 0,1 0 1 0 0,0 0-1 0 0,-1-1 1 0 0,1 1 0 0 0,-1 0-1 0 0,1 0 1 0 0,-1 0 0 0 0,1-1-1 0 0,-1 1 1 0 0,0 0-1 0 0,0-1 1 0 0,1 1 0 0 0,-1 0-1 0 0,0-1 1 0 0,0 1-1 0 0,0-1 1 0 0,0 1 0 0 0,0-1-60 0 0,-3-28-4401 0 0,-1 11-3159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19:52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0 122 9362 0 0,'0'0'14934'0'0,"30"-2"-14435"0"0,196-6 257 0 0,951-26 1202 0 0,-323-36 895 0 0,-797 64-2510 0 0,-30 4 325 0 0,-43 3-4435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04:07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20204 0 0,'0'0'1081'0'0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2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17940 0 0,'0'0'4369'0'0,"0"-1"-6138"0"0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3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8218 0 0,'0'0'15144'0'0,"9"-4"-14914"0"0,35-12 178 0 0,79-17 1 0 0,195-31-522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3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13499 0 0,'0'0'11086'0'0,"27"-4"-10676"0"0,89-16-112 0 0,-33 3-595 0 0,121-42 0 0 0,-113 30-6195 0 0,-69 22 281 0 0,-9 2-5489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3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6 13739 0 0,'0'0'11538'0'0,"20"16"-11254"0"0,65 54-29 0 0,59 63 343 0 0,-110-108-550 0 0,5 6-454 0 0,-15-9-3501 0 0,-22-20 1634 0 0</inkml:trace>
  <inkml:trace contextRef="#ctx0" brushRef="#br0" timeOffset="1">281 0 16203 0 0,'0'0'6522'0'0,"-20"29"-6199"0"0,-63 96 14 0 0,66-98 5 0 0,-25 54 1 0 0,19-35 0 0 0,3-6-4 0 0,1 0 0 0 0,3 1-1 0 0,-20 73 1 0 0,34-106-380 0 0,1 1 0 0 0,0-1 0 0 0,1 1 0 0 0,0 8 0 0 0,0-3-2054 0 0,7-12-2559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4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13627 0 0,'0'0'5985'0'0,"7"14"-5869"0"0,24 39 24 0 0,-31-51-108 0 0,2 0 0 0 0,-1 0 0 0 0,0 0 0 0 0,0 0 0 0 0,1 0 0 0 0,-1-1 1 0 0,1 1-1 0 0,-1 0 0 0 0,1-1 0 0 0,0 1 0 0 0,0-1 0 0 0,-1 0 0 0 0,1 0 0 0 0,0 0 0 0 0,0 0 0 0 0,0 0 0 0 0,1 0 0 0 0,-1 0 0 0 0,0-1 0 0 0,0 1 0 0 0,0-1 0 0 0,4 1 0 0 0,-1 0 126 0 0,-1 0-60 0 0,-1 0 0 0 0,1-1-1 0 0,0 0 1 0 0,-1 1 0 0 0,1-1-1 0 0,-1 0 1 0 0,1-1 0 0 0,0 1 0 0 0,-1 0-1 0 0,6-3 1 0 0,-8 3-40 0 0,1-1 0 0 0,-1 0 0 0 0,0 0 0 0 0,0 1 0 0 0,0-1 0 0 0,1 0 0 0 0,-1 0 0 0 0,0 0 0 0 0,0-1 0 0 0,-1 1 0 0 0,1 0 0 0 0,0 0 0 0 0,0 0 0 0 0,0-1 0 0 0,-1 1-1 0 0,1 0 1 0 0,-1-1 0 0 0,1 1 0 0 0,-1 0 0 0 0,0-1 0 0 0,1 1 0 0 0,-1-1 0 0 0,0 1 0 0 0,0-1 0 0 0,0 1 0 0 0,0-1 0 0 0,0-1 0 0 0,0-2-11 0 0,0 0 0 0 0,0 0 0 0 0,-1-1 0 0 0,1 1 0 0 0,-1 0 0 0 0,-1 0 0 0 0,1 0 0 0 0,-1 0 0 0 0,1 0 0 0 0,-1 0 0 0 0,-5-8 0 0 0,5 10 34 0 0,0 1 0 0 0,0 0 0 0 0,-1 0 0 0 0,1-1 0 0 0,-1 1 0 0 0,1 1 0 0 0,-1-1-1 0 0,1 0 1 0 0,-1 1 0 0 0,0-1 0 0 0,0 1 0 0 0,0 0 0 0 0,0 0 0 0 0,0 0 0 0 0,0 0 0 0 0,0 0 0 0 0,0 1 0 0 0,0-1 0 0 0,0 1 0 0 0,-1 0 0 0 0,-2 0 0 0 0,4 0-127 0 0,1 1 1 0 0,0-1-1 0 0,-1 0 1 0 0,1 0 0 0 0,-1 1-1 0 0,1-1 1 0 0,0 1-1 0 0,-1-1 1 0 0,1 1 0 0 0,0-1-1 0 0,0 1 1 0 0,0 0-1 0 0,-1 0 1 0 0,1 0 0 0 0,0 0-1 0 0,0 0 1 0 0,0 0-1 0 0,0 0 1 0 0,0 0 0 0 0,1 0-1 0 0,-1 0 1 0 0,0 0 0 0 0,0 0-1 0 0,1 1 1 0 0,-1-1-1 0 0,1 0 1 0 0,-1 1 0 0 0,1-1-1 0 0,-1 0 1 0 0,1 1-1 0 0,0-1 1 0 0,0 0 0 0 0,0 1-1 0 0,0-1 1 0 0,0 1-1 0 0,0 2 1 0 0,2 26-3644 0 0,3-5-4575 0 0,-4-15-3253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4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15755 0 0,'0'0'4289'0'0,"11"19"-5030"0"0,34 60 661 0 0,-40-70 75 0 0,0-1 1 0 0,1-1-1 0 0,0 1 0 0 0,0-1 1 0 0,0 0-1 0 0,1 0 1 0 0,0 0-1 0 0,1-1 0 0 0,-1-1 1 0 0,1 1-1 0 0,0-1 1 0 0,1 0-1 0 0,-1-1 0 0 0,11 4 1 0 0,-11-4 17 0 0,2 0 24 0 0,0 0 1 0 0,0-1 0 0 0,0 0-1 0 0,1-1 1 0 0,0 0 0 0 0,-1 0-1 0 0,1-1 1 0 0,0-1 0 0 0,0 1 0 0 0,-1-2-1 0 0,15-1 1 0 0,-22 1-48 0 0,1 0 1 0 0,-1 0-1 0 0,0 0 1 0 0,0-1 0 0 0,0 1-1 0 0,0-1 1 0 0,0 0-1 0 0,0 1 1 0 0,0-1-1 0 0,0-1 1 0 0,-1 1-1 0 0,1 0 1 0 0,-1-1-1 0 0,1 1 1 0 0,-1-1-1 0 0,0 1 1 0 0,0-1-1 0 0,0 0 1 0 0,-1 0-1 0 0,1 0 1 0 0,-1 0 0 0 0,1-1-1 0 0,-1 1 1 0 0,0 0-1 0 0,0 0 1 0 0,0-5-1 0 0,2-9-3 0 0,-1-1 0 0 0,-1 1-1 0 0,-1-35 1 0 0,0 28-9 0 0,-3-28 2041 0 0,0 69-1075 0 0,3 81-846 0 0,-8 256 2570 0 0,-4 1-3 0 0,9-342-2470 0 0,1-13-498 0 0,1-7-852 0 0,-1-14-3716 0 0,1 1-6353 0 0,1 10 900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05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1 161 11354 0 0,'0'0'12987'0'0,"32"-2"-12552"0"0,108-9 0 0 0,527-31 1445 0 0,395-40 711 0 0,-1006 75-2392 0 0,-14 1 364 0 0,50-1 1 0 0,-91 7-285 0 0,-3 0-1050 0 0,-4-2 3456 0 0,3 1-3691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55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2553 0 0,'0'0'704'0'0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1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32 105 1808 0 0,'0'0'19100'0'0,"-5"-8"-18426"0"0,-15-26-177 0 0,20 33-484 0 0,0 1 0 0 0,0 0 0 0 0,0 0 0 0 0,0 0 0 0 0,0 0 0 0 0,0 0-1 0 0,0 0 1 0 0,0-1 0 0 0,0 1 0 0 0,0 0 0 0 0,0 0 0 0 0,0 0 0 0 0,0 0-1 0 0,0 0 1 0 0,0 0 0 0 0,0 0 0 0 0,0-1 0 0 0,0 1 0 0 0,-1 0 0 0 0,1 0-1 0 0,0 0 1 0 0,0 0 0 0 0,0 0 0 0 0,0 0 0 0 0,0 0 0 0 0,0 0 0 0 0,0 0-1 0 0,-1 0 1 0 0,1 0 0 0 0,0 0 0 0 0,0 0 0 0 0,0 0 0 0 0,0 0 0 0 0,0 0-1 0 0,0 0 1 0 0,-1 0 0 0 0,1 0 0 0 0,0 0 0 0 0,0 0 0 0 0,0 0 0 0 0,0 0-1 0 0,0 0 1 0 0,0 0 0 0 0,-1 0 0 0 0,1 0 0 0 0,0 0 0 0 0,0 0 0 0 0,0 0-1 0 0,0 0 1 0 0,0 0 0 0 0,-2 9 161 0 0,2 10-227 0 0,4-2 46 0 0,0-2 1 0 0,2 1-1 0 0,0-1 1 0 0,1 1-1 0 0,0-2 1 0 0,1 1-1 0 0,15 19 1 0 0,-17-24 7 0 0,2 0 0 0 0,0-1 1 0 0,0 0-1 0 0,0 0 1 0 0,1-1-1 0 0,0 0 0 0 0,1-1 1 0 0,0 0-1 0 0,0-1 1 0 0,0 1-1 0 0,1-2 0 0 0,0 0 1 0 0,21 7-1 0 0,-26-10 21 0 0,0 0-1 0 0,1-1 1 0 0,-1 0-1 0 0,0 0 1 0 0,1 0-1 0 0,-1-1 1 0 0,0 0-1 0 0,1 0 1 0 0,-1-1-1 0 0,0 1 1 0 0,1-2-1 0 0,-1 1 1 0 0,0-1-1 0 0,0 1 1 0 0,0-2-1 0 0,0 1 1 0 0,0-1-1 0 0,0 0 1 0 0,-1 0-1 0 0,1 0 1 0 0,-1-1-1 0 0,0 0 1 0 0,0 0-1 0 0,-1 0 1 0 0,1-1-1 0 0,-1 1 0 0 0,7-9 1 0 0,-8 7 13 0 0,1 0 0 0 0,0 0 1 0 0,-1-1-1 0 0,0 1 0 0 0,-1-1 0 0 0,1 1 1 0 0,-1-1-1 0 0,-1 0 0 0 0,1 0 0 0 0,-1 0 0 0 0,0 0 1 0 0,-1 0-1 0 0,0 0 0 0 0,0 0 0 0 0,0 0 1 0 0,-1 0-1 0 0,0 0 0 0 0,0 0 0 0 0,-1 0 1 0 0,0 0-1 0 0,0 0 0 0 0,-1 1 0 0 0,1-1 0 0 0,-2 1 1 0 0,1 0-1 0 0,-1 0 0 0 0,1 0 0 0 0,-11-11 1 0 0,3 5 96 0 0,0 1 0 0 0,-26-19 0 0 0,11 13 116 0 0,26 17-410 0 0,0-1 0 0 0,0 1 0 0 0,0 0-1 0 0,0 0 1 0 0,0 0 0 0 0,0 0 0 0 0,-1-1 0 0 0,1 1 0 0 0,0 0 0 0 0,0 0 0 0 0,0 0 0 0 0,0-1 0 0 0,0 1 0 0 0,0 0 0 0 0,0 0 0 0 0,0 0 0 0 0,1 0 0 0 0,-1-1 0 0 0,0 1 0 0 0,0 0-1 0 0,0 0 1 0 0,0 0 0 0 0,0 0 0 0 0,0-1 0 0 0,0 1 0 0 0,0 0 0 0 0,0 0 0 0 0,0 0 0 0 0,1 0 0 0 0,-1 0 0 0 0,0-1 0 0 0,0 1 0 0 0,0 0 0 0 0,0 0 0 0 0,0 0 0 0 0,1 0 0 0 0,-1 0 0 0 0,0 0-1 0 0,0 0 1 0 0,0 0 0 0 0,0 0 0 0 0,1-1 0 0 0,-1 1 0 0 0,0 0 0 0 0,0 0 0 0 0,0 0 0 0 0,1 0 0 0 0,-1 0 0 0 0,0 0 0 0 0,0 0 0 0 0,1 0 0 0 0,7-3-3939 0 0,1 0-2250 0 0,-3 1 139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13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 14611 0 0,'0'0'10584'0'0,"-18"6"-10551"0"0,-56 20-8 0 0,69-25-22 0 0,1 1 0 0 0,-1 0-1 0 0,1 0 1 0 0,0 0-1 0 0,-1 0 1 0 0,1 1-1 0 0,0 0 1 0 0,1 0 0 0 0,-1 0-1 0 0,0 0 1 0 0,-3 5-1 0 0,-7 6 2 0 0,9-9-8 0 0,0 1 0 0 0,0-1 0 0 0,0 1 0 0 0,1-1 0 0 0,0 1 0 0 0,0 0 0 0 0,0 1 0 0 0,-4 11 0 0 0,6-14 2 0 0,1 0 0 0 0,-1 1-1 0 0,1-1 1 0 0,0 0 0 0 0,1 1 0 0 0,-1-1-1 0 0,1 1 1 0 0,0-1 0 0 0,0 1 0 0 0,0-1-1 0 0,0 1 1 0 0,1-1 0 0 0,0 1 0 0 0,0-1-1 0 0,2 6 1 0 0,-2-7 5 0 0,1-1 1 0 0,0 1-1 0 0,0 0 1 0 0,0-1-1 0 0,0 1 0 0 0,1-1 1 0 0,-1 0-1 0 0,1 0 0 0 0,-1 0 1 0 0,1 0-1 0 0,0 0 1 0 0,0 0-1 0 0,-1-1 0 0 0,1 1 1 0 0,0-1-1 0 0,6 2 0 0 0,6 1 22 0 0,-1 0-1 0 0,21 3 1 0 0,-2-4 17 0 0,0-2 1 0 0,0-1-1 0 0,0-1 1 0 0,36-7-1 0 0,16 0 36 0 0,-64 9-56 0 0,-21-1-17 0 0,1 0 0 0 0,-1 0 1 0 0,0 1-1 0 0,0-1 0 0 0,1 0 0 0 0,-1 0 0 0 0,0 0 0 0 0,1 0 1 0 0,-1 0-1 0 0,0 0 0 0 0,0 1 0 0 0,1-1 0 0 0,-1 0 0 0 0,0 0 1 0 0,0 0-1 0 0,0 1 0 0 0,1-1 0 0 0,-1 0 0 0 0,0 0 0 0 0,0 1 1 0 0,0-1-1 0 0,0 0 0 0 0,0 0 0 0 0,1 1 0 0 0,-1-1 0 0 0,0 0 1 0 0,0 1-1 0 0,0-1 0 0 0,0 0 0 0 0,0 1 0 0 0,-1 1 26 0 0,0 1 0 0 0,0-1 0 0 0,0 0 0 0 0,0 0 0 0 0,-1 0 0 0 0,1 0-1 0 0,-1 0 1 0 0,1 0 0 0 0,-1 0 0 0 0,-2 2 0 0 0,-119 118 165 0 0,120-119-1135 0 0,-16 18 1312 0 0,15-13-5712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14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26 134 13427 0 0,'0'0'11648'0'0,"3"14"-11754"0"0,-3-9 105 0 0,6 27-4 0 0,15 52 1 0 0,-17-71 4 0 0,1 0 0 0 0,0 0 0 0 0,1-1 0 0 0,1 0 0 0 0,0 0 0 0 0,0 0 0 0 0,1-1 0 0 0,0-1 0 0 0,12 13 0 0 0,-19-23 6 0 0,-1 1 0 0 0,1-1 1 0 0,0 1-1 0 0,-1 0 0 0 0,1-1 0 0 0,-1 1 1 0 0,1-1-1 0 0,0 0 0 0 0,0 1 1 0 0,-1-1-1 0 0,1 1 0 0 0,0-1 1 0 0,0 0-1 0 0,-1 0 0 0 0,1 1 0 0 0,0-1 1 0 0,1 0-1 0 0,-1 0 8 0 0,-1 0 0 0 0,0-1 0 0 0,0 1 0 0 0,1 0 0 0 0,-1 0 0 0 0,0-1-1 0 0,0 1 1 0 0,1 0 0 0 0,-1 0 0 0 0,0-1 0 0 0,0 1 0 0 0,0 0 0 0 0,0-1 0 0 0,1 1 0 0 0,-1 0 0 0 0,0-1 0 0 0,0 1 0 0 0,0 0-1 0 0,0-1 1 0 0,0 1 0 0 0,0 0 0 0 0,0-1 0 0 0,0 1 0 0 0,0 0 0 0 0,0-1 0 0 0,0 1 0 0 0,0-1 0 0 0,-1-2 28 0 0,1-1 1 0 0,-1 1-1 0 0,0 0 1 0 0,0-1-1 0 0,0 1 1 0 0,0 0-1 0 0,-3-5 1 0 0,-24-42-58 0 0,2-2 1 0 0,-37-106 0 0 0,46 109 11 0 0,15 44 1 0 0,0-1 0 0 0,1 1 0 0 0,0-1 0 0 0,1 1 0 0 0,-1-1 1 0 0,1-10-1 0 0,0 11 18 0 0,1 5-17 0 0,0-1 1 0 0,-1 1-1 0 0,1 0 1 0 0,0-1-1 0 0,0 1 0 0 0,0 0 1 0 0,-1-1-1 0 0,1 1 1 0 0,0 0-1 0 0,0 0 1 0 0,0 0-1 0 0,0 0 0 0 0,-1 0 1 0 0,1 0-1 0 0,0 0 1 0 0,0 0-1 0 0,0 0 1 0 0,0 0-1 0 0,0 0 0 0 0,-1 1 1 0 0,1-1-1 0 0,0 0 1 0 0,0 0-1 0 0,0 1 1 0 0,-1-1-1 0 0,1 1 0 0 0,1 0 1 0 0,47 42 192 0 0,-2 1 0 0 0,67 82 0 0 0,1 7 436 0 0,-109-122 495 0 0,-7-6-4991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0:1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18060 0 0,'0'0'9128'0'0,"23"1"-9037"0"0,9 2-69 0 0,81 2 40 0 0,-91-9-24 0 0,-9 2-3413 0 0,-1 0-9507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2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6841 0 0,'0'0'16240'0'0,"11"0"-15656"0"0,-5 0-463 0 0,22 1 107 0 0,-28-1-217 0 0,1 0-1 0 0,-1 0 1 0 0,1 0 0 0 0,-1 0-1 0 0,0 0 1 0 0,1 0 0 0 0,-1 0-1 0 0,1 0 1 0 0,-1 0-1 0 0,0 1 1 0 0,1-1 0 0 0,-1 0-1 0 0,1 0 1 0 0,-1 0 0 0 0,0 1-1 0 0,1-1 1 0 0,-1 0-1 0 0,0 0 1 0 0,1 1 0 0 0,-1-1-1 0 0,0 0 1 0 0,0 1-1 0 0,1-1 1 0 0,-1 0 0 0 0,0 1-1 0 0,0-1 1 0 0,0 1 0 0 0,1-1-1 0 0,-1 0 1 0 0,0 1-1 0 0,0-1 1 0 0,0 1 0 0 0,0-1-1 0 0,0 0 1 0 0,0 1 0 0 0,0-1-1 0 0,0 1 1 0 0,0-1-1 0 0,0 1 1 0 0,0-1 0 0 0,0 0-1 0 0,0 1 1 0 0,0-1 0 0 0,0 1-1 0 0,0-1 1 0 0,-1 0-1 0 0,1 1 1 0 0,0-1 0 0 0,0 1-1 0 0,0-1 1 0 0,-1 1 0 0 0,-35 75 803 0 0,11-21-570 0 0,-25 78 0 0 0,28-70-130 0 0,16-48-74 0 0,1 0 1 0 0,1 1 0 0 0,0 0-1 0 0,1 0 1 0 0,0 0-1 0 0,2 0 1 0 0,0 0 0 0 0,2 30-1 0 0,0-43-37 0 0,0 1-1 0 0,0 0 0 0 0,0-1 1 0 0,0 1-1 0 0,1-1 0 0 0,0 1 1 0 0,-1-1-1 0 0,1 0 0 0 0,1 1 1 0 0,-1-1-1 0 0,0 0 0 0 0,1-1 1 0 0,-1 1-1 0 0,1 0 0 0 0,0-1 1 0 0,0 1-1 0 0,0-1 0 0 0,0 0 1 0 0,1 0-1 0 0,-1 0 0 0 0,0 0 1 0 0,1-1-1 0 0,-1 1 0 0 0,6 0 1 0 0,4 2-61 0 0,-1-1-1 0 0,1-1 1 0 0,0 0 0 0 0,0-1 0 0 0,24 0 0 0 0,-28-2-123 0 0,0 0 0 0 0,-1 0 1 0 0,1-1-1 0 0,0 0 1 0 0,0-1-1 0 0,-1 0 1 0 0,1 0-1 0 0,-1-1 1 0 0,0 0-1 0 0,10-7 0 0 0,26-23-3782 0 0,-7-4-6151 0 0,-29 26 120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2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9242 0 0,'0'0'11612'0'0,"28"-16"-11325"0"0,85-48-46 0 0,-95 54-114 0 0,1 1 1 0 0,-1 1 0 0 0,22-6-1 0 0,-29 10-63 0 0,0 1 0 0 0,-1-2 1 0 0,14-7-1 0 0,-20 11-292 0 0,-1-2 1 0 0,0 1-1 0 0,0 0 1 0 0,0 0-1 0 0,0-1 1 0 0,0 0-1 0 0,3-4 0 0 0,0-4-3408 0 0,-3-1-3590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3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0 254 16163 0 0,'0'0'6734'0'0,"30"-8"-6407"0"0,96-27-129 0 0,-61 16-242 0 0,-2-3-1 0 0,68-34 0 0 0,-58 19-2670 0 0,0-1-3954 0 0,-25 12-476 0 0,-26 15 386 0 0</inkml:trace>
  <inkml:trace contextRef="#ctx0" brushRef="#br0" timeOffset="1">1003 1 13443 0 0,'0'0'6811'0'0,"2"30"-5606"0"0,5 98-185 0 0,-4 106 2587 0 0,-1-51-2503 0 0,-3-153-1085 0 0,1-25-57 0 0,-1 1-1 0 0,1-1 0 0 0,0 1 1 0 0,0-1-1 0 0,0 0 1 0 0,1 1-1 0 0,0-1 0 0 0,0 1 1 0 0,1-1-1 0 0,-1 0 0 0 0,1 0 1 0 0,0 0-1 0 0,5 8 0 0 0,-4-30-16324 0 0,-4 8 6058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3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13859 0 0,'0'0'12911'0'0,"25"-10"-12797"0"0,86-32-8 0 0,-72 29-9 0 0,-1 3 0 0 0,2 1 0 0 0,54-6 0 0 0,-36 7 36 0 0,-33 5-88 0 0,363-41 1600 0 0,-322 44-825 0 0,-65 0-512 0 0,-8 0-423 0 0,-2-1 509 0 0,3 2-3549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3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2766 20076 0 0,'0'0'874'0'0,"27"-29"-231"0"0,2-4-402 0 0,30-31 531 0 0,67-57 0 0 0,218-159 1790 0 0,17 17-1557 0 0,-88 64-411 0 0,909-629 1087 0 0,-986 697-1436 0 0,429-280 395 0 0,-598 394-662 0 0,513-305 1607 0 0,-503 303-1346 0 0,74-28 0 0 0,-111 46-276 0 0,0 1 1 0 0,0 0 0 0 0,1 0 0 0 0,-1 0 0 0 0,0 0-1 0 0,0 0 1 0 0,0 0 0 0 0,0 0 0 0 0,0 0 0 0 0,1 0 0 0 0,-1-1-1 0 0,0 1 1 0 0,0 0 0 0 0,0 0 0 0 0,0 0 0 0 0,1 0 0 0 0,-1 0-1 0 0,0 0 1 0 0,0 0 0 0 0,0 0 0 0 0,0 0 0 0 0,1 0 0 0 0,-1 0-1 0 0,0 0 1 0 0,0 0 0 0 0,0 0 0 0 0,0 1 0 0 0,1-1-1 0 0,-1 0 1 0 0,0 0 0 0 0,0 0 0 0 0,0 0 0 0 0,0 0 0 0 0,0 0-1 0 0,1 0 1 0 0,-1 0 0 0 0,0 0 0 0 0,0 1 0 0 0,0-1 0 0 0,0 0-1 0 0,0 0 1 0 0,0 0 0 0 0,0 0 0 0 0,0 0 0 0 0,1 1 0 0 0,-1-1-1 0 0,0 0 1 0 0,0 0 0 0 0,0 0 0 0 0,0 1 0 0 0,-3 9-6870 0 0,1-5 1096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4:45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1296 2222 9786 0 0,'0'0'11102'0'0,"-27"-10"-10459"0"0,-85-33 77 0 0,65 23 17 0 0,1-1-1 0 0,1-2 0 0 0,-49-34 0 0 0,82 49-627 0 0,-19-11 206 0 0,2-2-1 0 0,1-1 0 0 0,0-2 0 0 0,2 0 1 0 0,-24-29-1 0 0,32 30-192 0 0,1 0 0 0 0,0-1 1 0 0,2-1-1 0 0,1 0 1 0 0,1-1-1 0 0,-16-48 0 0 0,-49-248 68 0 0,52 194-158 0 0,-38-234-61 0 0,52 254-4 0 0,3-150 0 0 0,10 228 44 0 0,2 0 1 0 0,0 0-1 0 0,2 1 0 0 0,2-1 1 0 0,0 1-1 0 0,21-48 0 0 0,-22 63-8 0 0,0 0 0 0 0,1 0 0 0 0,1 1 0 0 0,0 0 0 0 0,1 0 0 0 0,1 1 0 0 0,-1 0-1 0 0,2 1 1 0 0,0 0 0 0 0,0 0 0 0 0,1 1 0 0 0,0 1 0 0 0,1 0 0 0 0,25-13 0 0 0,-21 15-8 0 0,1 0 0 0 0,0 2-1 0 0,1 0 1 0 0,-1 1 0 0 0,1 1 0 0 0,0 0 0 0 0,0 2 0 0 0,23 0 0 0 0,-28 1 13 0 0,0 1 0 0 0,0 1-1 0 0,0 0 1 0 0,-1 1 0 0 0,1 0 0 0 0,-1 1 0 0 0,1 1-1 0 0,-1 0 1 0 0,0 1 0 0 0,-1 0 0 0 0,19 13 0 0 0,-21-11 3 0 0,-1 0 0 0 0,-1 1 0 0 0,1 0 0 0 0,-2 0 0 0 0,1 1 0 0 0,-1 0 0 0 0,-1 1 0 0 0,0-1 0 0 0,0 1 0 0 0,-1 1 0 0 0,0-1 0 0 0,-1 1 1 0 0,-1-1-1 0 0,5 23 0 0 0,-3 0 29 0 0,-1 1 1 0 0,-1 0-1 0 0,-2 0 0 0 0,-4 35 1 0 0,1-45-10 0 0,-2 0 0 0 0,-1 0 0 0 0,0 0 0 0 0,-2-1 0 0 0,-1 0 0 0 0,-1 0 0 0 0,-1-1 0 0 0,-1-1 0 0 0,-1 1-1 0 0,-1-2 1 0 0,-1 0 0 0 0,-1 0 0 0 0,-22 24 0 0 0,0-5 104 0 0,-65 55 1 0 0,-51 26 237 0 0,124-98-283 0 0,-72 61 216 0 0,-17 14-127 0 0,59-53-169 0 0,2 3-1 0 0,2 2 1 0 0,3 3 0 0 0,-71 90-1 0 0,113-130-8 0 0,1 1 0 0 0,0 0 0 0 0,1 0 0 0 0,1 1 0 0 0,0 0 0 0 0,1 0 0 0 0,0 0 0 0 0,-4 23 1 0 0,9-33-10 0 0,0 0 0 0 0,1 0 0 0 0,-1 1 0 0 0,1-1 1 0 0,0 0-1 0 0,1 0 0 0 0,-1 1 0 0 0,1-1 1 0 0,0 0-1 0 0,0 0 0 0 0,1 0 0 0 0,-1 0 0 0 0,1 0 1 0 0,0 0-1 0 0,1 0 0 0 0,-1-1 0 0 0,1 1 1 0 0,3 4-1 0 0,0-3-6 0 0,0 0-1 0 0,0 0 1 0 0,0 0 0 0 0,1-1 0 0 0,0 0 0 0 0,0 0-1 0 0,0 0 1 0 0,0-1 0 0 0,1 0 0 0 0,12 4-1 0 0,10 1 8 0 0,0-1-1 0 0,0-2 0 0 0,1-1 0 0 0,51 3 0 0 0,-42-5 219 0 0,73 14 0 0 0,-104-15-116 0 0,-1 1 0 0 0,1 0 0 0 0,-1 0 0 0 0,0 1 0 0 0,0 0 0 0 0,0 0 0 0 0,0 1 0 0 0,-1 0 0 0 0,0 0 0 0 0,0 1 0 0 0,0 0 0 0 0,-1 0 0 0 0,11 13 0 0 0,-11-12-26 0 0,-5-6-56 0 0,1 1-1 0 0,-1-1 1 0 0,1 1-1 0 0,-1-1 1 0 0,0 1-1 0 0,0 0 1 0 0,0 0-1 0 0,0 0 1 0 0,0 0-1 0 0,0 0 1 0 0,0 0 0 0 0,0 0-1 0 0,-1 0 1 0 0,1 3-1 0 0,-1-4-93 0 0,0-1 0 0 0,0 0 0 0 0,0 1 0 0 0,0-1 0 0 0,0 0 0 0 0,0 1 0 0 0,0-1 0 0 0,0 1 0 0 0,0-1 0 0 0,0 0 0 0 0,1 1 0 0 0,-1-1 0 0 0,0 0 0 0 0,0 1 0 0 0,0-1 0 0 0,0 0 0 0 0,1 1 0 0 0,-1-1 0 0 0,0 0 0 0 0,0 0 0 0 0,0 1 0 0 0,1-1 0 0 0,-1 0 0 0 0,0 0 0 0 0,1 1 0 0 0,-1-1 0 0 0,0 0 0 0 0,0 0 0 0 0,1 0 0 0 0,0 1 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6:55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2208 0 0,'0'0'3889'0'0,"0"6"-9986"0"0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5:17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0 888 0 0 0,'0'0'4588'0'0,"12"-15"-3895"0"0,34-26 1933 0 0,89-58 1 0 0,61-21-12 0 0,305-198-401 0 0,-96 52 263 0 0,-396 261-1874 0 0,-5 3-209 0 0,0 0 1 0 0,-1 0-1 0 0,1 0 0 0 0,-1 0 1 0 0,0-1-1 0 0,1 1 1 0 0,2-4-1 0 0,-6 4-1423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5:17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3 675 11787 0 0,'0'0'10060'0'0,"-1"-3"-9933"0"0,1 2-116 0 0,-1 0-1 0 0,1 0 1 0 0,0 0 0 0 0,-1 0-1 0 0,1 0 1 0 0,0-1 0 0 0,0 1 0 0 0,0 0-1 0 0,0 0 1 0 0,0 0 0 0 0,1 0-1 0 0,-1-1 1 0 0,0 1 0 0 0,0 0-1 0 0,1 0 1 0 0,-1 0 0 0 0,1 0-1 0 0,-1 0 1 0 0,1 0 0 0 0,-1 0 0 0 0,1 0-1 0 0,0 0 1 0 0,-1 0 0 0 0,1 0-1 0 0,0 0 1 0 0,0 0 0 0 0,0 0-1 0 0,-1 1 1 0 0,2-2 0 0 0,38-26 299 0 0,-24 18-162 0 0,415-258 2691 0 0,-313 198-1948 0 0,-29 17-118 0 0,184-120 1265 0 0,-261 164-1947 0 0,28-19 2009 0 0,-45 27-6884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5:31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0 0 0,'0'0'4393'0'0,"1"-4"-5212"0"0,3 1-2608 0 0,-4 2 3280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25:32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0 0 0,'0'0'3866'0'0,"4"0"-3192"0"0,-1 1-951 0 0,8-2 1679 0 0,-7-7-4777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4:31.8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18100 0 0,'0'0'2824'0'0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04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19532 0 0,'0'0'448'0'0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45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0 0 0,'0'0'0'0'0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45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5161 0 0,'0'0'3121'0'0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47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0 0 0,'0'0'12548'0'0,"-3"0"-11721"0"0,-9 2-119 0 0,9-1 1795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48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11 10434 0 0,'0'0'12251'0'0,"-6"-8"-12086"0"0,4 5-2757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0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13331 0 0,'0'0'8594'0'0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49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34 8818 0 0,'0'0'14342'0'0,"-5"0"-14245"0"0,-13-3-36 0 0,18 3-131 0 0,-1 0 0 0 0,1 0 0 0 0,0 0 0 0 0,0-1 0 0 0,-1 1 0 0 0,1 0 0 0 0,0 0 0 0 0,0 0 0 0 0,-1-1 0 0 0,1 1 0 0 0,0 0 0 0 0,0 0 0 0 0,0-1 0 0 0,-1 1 0 0 0,1 0 0 0 0,0 0 0 0 0,0-1 0 0 0,0 1 0 0 0,0 0 0 0 0,0-1 0 0 0,0 1 0 0 0,0 0 0 0 0,-1-1 0 0 0,1 1 0 0 0,0 0 0 0 0,0-1 0 0 0,0 1 0 0 0,0 0 0 0 0,0-1 0 0 0,1 1 0 0 0,-1 0 0 0 0,0 0 0 0 0,0-1 0 0 0,0 1 0 0 0,0 0 0 0 0,0-1 0 0 0,0 1 0 0 0,0 0 0 0 0,1-1 0 0 0,-1 1 0 0 0,0 0 0 0 0,0 0 0 0 0,0-1 0 0 0,1 1 0 0 0,-1 0 0 0 0,0 0 0 0 0,0 0 0 0 0,1-1 0 0 0,-1 1 0 0 0,10-12-4615 0 0,-3 7-742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50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13315 0 0,'0'0'12560'0'0,"-1"4"-12439"0"0,-2 2-5881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1:56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17556 0 0,'0'0'6153'0'0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05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10 243 5425 0 0,'0'0'17077'0'0,"-3"0"-17073"0"0,-4 1-54 0 0,8-5-25 0 0,13-9-84 0 0,3-3 87 0 0,0-3 135 0 0,0-1 1 0 0,-2-1-1 0 0,0 0 0 0 0,-1-2 1 0 0,-2 1-1 0 0,0-1 0 0 0,9-27 1 0 0,-15 39 1432 0 0,-1 17-637 0 0,1 25-301 0 0,-3-18-471 0 0,7 20 76 0 0,1 0-1 0 0,25 47 0 0 0,-25-60-108 0 0,1 0 1 0 0,21 27 0 0 0,-30-43-38 0 0,0-1 12 0 0,0 0 0 0 0,0 1 0 0 0,-1-1 0 0 0,1 1 0 0 0,-1 0 1 0 0,0 0-1 0 0,0 0 0 0 0,0 0 0 0 0,1 5 0 0 0,-3-9-54 0 0,-8-2-7916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05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1 283 18836 0 0,'0'0'1574'0'0,"9"-19"-1448"0"0,3-4-91 0 0,2-4 33 0 0,14-38 0 0 0,-23 51 11 0 0,4-8 225 0 0,-1-1 0 0 0,11-47 0 0 0,-19 69-247 0 0,0 0 0 0 0,0 0 0 0 0,0 1 0 0 0,0-1 0 0 0,0 0 0 0 0,0 0 0 0 0,1 0 0 0 0,-1 1 0 0 0,0-1 0 0 0,1 0 0 0 0,-1 0 0 0 0,0 1 0 0 0,1-1 0 0 0,-1 0 0 0 0,1 0 0 0 0,-1 1 1 0 0,1-1-1 0 0,-1 1 0 0 0,1-1 0 0 0,0 1 0 0 0,-1-1 0 0 0,1 1 0 0 0,0-1 0 0 0,-1 1 0 0 0,1-1 0 0 0,0 1 0 0 0,0 0 0 0 0,0-1 0 0 0,-1 1 0 0 0,1 0 0 0 0,0 0 0 0 0,0-1 0 0 0,0 1 0 0 0,-1 0 0 0 0,1 0 0 0 0,0 0 0 0 0,0 0 0 0 0,0 0 0 0 0,0 0 0 0 0,-1 1 0 0 0,1-1 0 0 0,0 0 0 0 0,0 0 0 0 0,0 1 0 0 0,-1-1 0 0 0,1 0 0 0 0,0 1 0 0 0,1 0 1 0 0,5 2 228 0 0,1 2 0 0 0,-1-1 1 0 0,14 11-1 0 0,-11-8-381 0 0,29 24 481 0 0,15 8 53 0 0,-47-32-493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06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1 462 16924 0 0,'0'0'5745'0'0,"3"-24"-5520"0"0,9-76 10 0 0,-7 62 145 0 0,2-1 0 0 0,1 1 0 0 0,27-73 0 0 0,-30 100-192 0 0,0 0 0 0 0,0 1-1 0 0,0-1 1 0 0,2 1-1 0 0,-1 0 1 0 0,14-15 0 0 0,-19 23-147 0 0,1 0 0 0 0,0 0 0 0 0,0 1 0 0 0,0-1 0 0 0,0 0 0 0 0,0 1 1 0 0,0-1-1 0 0,0 1 0 0 0,1 0 0 0 0,-1-1 0 0 0,0 1 0 0 0,1 0 0 0 0,-1 0 0 0 0,1 1 1 0 0,0-1-1 0 0,-1 1 0 0 0,1-1 0 0 0,-1 1 0 0 0,1 0 0 0 0,0 0 0 0 0,-1 0 0 0 0,1 0 1 0 0,0 0-1 0 0,-1 0 0 0 0,1 1 0 0 0,-1 0 0 0 0,1-1 0 0 0,-1 1 0 0 0,1 0 0 0 0,-1 0 1 0 0,1 0-1 0 0,-1 1 0 0 0,0-1 0 0 0,0 0 0 0 0,5 4 0 0 0,4 7 45 0 0,1-1 0 0 0,-1 2 0 0 0,-1 0 0 0 0,0 0 0 0 0,-1 0 0 0 0,-1 2 0 0 0,9 16 0 0 0,-5-8-28 0 0,8 17 191 0 0,-17-32-5156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06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62 169 9762 0 0,'0'0'11976'0'0,"1"22"-11791"0"0,4 72-66 0 0,-5-89-117 0 0,1 0 1 0 0,0 0-1 0 0,-1 0 0 0 0,2 0 1 0 0,-1 0-1 0 0,1-1 1 0 0,-1 1-1 0 0,1 0 0 0 0,1-1 1 0 0,-1 0-1 0 0,0 1 0 0 0,1-1 1 0 0,0 0-1 0 0,0 0 0 0 0,1 0 1 0 0,-1-1-1 0 0,1 1 0 0 0,-1-1 1 0 0,1 0-1 0 0,0 0 0 0 0,0 0 1 0 0,1-1-1 0 0,6 4 1 0 0,-7-3-9 0 0,3 0 26 0 0,-1 1 0 0 0,0-1 0 0 0,1-1 0 0 0,-1 1 0 0 0,1-1 0 0 0,0-1 1 0 0,0 1-1 0 0,0-1 0 0 0,0 0 0 0 0,0 0 0 0 0,0-1 0 0 0,0 0 0 0 0,0-1 0 0 0,0 1 0 0 0,0-1 0 0 0,-1 0 1 0 0,1-1-1 0 0,0 0 0 0 0,0 0 0 0 0,-1 0 0 0 0,9-5 0 0 0,-5 2 75 0 0,-1-1 1 0 0,1 0-1 0 0,-1 0 0 0 0,-1-1 0 0 0,1 0 1 0 0,-1-1-1 0 0,0 1 0 0 0,-1-2 0 0 0,0 1 0 0 0,0-1 1 0 0,-1 0-1 0 0,9-18 0 0 0,-10 18 13 0 0,-2 0 0 0 0,1-1 0 0 0,-1 1 1 0 0,-1-1-1 0 0,0 0 0 0 0,0 0 0 0 0,-1 0 0 0 0,0 0 0 0 0,-1 0 0 0 0,0 0 1 0 0,-1 0-1 0 0,0 0 0 0 0,0 0 0 0 0,-1 0 0 0 0,-5-17 0 0 0,5 21-39 0 0,-1 0-1 0 0,1 0 1 0 0,-1 0 0 0 0,0 1-1 0 0,0-1 1 0 0,-1 1-1 0 0,0-1 1 0 0,0 1-1 0 0,0 0 1 0 0,0 1-1 0 0,-1-1 1 0 0,0 1 0 0 0,0 0-1 0 0,0 0 1 0 0,0 0-1 0 0,-1 1 1 0 0,1-1-1 0 0,-1 1 1 0 0,0 1-1 0 0,0-1 1 0 0,0 1 0 0 0,0 0-1 0 0,-1 1 1 0 0,1-1-1 0 0,-10 0 1 0 0,6 2 6 0 0,0 0 1 0 0,-1 1-1 0 0,1 0 1 0 0,0 1-1 0 0,0 0 1 0 0,0 1-1 0 0,0 0 1 0 0,0 0-1 0 0,1 1 1 0 0,-1 0-1 0 0,1 1 1 0 0,0 0-1 0 0,0 0 1 0 0,1 1-1 0 0,-1 0 1 0 0,-10 10-1 0 0,7-4-131 0 0,0 0-1 0 0,1 0 0 0 0,0 1 1 0 0,1 0-1 0 0,0 1 1 0 0,1 0-1 0 0,1 0 1 0 0,0 1-1 0 0,-8 22 0 0 0,14-29-453 0 0,0 1-1 0 0,0-1 1 0 0,0 0-1 0 0,0 15 1 0 0,2-5-3468 0 0,2 0-4189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1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1077 70 4921 0 0,'0'0'15582'0'0,"-3"-8"-15198"0"0,-10-27-82 0 0,12 34-275 0 0,1 0 0 0 0,-1 0 0 0 0,0 0 0 0 0,0 0 0 0 0,0 0 1 0 0,0 0-1 0 0,0 0 0 0 0,0 0 0 0 0,0 0 0 0 0,0 0 0 0 0,0 0 1 0 0,0 1-1 0 0,-1-1 0 0 0,1 0 0 0 0,0 1 0 0 0,0-1 0 0 0,-1 1 1 0 0,1 0-1 0 0,0-1 0 0 0,-1 1 0 0 0,1 0 0 0 0,-1 0 0 0 0,1 0 1 0 0,0 0-1 0 0,-1 0 0 0 0,1 0 0 0 0,-2 0 0 0 0,-2 0 75 0 0,-25-3 54 0 0,1 2 1 0 0,0 1-1 0 0,-1 1 0 0 0,1 1 0 0 0,-1 2 0 0 0,1 0 0 0 0,-31 11 0 0 0,-13 7-8 0 0,-106 50 0 0 0,151-60-125 0 0,0 1 0 0 0,1 2 1 0 0,0 1-1 0 0,1 1 0 0 0,1 1 1 0 0,1 1-1 0 0,0 2 0 0 0,2 0 1 0 0,-32 39-1 0 0,30-29 44 0 0,2 1 0 0 0,-26 50 0 0 0,40-67-44 0 0,2 0 1 0 0,0 0 0 0 0,1 0 0 0 0,0 1 0 0 0,1 0 0 0 0,1 0 0 0 0,1 0 0 0 0,-1 26 0 0 0,-5 133 96 0 0,-1-1 144 0 0,11-29 38 0 0,1-20 215 0 0,-25 226-1 0 0,6-213-392 0 0,-4 25 79 0 0,14-118-90 0 0,2 1-1 0 0,1 0 1 0 0,5 51 0 0 0,2-62-92 0 0,2-1-1 0 0,10 37 1 0 0,-12-58-19 0 0,16 68 28 0 0,4-2-1 0 0,54 122 1 0 0,-45-129-19 0 0,-3 1-1 0 0,-4 1 1 0 0,-3 2 0 0 0,17 95-1 0 0,-7-26 30 0 0,-7-36-36 0 0,3 6 9 0 0,5 27-27 0 0,27 152 30 0 0,-48-240-18 0 0,2 0-1 0 0,36 83 1 0 0,-28-79 14 0 0,3-2-24 0 0,-24-52 8 0 0,0 0-1 0 0,1 0 1 0 0,0 0-1 0 0,0 0 1 0 0,0 0-1 0 0,0 0 1 0 0,1-1 0 0 0,-1 0-1 0 0,1 1 1 0 0,5 2-1 0 0,1-2-10 0 0,0-1-1 0 0,0-1 1 0 0,-1 0-1 0 0,2 0 1 0 0,12 0-1 0 0,12 3 29 0 0,-22-3-18 0 0,1-1 0 0 0,-1 0-1 0 0,1 0 1 0 0,-1-2 0 0 0,1 1 0 0 0,-1-2-1 0 0,1 0 1 0 0,-1 0 0 0 0,0-2 0 0 0,0 1-1 0 0,0-2 1 0 0,0 1 0 0 0,19-12 0 0 0,23-9 11 0 0,84-43 50 0 0,-128 60-49 0 0,0 0 0 0 0,0 0 0 0 0,0-1 0 0 0,-1 0 0 0 0,-1-1 0 0 0,0 0 0 0 0,0-1 0 0 0,-1 0 0 0 0,0 0 0 0 0,0-1 0 0 0,-2 0-1 0 0,11-25 1 0 0,0-8 166 0 0,-3-1 0 0 0,12-65 0 0 0,-14 56 96 0 0,-10 40-122 0 0,0-1 0 0 0,0-28 0 0 0,1-12-1 0 0,11-104 137 0 0,-9-181 1 0 0,-6 220 193 0 0,1 44-209 0 0,-5-362 335 0 0,-10 277-358 0 0,3 43-59 0 0,9 81-159 0 0,-5-121 99 0 0,8 47-53 0 0,-3-239 27 0 0,-30 45-41 0 0,27 266-59 0 0,-21-144 24 0 0,14 29-8 0 0,-6-54-3 0 0,11 159-51 0 0,-2 0-1 0 0,-29-83 0 0 0,-17-79-6 0 0,35 118 21 0 0,16 74 28 0 0,-1 1 0 0 0,-1 0 1 0 0,-1 0-1 0 0,-14-24 0 0 0,14 29-22 0 0,6 11 27 0 0,0 0-1 0 0,0 0 1 0 0,1 0 0 0 0,-1 0 0 0 0,1 0 0 0 0,0 0-1 0 0,0 0 1 0 0,0 0 0 0 0,0 0 0 0 0,1-1 0 0 0,-1 1-1 0 0,1-5 1 0 0,-1 8 3 0 0,0 0-9 0 0,3 11-12564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26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96 4481 0 0,'0'0'14296'0'0,"9"-2"-14026"0"0,181-13 2941 0 0,-179 14-717 0 0,-172 4-1967 0 0,161-3-298 0 0,17-7-586 0 0,13-7 340 0 0,1 2 0 0 0,62-16 0 0 0,-240 45 186 0 0,61-7 269 0 0,112-13-469 0 0,207-17 114 0 0,-233 20 158 0 0,-28 0 246 0 0,-187 0-339 0 0,214 0-145 0 0,46 61 83 0 0,-23-33-67 0 0,-17-23-3 0 0,0 0 0 0 0,-1 0 0 0 0,0 0 0 0 0,0 1 0 0 0,-1-1 0 0 0,0 1 0 0 0,3 6 0 0 0,-4 3 32 0 0,-2-6 34 0 0,1-8-77 0 0,-1-1 1 0 0,0 0-1 0 0,0 0 0 0 0,0 0 1 0 0,0 0-1 0 0,0 0 1 0 0,0 0-1 0 0,1 0 0 0 0,-1 0 1 0 0,0 1-1 0 0,0-1 0 0 0,0 0 1 0 0,0 0-1 0 0,1 0 0 0 0,-1 0 1 0 0,0 0-1 0 0,0 0 0 0 0,0 0 1 0 0,0 0-1 0 0,1 0 0 0 0,-1 0 1 0 0,0 0-1 0 0,0 0 0 0 0,0 0 1 0 0,1 0-1 0 0,-1 0 1 0 0,0 0-1 0 0,0 0 0 0 0,0 0 1 0 0,0-1-1 0 0,0 1 0 0 0,1 0 1 0 0,-1 0-1 0 0,0 0 0 0 0,0 0 1 0 0,0 0-1 0 0,0 0 0 0 0,0 0 1 0 0,1 0-1 0 0,-1-1 0 0 0,0 1 1 0 0,0 0-1 0 0,0 0 0 0 0,0 0 1 0 0,1-3 56 0 0,0 1 0 0 0,0-1 1 0 0,-1 1-1 0 0,1-1 0 0 0,-1 0 1 0 0,1 1-1 0 0,-1-1 0 0 0,0 1 0 0 0,0-1 1 0 0,0 0-1 0 0,0 1 0 0 0,-1-4 1 0 0,0-3 2 0 0,1 2-25 0 0,-2 0 0 0 0,1-1 0 0 0,-1 1 0 0 0,0 0 0 0 0,0 0 0 0 0,-1 0 0 0 0,-6-14 0 0 0,-2-2 66 0 0,12 35-321 0 0,5 10 162 0 0,-1-12 37 0 0,0 1-1 0 0,-1 0 0 0 0,0 0 0 0 0,3 14 0 0 0,5 17 47 0 0,-1-26 134 0 0,-10-16 228 0 0,-10-8-124 0 0,4 3-237 0 0,1 0 0 0 0,-1 0 0 0 0,1-1 0 0 0,0 1 0 0 0,-4-10 0 0 0,-10-13-24 0 0,-40-52-120 0 0,71 98 31 0 0,1 1 0 0 0,0-2 0 0 0,2 0 0 0 0,0-1 0 0 0,1 0 0 0 0,25 17 0 0 0,-28-18 497 0 0,-21-28-180 0 0,-56-86-367 0 0,55 89 76 0 0,5 12-245 0 0,10 18-2 0 0,-2-10 285 0 0,0 1 0 0 0,-1-1 0 0 0,4 15 0 0 0,-5-14 12 0 0,1 0 0 0 0,8 18 0 0 0,-8-21 28 0 0,-1 0-1 0 0,0 0 0 0 0,0 0 1 0 0,-1 0-1 0 0,0 1 0 0 0,1 9 1 0 0,-3-18-6 0 0,2 0-6 0 0,-2 0 5 0 0,1-2 13 0 0,0 0-1 0 0,0 1 1 0 0,0-1 0 0 0,0 0 0 0 0,-1 0-1 0 0,1 0 1 0 0,-1 0 0 0 0,1 0-1 0 0,-1 0 1 0 0,0 0 0 0 0,0 0-1 0 0,0 0 1 0 0,0-1 0 0 0,0-1-1 0 0,0-5 6 0 0,3-12-29 0 0,1 0-1 0 0,1 0 0 0 0,0 1 1 0 0,2-1-1 0 0,0 1 1 0 0,19-36-1 0 0,-12 42-68 0 0,-13 13 55 0 0,1-1 0 0 0,-1 1 0 0 0,1-1 1 0 0,-1 1-1 0 0,0-1 0 0 0,1 0 0 0 0,-1 1 0 0 0,0-1 0 0 0,1-2 0 0 0,-2 4-10 0 0,14 19-405 0 0,-41-8 57 0 0,-149 44 464 0 0,277-95-647 0 0,-70 31 584 0 0,-20 7-11 0 0,1-2-1 0 0,17-7 0 0 0,-87 4 369 0 0,-113 5-334 0 0,263-9-318 0 0,45-4 388 0 0,-127 13-112 0 0,4 0-7 0 0,-11 2 83 0 0,-7 3 109 0 0,-7 4-176 0 0,0 2-1 0 0,0-1 0 0 0,0 2 1 0 0,1-1-1 0 0,1 1 1 0 0,-14 18-1 0 0,15-19-11 0 0,-4 7-9 0 0,1 0 0 0 0,-11 20 0 0 0,22-36-3 0 0,-1 1 0 0 0,1-1 1 0 0,0 0-1 0 0,0 1 0 0 0,-1-1 1 0 0,1 0-1 0 0,0 1 1 0 0,0-1-1 0 0,0 0 0 0 0,0 1 1 0 0,0-1-1 0 0,-1 1 0 0 0,1-1 1 0 0,0 0-1 0 0,0 1 0 0 0,0-1 1 0 0,0 0-1 0 0,0 1 0 0 0,0-1 1 0 0,0 1-1 0 0,0-1 0 0 0,1 0 1 0 0,-1 1-1 0 0,0-1 0 0 0,0 0 1 0 0,0 1-1 0 0,0-1 1 0 0,0 1-1 0 0,1-1 0 0 0,-1 0 1 0 0,0 1-1 0 0,0-1 0 0 0,0 0 1 0 0,1 0-1 0 0,-1 1 0 0 0,0-1 1 0 0,1 0-1 0 0,-1 0 0 0 0,0 1 1 0 0,0-1-1 0 0,1 0 0 0 0,-1 0 1 0 0,0 0-1 0 0,1 1 0 0 0,-1-1 1 0 0,1 0-1 0 0,-1 0 1 0 0,0 0-1 0 0,1 0 0 0 0,-1 0 1 0 0,0 0-1 0 0,1 0 0 0 0,-1 0 1 0 0,1 0-1 0 0,-1 0 0 0 0,0 0 1 0 0,1 0-1 0 0,-1 0 0 0 0,1 0 1 0 0,-1 0-1 0 0,0 0 0 0 0,1 0 1 0 0,-1-1-1 0 0,2 1 12 0 0,0 0 1 0 0,0-1-1 0 0,0 1 0 0 0,0 0 1 0 0,0-1-1 0 0,0 1 0 0 0,0-1 1 0 0,-1 0-1 0 0,1 0 0 0 0,0 0 0 0 0,-1 0 1 0 0,3-1-1 0 0,20-24 185 0 0,2-16-83 0 0,-26 42-106 0 0,-1 0 0 0 0,1 0 0 0 0,0 1-1 0 0,0-1 1 0 0,-1 0 0 0 0,1 0-1 0 0,0 0 1 0 0,0 0 0 0 0,0 0-1 0 0,-1 0 1 0 0,1 0 0 0 0,0 0-1 0 0,0 0 1 0 0,-1 0 0 0 0,1 0-1 0 0,0 0 1 0 0,0 0 0 0 0,-1 0-1 0 0,1 0 1 0 0,0 0 0 0 0,0 0-1 0 0,0 0 1 0 0,-1 0 0 0 0,1 0-1 0 0,0-1 1 0 0,0 1 0 0 0,0 0-1 0 0,-1 0 1 0 0,1 0 0 0 0,0 0-1 0 0,0 0 1 0 0,0-1 0 0 0,-1 1-1 0 0,1 0 1 0 0,0 0 0 0 0,0 0-1 0 0,0-1 1 0 0,0 1 0 0 0,0 0-1 0 0,0 0 1 0 0,0 0 0 0 0,-1-1-1 0 0,1 1 1 0 0,0 1-25 0 0,0 0 0 0 0,-1 0 0 0 0,1 0 1 0 0,-1 0-1 0 0,0 0 0 0 0,1 0 0 0 0,-1 0 0 0 0,0 0 1 0 0,1 0-1 0 0,-1 0 0 0 0,0 0 0 0 0,-1 1 0 0 0,0-1 8 0 0,1 0 0 0 0,0 1 0 0 0,0-1 0 0 0,0 0 0 0 0,0 0 0 0 0,0 1 0 0 0,0-1 0 0 0,0 1 0 0 0,1-1 0 0 0,-2 3 0 0 0,-3 16-39 0 0,-1 9-22 0 0,6-29 58 0 0,1 0 19 0 0,0 0-1 0 0,0 0 1 0 0,0 0-1 0 0,0 0 1 0 0,0 0 0 0 0,0 0-1 0 0,0-1 1 0 0,0 1-1 0 0,0 0 1 0 0,0-1-1 0 0,0 1 1 0 0,-1 0 0 0 0,1-1-1 0 0,0 1 1 0 0,0-1-1 0 0,0 0 1 0 0,-1 1-1 0 0,1-1 1 0 0,0 0 0 0 0,0 1-1 0 0,-1-1 1 0 0,1 0-1 0 0,-1 0 1 0 0,1 1 0 0 0,-1-1-1 0 0,1 0 1 0 0,-1 0-1 0 0,1-2 1 0 0,10-26 154 0 0,-10 28-160 0 0,4-15 22 0 0,-3 13-14 0 0,-1 0-1 0 0,0 0 1 0 0,0-1-1 0 0,0 1 1 0 0,0 0-1 0 0,0-1 1 0 0,0 1-1 0 0,-1-1 1 0 0,0 1-1 0 0,0-1 1 0 0,0 1-1 0 0,-1-8 1 0 0,1 11-9 0 0,0 0 1 0 0,-1-1-1 0 0,1 1 1 0 0,0-1 0 0 0,0 1-1 0 0,-1-1 1 0 0,1 1 0 0 0,0 0-1 0 0,-1-1 1 0 0,1 1-1 0 0,0 0 1 0 0,-1 0 0 0 0,1-1-1 0 0,-1 1 1 0 0,1 0 0 0 0,0 0-1 0 0,-1-1 1 0 0,1 1-1 0 0,-1 0 1 0 0,1 0 0 0 0,-1 0-1 0 0,1 0 1 0 0,-1 0 0 0 0,1-1-1 0 0,-1 1 1 0 0,1 0-1 0 0,-1 0 1 0 0,1 0 0 0 0,-1 1-1 0 0,1-1 1 0 0,-1 0 0 0 0,1 0-1 0 0,-1 0 1 0 0,1 0-1 0 0,0 0 1 0 0,-1 0 0 0 0,1 1-1 0 0,-1-1 1 0 0,1 0 0 0 0,-1 0-1 0 0,1 1 1 0 0,0-1-1 0 0,-1 0 1 0 0,1 1 0 0 0,0-1-1 0 0,-1 0 1 0 0,1 1 0 0 0,0-1-1 0 0,-1 0 1 0 0,1 2-1 0 0,-19 18-186 0 0,-47 73 120 0 0,66-93 74 0 0,0 0 0 0 0,-1 1 0 0 0,1-1 0 0 0,0 0 0 0 0,0 1 0 0 0,-1-1-1 0 0,1 0 1 0 0,0 0 0 0 0,0 1 0 0 0,-1-1 0 0 0,1 0 0 0 0,0 0 0 0 0,-1 0 0 0 0,1 1 0 0 0,0-1 0 0 0,-1 0-1 0 0,1 0 1 0 0,0 0 0 0 0,-1 0 0 0 0,1 0 0 0 0,0 0 0 0 0,-1 0 0 0 0,1 0 0 0 0,0 0 0 0 0,-1 0 0 0 0,1 0 0 0 0,-1 0-1 0 0,1 0 1 0 0,0 0 0 0 0,-1 0 0 0 0,1 0 0 0 0,0 0 0 0 0,-1 0 0 0 0,1 0 0 0 0,0-1 0 0 0,-1 1 0 0 0,1 0-1 0 0,0 0 1 0 0,-1 0 0 0 0,1-1 0 0 0,0 1 0 0 0,0 0 0 0 0,-1 0 0 0 0,1-1 0 0 0,0 1 0 0 0,0 0 0 0 0,-1 0-1 0 0,1-1 1 0 0,0 0 0 0 0,-12-20 312 0 0,9 15-423 0 0,-7-16 84 0 0,4 9-25 0 0,0 1 0 0 0,-16-24 1 0 0,19 32 38 0 0,0 1 0 0 0,1 0 0 0 0,-1 0 0 0 0,0 0 0 0 0,0 1 0 0 0,-1-1 0 0 0,1 1 0 0 0,0-1 0 0 0,-1 1 0 0 0,0 0 0 0 0,1 1 0 0 0,-1-1 0 0 0,0 1 0 0 0,-6-2 0 0 0,-1 1 0 0 0,0 0-1 0 0,0 1 0 0 0,-14 1 1 0 0,20 0 3 0 0,4 0-9 0 0,31 4-422 0 0,28 3 476 0 0,-1-2 0 0 0,99-5-1 0 0,-71-1 105 0 0,-84 1-127 0 0,-16 2 11 0 0,-1 0 0 0 0,1-1 1 0 0,0-1-1 0 0,-1-1 0 0 0,-26-4 0 0 0,43 6-32 0 0,-1-1-1 0 0,1 1 0 0 0,0-1 0 0 0,-1 1 1 0 0,1 0-1 0 0,-1-1 0 0 0,1 1 0 0 0,-1 0 1 0 0,1-1-1 0 0,-1 1 0 0 0,1 0 1 0 0,-1 0-1 0 0,0-1 0 0 0,1 1 0 0 0,-1 0 1 0 0,0 0-1 0 0,0 0 0 0 0,1-1 0 0 0,-1 1 1 0 0,0 0-1 0 0,0 0 0 0 0,0 0 1 0 0,0 1-1 0 0,0 27-54 0 0,-1-21 50 0 0,0 7 24 0 0,-2 0 0 0 0,0 0-1 0 0,0 0 1 0 0,-2-1 0 0 0,0 0 0 0 0,0 0 0 0 0,-11 19 0 0 0,12-27-1 0 0,-5 12-4 0 0,9-18-11 0 0,-1 1-1 0 0,1-1 0 0 0,0 1 1 0 0,-1-1-1 0 0,1 1 1 0 0,0-1-1 0 0,0 1 0 0 0,0 0 1 0 0,0-1-1 0 0,0 1 1 0 0,0-1-1 0 0,-1 1 1 0 0,1 0-1 0 0,1-1 0 0 0,-1 1 1 0 0,0-1-1 0 0,0 1 1 0 0,0-1-1 0 0,0 1 1 0 0,0 0-1 0 0,0-1 0 0 0,1 1 1 0 0,-1 0-1 0 0,2-3 28 0 0,0 0-1 0 0,0 0 0 0 0,0-1 1 0 0,0 1-1 0 0,-1 0 0 0 0,1-1 1 0 0,-1 1-1 0 0,1-1 0 0 0,1-4 1 0 0,-1-2 19 0 0,-1 0 0 0 0,1 0 0 0 0,-2 0 0 0 0,1 0 1 0 0,-1 0-1 0 0,-1-11 0 0 0,0-3-11 0 0,1 22-41 0 0,1 0-1 0 0,-1 0 1 0 0,0 0-1 0 0,0 0 1 0 0,0 0-1 0 0,0 0 1 0 0,0 0-1 0 0,0 0 1 0 0,0 0-1 0 0,0 1 0 0 0,0-1 1 0 0,-1 0-1 0 0,1 0 1 0 0,0 0-1 0 0,-1 0 1 0 0,1 0-1 0 0,0 0 1 0 0,-1 0-1 0 0,1 1 1 0 0,-1-1-1 0 0,1 0 1 0 0,-1 0-1 0 0,0 1 0 0 0,1-1 1 0 0,-1 0-1 0 0,0 1 1 0 0,0-1-1 0 0,1 1 1 0 0,-1-1-1 0 0,0 1 1 0 0,0-1-1 0 0,-1 0 1 0 0,1 1-13 0 0,1 1 0 0 0,-1-1 0 0 0,1 1 0 0 0,-1-1 0 0 0,1 1 0 0 0,-1 0 1 0 0,1-1-1 0 0,0 1 0 0 0,-1-1 0 0 0,1 1 0 0 0,0 0 0 0 0,-1-1 0 0 0,1 1 1 0 0,0 0-1 0 0,0-1 0 0 0,0 1 0 0 0,0 0 0 0 0,0-1 0 0 0,0 1 0 0 0,0 0 0 0 0,0 0 1 0 0,-2 17-26 0 0,0 66 115 0 0,2-84-26 0 0,-70-80 376 0 0,47 51-141 0 0,-42-41-1 0 0,51 60-574 0 0,19 29-20 0 0,3 5 302 0 0,1-1-1 0 0,1 0 1 0 0,13 21-1 0 0,-19-35 10 0 0,2-1 1 0 0,-1 0-1 0 0,1-1 0 0 0,0 1 0 0 0,1-1 1 0 0,0-1-1 0 0,0 1 0 0 0,0-1 0 0 0,1 0 1 0 0,16 9-1 0 0,-17-11 32 0 0,-6-3-16 0 0,0 0 0 0 0,0-1 1 0 0,1 1-1 0 0,-1 0 1 0 0,0-1-1 0 0,1 1 0 0 0,-1-1 1 0 0,1 1-1 0 0,-1-1 1 0 0,0 0-1 0 0,4 1 0 0 0,-24-26 620 0 0,7 5-564 0 0,-1 1 1 0 0,-17-20-1 0 0,-5-7-55 0 0,24 33-14 0 0,9 10-5 0 0,0 1 1 0 0,-1-1-1 0 0,1 1 0 0 0,0-1 1 0 0,1 0-1 0 0,-1 0 0 0 0,0 0 1 0 0,1 0-1 0 0,-1 0 0 0 0,1 0 1 0 0,0 0-1 0 0,0 0 1 0 0,0-4-1 0 0,1 7-16 0 0,14 16-422 0 0,49 50 396 0 0,-42-43 32 0 0,28 25 1 0 0,6 0 31 0 0,-46-39-6 0 0,2-1 14 0 0,-10-8 251 0 0,0-21-40 0 0,-2 9-272 0 0,5-2-4 0 0,0 0-1 0 0,0 0 1 0 0,12-23-1 0 0,2-7 17 0 0,-9 21 55 0 0,-6 19-18 0 0,-1-1 0 0 0,0 0 0 0 0,0 0-1 0 0,-1 0 1 0 0,0 0 0 0 0,0 0 0 0 0,0-1-1 0 0,0-4 1 0 0,-1 9 9 0 0,-20 39-800 0 0,0 7 747 0 0,10-21 104 0 0,-22 38 0 0 0,26-52-18 0 0,-5 6-22 0 0,10-13 40 0 0,6-7 84 0 0,0-1-152 0 0,-1 0 0 0 0,0-1 0 0 0,0 1 0 0 0,0-1 0 0 0,-1 0 0 0 0,3-8 0 0 0,5-7-24 0 0,-1 3 31 0 0,-2 0 0 0 0,0-1-1 0 0,9-33 1 0 0,-15 46-13 0 0,3-13 18 0 0,-5 18-32 0 0,-3 4-48 0 0,1-1 17 0 0,0 1 1 0 0,0-1-1 0 0,1 1 0 0 0,-1 0 0 0 0,0 0 0 0 0,1 0 1 0 0,0 0-1 0 0,0 0 0 0 0,-1 3 0 0 0,-22 48 37 0 0,20-43 19 0 0,0-1-1 0 0,-1 1 1 0 0,-8 11 0 0 0,-3 6 40 0 0,6-15 1220 0 0,5-11-4965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21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11 8922 0 0,'0'0'11242'0'0,"-4"-10"-10970"0"0,11 33-111 0 0,0 23 20 0 0,-6-31-129 0 0,10 53 109 0 0,-5-38 423 0 0,3 62 0 0 0,-7-72-146 0 0,-1-6-681 0 0,-7-27-562 0 0,1 1 706 0 0,0 1 1 0 0,-1 0 0 0 0,0 0 0 0 0,-1 1 0 0 0,-11-13-1 0 0,-18-31 426 0 0,7 0 377 0 0,25 47 23 0 0,1 8-317 0 0,3 18-236 0 0,7 30-274 0 0,-7-49 123 0 0,5 48 67 0 0,-4-32-36 0 0,1 0 1 0 0,0 0-1 0 0,1-1 1 0 0,9 27-1 0 0,-9-34-25 0 0,-3-6-4 0 0,1 0 0 0 0,0 0-1 0 0,0 0 1 0 0,0 0 0 0 0,0 0-1 0 0,0 0 1 0 0,0 0 0 0 0,0-1-1 0 0,1 1 1 0 0,1 1-1 0 0,5 3 550 0 0,-7-6-567 0 0,0 1 0 0 0,0-1 0 0 0,-1 0 0 0 0,1 0 0 0 0,0 0 0 0 0,0 0 0 0 0,-1 0-1 0 0,1 0 1 0 0,0 0 0 0 0,0 0 0 0 0,-1 0 0 0 0,1 0 0 0 0,0 0 0 0 0,0-1 0 0 0,-1 1 0 0 0,1 0-1 0 0,0 0 1 0 0,-1-1 0 0 0,1 1 0 0 0,0 0 0 0 0,0-1 0 0 0,78-61 381 0 0,-56 42-338 0 0,1 2 0 0 0,30-18-1 0 0,-21 12 57 0 0,-30 24-84 0 0,-2 0 62 0 0,-20 10 251 0 0,5-5-320 0 0,-29 9 127 0 0,0-1-1 0 0,-58 9 0 0 0,90-21-60 0 0,5 0 88 0 0,0-1 0 0 0,0 1 0 0 0,0 1 1 0 0,-10 2-1 0 0,17-5-1503 0 0,5-4-5065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00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11642 0 0,'0'0'9228'0'0,"3"31"-8805"0"0,8 102-49 0 0,-10-118-321 0 0,0-1 1 0 0,2 0-1 0 0,0 1 0 0 0,0-1 0 0 0,1-1 0 0 0,1 1 0 0 0,0 0 0 0 0,1-1 1 0 0,13 21-1 0 0,-19-33-53 0 0,7 9 18 0 0,-1 0 0 0 0,1-1 0 0 0,0 0-1 0 0,1 0 1 0 0,0 0 0 0 0,1-1-1 0 0,-1-1 1 0 0,2 1 0 0 0,-1-1 0 0 0,1-1-1 0 0,0 0 1 0 0,0 0 0 0 0,0-1 0 0 0,1 0-1 0 0,0-1 1 0 0,0 0 0 0 0,0-1-1 0 0,20 4 1 0 0,-16-5 66 0 0,1-1 0 0 0,0 0-1 0 0,0-1 1 0 0,0 0 0 0 0,0-1-1 0 0,-1-1 1 0 0,1-1 0 0 0,0 0-1 0 0,-1-1 1 0 0,0-1 0 0 0,0 0-1 0 0,0-1 1 0 0,18-10 0 0 0,-15 6 19 0 0,-1-1 0 0 0,-1-1 0 0 0,0 0 0 0 0,-1-1 0 0 0,0-1 0 0 0,23-27 1 0 0,-30 31-70 0 0,0-1 0 0 0,0 0 0 0 0,-2-1 0 0 0,1 1 0 0 0,-1-1 0 0 0,-1 0 0 0 0,0-1 0 0 0,-1 1 0 0 0,-1-1 0 0 0,0 0 1 0 0,3-18-1 0 0,-5 14 13 0 0,0 0 1 0 0,-1 1 0 0 0,-2-22-1 0 0,0 30-29 0 0,1-1 0 0 0,-1 1-1 0 0,-1 0 1 0 0,1 0-1 0 0,-1 0 1 0 0,-1 0 0 0 0,0 1-1 0 0,-5-9 1 0 0,2 5 43 0 0,-1 1-1 0 0,0 0 1 0 0,0 1-1 0 0,-1 0 1 0 0,-1 0-1 0 0,1 1 1 0 0,-1 0-1 0 0,-1 1 1 0 0,1 0-1 0 0,-1 1 1 0 0,0 0-1 0 0,-1 1 1 0 0,1 0-1 0 0,-1 0 1 0 0,-18-3-1 0 0,39 13-47 0 0,-1 0 0 0 0,0 1 0 0 0,10 8-1 0 0,9 6-5 0 0,39 22 11 0 0,79 36 1 0 0,32 20 40 0 0,-150-80-44 0 0,-1 2 0 0 0,-1 1 0 0 0,0 1 0 0 0,-2 1 0 0 0,31 39 0 0 0,-45-52 736 0 0,-12-16-230 0 0,-18-25-80 0 0,17 25-449 0 0,-109-198 274 0 0,101 182-265 0 0,-31-71 9 0 0,39 82-18 0 0,0 0-1 0 0,1-1 1 0 0,0 0 0 0 0,1 1-1 0 0,0-1 1 0 0,0-15-1 0 0,2 26 5 0 0,0 0 0 0 0,0 0-1 0 0,0 0 1 0 0,0 0 0 0 0,0 1-1 0 0,0-1 1 0 0,0 0 0 0 0,0 0-1 0 0,0 0 1 0 0,1 1 0 0 0,-1-1-1 0 0,0 0 1 0 0,1 0 0 0 0,-1 1-1 0 0,1-1 1 0 0,-1 0 0 0 0,1 0-1 0 0,-1 1 1 0 0,1-1 0 0 0,-1 1-1 0 0,1-1 1 0 0,-1 0 0 0 0,1 1-1 0 0,0-1 1 0 0,-1 1 0 0 0,1-1-1 0 0,1 0 1 0 0,0 1-1 0 0,0 0 0 0 0,0-1 0 0 0,0 1 0 0 0,0 0-1 0 0,0 0 1 0 0,-1 0 0 0 0,1 0 0 0 0,0 0 0 0 0,0 0 0 0 0,0 1 0 0 0,3 0 0 0 0,2 1-3 0 0,0 0 1 0 0,-1 1 0 0 0,1 0-1 0 0,-1 0 1 0 0,11 8 0 0 0,16 17 6 0 0,-2 1 1 0 0,33 39 0 0 0,8 9 7 0 0,9 5 3 0 0,52 48-1220 0 0,-129-126 781 0 0,1 0 0 0 0,0 0 0 0 0,0 0 0 0 0,0 0 0 0 0,1-1 1 0 0,7 4-1 0 0,8-3-9422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31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0 8978 0 0,'0'0'15166'0'0,"-9"39"-14589"0"0,-3 229 94 0 0,12-202 328 0 0,1-71-682 0 0,0 1 0 0 0,0-1 0 0 0,0 1 0 0 0,-1-1 0 0 0,1 0 0 0 0,-1 1 0 0 0,-1-6 0 0 0,1 9-255 0 0,-1-25 11 0 0,-2 0-1 0 0,-1 1 1 0 0,-13-49 0 0 0,2 14-91 0 0,11 2 3 0 0,5 34-24 0 0,-1 19-18 0 0,0 7-38 0 0,11 172-196 0 0,-19 8 348 0 0,4-145-64 0 0,5-23 132 0 0,-1-14-115 0 0,0 0 1 0 0,0 0-1 0 0,0 0 0 0 0,0 0 1 0 0,0 0-1 0 0,0 0 0 0 0,0 0 0 0 0,0 0 1 0 0,0 0-1 0 0,0-1 0 0 0,0 1 0 0 0,0 0 1 0 0,0 0-1 0 0,0 0 0 0 0,0 0 1 0 0,0 0-1 0 0,1 0 0 0 0,-1 0 0 0 0,0 0 1 0 0,0 0-1 0 0,0 0 0 0 0,0 0 0 0 0,0 0 1 0 0,0 0-1 0 0,0 0 0 0 0,0 0 1 0 0,0 0-1 0 0,0 0 0 0 0,1 0 0 0 0,-1 0 1 0 0,0 0-1 0 0,0 0 0 0 0,0 0 0 0 0,0 0 1 0 0,0 0-1 0 0,0 0 0 0 0,0 0 1 0 0,0 0-1 0 0,0 0 0 0 0,0 0 0 0 0,0 0 1 0 0,0 0-1 0 0,1 0 0 0 0,-1 0 1 0 0,0 1-1 0 0,0-1 0 0 0,0 0 0 0 0,0 0 1 0 0,0 0-1 0 0,0 0 0 0 0,0 0 0 0 0,0 0 1 0 0,0 0-1 0 0,0 0 0 0 0,0 0 1 0 0,0 0-1 0 0,0 0 0 0 0,0 1 0 0 0,4-11 22 0 0,0-1 0 0 0,0 1 0 0 0,-1-1-1 0 0,-1 1 1 0 0,3-21 0 0 0,-1 4-28 0 0,20-144 3 0 0,-20 133-6 0 0,-1 10 64 0 0,-3 27-65 0 0,-7 19-508 0 0,1 5 414 0 0,-3 35 0 0 0,-2 9-2 0 0,10-62 96 0 0,-28 137 67 0 0,20-81 97 0 0,9-61-28 0 0,3-21 117 0 0,1-31-416 0 0,-2-1 1 0 0,-5-55-1 0 0,0 1 115 0 0,0 88 113 0 0,2 17-27 0 0,0 13-203 0 0,13 270-112 0 0,-12-279 278 0 0,0 1 0 0 0,1-1 0 0 0,-1 0-1 0 0,1 0 1 0 0,-1 0 0 0 0,1 0-1 0 0,0 1 1 0 0,0-1 0 0 0,0 0 0 0 0,0 0-1 0 0,0 0 1 0 0,0-1 0 0 0,0 1-1 0 0,1 0 1 0 0,-1 0 0 0 0,3 2-1 0 0,-3-4-9 0 0,-30-20 64 0 0,16 15-135 0 0,-2-1 1 0 0,1 2-1 0 0,0 0 1 0 0,-27-4-1 0 0,21 5 389 0 0,-29-9 0 0 0,56 7-65 0 0,7 2-415 0 0,364-9 599 0 0,-377 12-277 0 0,-4 1-107 0 0,0-1 1 0 0,1 0-1 0 0,-1-1 0 0 0,1 1 1 0 0,-1 0-1 0 0,1-1 0 0 0,-1 1 1 0 0,0-1-1 0 0,-2-1 1 0 0,3 2-33 0 0,-18-5-17 0 0,-1 2-1 0 0,0 1 1 0 0,0 0-1 0 0,-1 2 0 0 0,1 0 1 0 0,-23 4-1 0 0,12 1 21 0 0,-13 1 56 0 0,44-6-43 0 0,23-10-391 0 0,-1 6 332 0 0,1 1 1 0 0,-1 1-1 0 0,33 2 0 0 0,-53 0 34 0 0,-32 2 60 0 0,-113-3-7 0 0,144 1-74 0 0,0 1-305 0 0,0 0 298 0 0,0 1 0 0 0,0-1 0 0 0,1 0 0 0 0,-1 1 0 0 0,0-1 0 0 0,1 0 0 0 0,-1 0 0 0 0,1 1 0 0 0,0-1 0 0 0,-1 0 0 0 0,1 0 0 0 0,0 0 0 0 0,0 0 0 0 0,-1 0 0 0 0,1 0 0 0 0,0 0 0 0 0,0 0 0 0 0,1 1 0 0 0,2 0 7 0 0,-1 0 0 0 0,0 0 0 0 0,1 0 0 0 0,-1 0 0 0 0,1-1 0 0 0,5 3 0 0 0,1-2 16 0 0,0 0 1 0 0,0 0-1 0 0,0 0 1 0 0,12-1-1 0 0,147-6 105 0 0,-168 5-107 0 0,-1 0-8 0 0,1 0 11 0 0,0 0 46 0 0,-1 0-41 0 0,1 0-1 0 0,-1 0 1 0 0,1 0 0 0 0,-1 0 0 0 0,1 0-1 0 0,-1 0 1 0 0,1 0 0 0 0,-1 0 0 0 0,1 0-1 0 0,-1 0 1 0 0,1 0 0 0 0,-1 0 0 0 0,1 0-1 0 0,-1 0 1 0 0,0 0 0 0 0,1 1 0 0 0,-1-1-1 0 0,1 0 1 0 0,-1 0 0 0 0,1 0 0 0 0,-1 1-1 0 0,1-1 1 0 0,-1 0 0 0 0,0 1 0 0 0,1-1-1 0 0,-1 0 1 0 0,0 1 0 0 0,1-1 0 0 0,-1 0-1 0 0,0 1 1 0 0,0-1 0 0 0,1 1-1 0 0,-1-1 1 0 0,0 1 0 0 0,-6 16 84 0 0,-2 0-111 0 0,2 0 51 0 0,0-1 1 0 0,-2 0-1 0 0,0 0 0 0 0,0-1 0 0 0,-20 27 1 0 0,-16 30 146 0 0,37-62-145 0 0,7-9-34 0 0,-1 0 1 0 0,0 1 0 0 0,0-1 0 0 0,1 0 0 0 0,-1 0-1 0 0,0 1 1 0 0,1-1 0 0 0,-1 0 0 0 0,1 1-1 0 0,0-1 1 0 0,-1 0 0 0 0,1 1 0 0 0,0 2-1 0 0,0-4-14 0 0,1 0 11 0 0,1-1 13 0 0,-1 1 0 0 0,0-1 0 0 0,0 0-1 0 0,1 1 1 0 0,-1-1 0 0 0,0 0 0 0 0,0 0-1 0 0,0 0 1 0 0,0 0 0 0 0,0 0-1 0 0,0 0 1 0 0,0 0 0 0 0,0 0 0 0 0,0-1-1 0 0,0 1 1 0 0,-1 0 0 0 0,2-2 0 0 0,13-30 115 0 0,-13 30-126 0 0,6-15 67 0 0,0-1 0 0 0,-1 0 0 0 0,-1 0 0 0 0,-1 0 0 0 0,5-34 0 0 0,-5 10-2 0 0,-6 65-133 0 0,0 0 0 0 0,-2 0 1 0 0,-1 0-1 0 0,-11 37 0 0 0,-1-5 133 0 0,-10 27 25 0 0,24-79 207 0 0,3-5-73 0 0,3-15 36 0 0,0-3-178 0 0,23-180-59 0 0,-25 156-58 0 0,-2 45 30 0 0,-2 2-72 0 0,0 1 18 0 0,0 0-1 0 0,0 0 0 0 0,0 0 1 0 0,0 0-1 0 0,1 0 1 0 0,-1 1-1 0 0,1-1 0 0 0,-2 6 1 0 0,3-8 51 0 0,-76 205-15 0 0,68-188 20 0 0,-10 32 37 0 0,18-54 43 0 0,0 0 0 0 0,0 0 0 0 0,0 0-1 0 0,-1 0 1 0 0,1 0 0 0 0,-1 0-1 0 0,0 0 1 0 0,0 0 0 0 0,0 0 0 0 0,-1 0-1 0 0,0 1 1 0 0,-2-5 0 0 0,0-1-78 0 0,-1 0 0 0 0,-1 1 0 0 0,0 0 1 0 0,0 0-1 0 0,-9-10 0 0 0,-14-6-31 0 0,24 21 43 0 0,0 0-1 0 0,1-1 0 0 0,-1 0 0 0 0,1 0 1 0 0,0 0-1 0 0,0 0 0 0 0,0-1 0 0 0,0 1 1 0 0,1-1-1 0 0,-5-8 0 0 0,-2-5-43 0 0,8 16-175 0 0,8 11-64 0 0,46 82 152 0 0,-36-60 122 0 0,0 0 38 0 0,16 42 0 0 0,-29-63-19 0 0,-1-6 236 0 0,-2-13 132 0 0,-1 0-324 0 0,-1 0 0 0 0,0 1 0 0 0,0-1 0 0 0,-1 1 0 0 0,0 0 0 0 0,-1 0 0 0 0,-7-13 0 0 0,-2-6-26 0 0,-1-8-19 0 0,-35-75-68 0 0,48 107 34 0 0,-1-1 0 0 0,0 0 0 0 0,1 0 0 0 0,-1 0 0 0 0,1 0 0 0 0,0-1 0 0 0,0-4 0 0 0,1 9-9 0 0,0 3-100 0 0,1 0 63 0 0,-1 0-1 0 0,1 1 0 0 0,0-1 0 0 0,-1 0 0 0 0,4 5 0 0 0,78 226-87 0 0,-77-216 121 0 0,-3-12 453 0 0,-1-24-61 0 0,-3-4-336 0 0,-1 0-1 0 0,0 0 1 0 0,-2 1-1 0 0,-9-28 1 0 0,-4-21-105 0 0,14 53 57 0 0,-1 1 0 0 0,-9-18 0 0 0,8 20-40 0 0,9 69-692 0 0,44 123 710 0 0,-46-174 262 0 0,-1-4-53 0 0,-12-33 255 0 0,-99-123-417 0 0,146 209-245 0 0,-2 1 0 0 0,45 102 0 0 0,-78-156 253 0 0,0 1 0 0 0,0-1 0 0 0,0 1 0 0 0,0-1 0 0 0,1 1 0 0 0,-1-1 0 0 0,0 1 1 0 0,1-1-1 0 0,-1 1 0 0 0,0-1 0 0 0,0 0 0 0 0,1 1 0 0 0,-1-1 0 0 0,1 1 0 0 0,-1-1 0 0 0,0 0 0 0 0,1 0 0 0 0,-1 1 0 0 0,1-1 0 0 0,-1 0 0 0 0,1 0 0 0 0,-1 1 0 0 0,1-1 0 0 0,-1 0 0 0 0,1 0 0 0 0,0 0 0 0 0,-1 0 5 0 0,0 0 0 0 0,0 0 0 0 0,1-1-1 0 0,-1 1 1 0 0,0 0 0 0 0,0 0 0 0 0,0-1-1 0 0,1 1 1 0 0,-1 0 0 0 0,0-1 0 0 0,0 1-1 0 0,0 0 1 0 0,0 0 0 0 0,0-1 0 0 0,0 1-1 0 0,0 0 1 0 0,0-1 0 0 0,0 1 0 0 0,0 0-1 0 0,0-1 1 0 0,0 1 0 0 0,0 0 0 0 0,0-1 0 0 0,0 1-1 0 0,0 0 1 0 0,0 0 0 0 0,0-1 0 0 0,0 1-1 0 0,-1 0 1 0 0,1-1 0 0 0,0 1 0 0 0,0 0-1 0 0,0 0 1 0 0,0-1 0 0 0,-1 1 0 0 0,1 0-1 0 0,0 0 1 0 0,0-1 0 0 0,-1 1 0 0 0,1 0-1 0 0,0 0 1 0 0,0 0 0 0 0,-1-1 0 0 0,-9-16 46 0 0,0 0 1 0 0,1-1-1 0 0,-9-24 1 0 0,6 13-75 0 0,-2-6-4 0 0,-10-22-60 0 0,19 52-202 0 0,7 15-100 0 0,-2-8 392 0 0,5 20-54 0 0,2-1 0 0 0,0 1 0 0 0,16 30 0 0 0,-16-37 34 0 0,33 71 28 0 0,-38-82-1 0 0,0 1 0 0 0,0-1 0 0 0,1 0 0 0 0,0 1 0 0 0,-1-1 0 0 0,1 0 0 0 0,0-1 0 0 0,1 1 0 0 0,4 4 0 0 0,-7-8 88 0 0,-5-19 437 0 0,-5 1-517 0 0,-1-1 0 0 0,-6-23-1 0 0,-8-14-34 0 0,14 34 0 0 0,-2-2-54 0 0,-18-30 0 0 0,29 53 55 0 0,1 1-18 0 0,9 15-588 0 0,7 5 568 0 0,0 0-1 0 0,-2 1 1 0 0,-1 1 0 0 0,20 43 0 0 0,-24-49 51 0 0,-8-14 0 0 0,1 0 0 0 0,-1 0-1 0 0,0 1 1 0 0,0-1 0 0 0,0 1-1 0 0,0-1 1 0 0,0 0 0 0 0,0 4 0 0 0,-1-6 19 0 0,1-3-2688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33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 0 0 0,'0'0'18444'0'0,"5"14"-15986"0"0,-6 2-2245 0 0,0 0 0 0 0,-1 0 0 0 0,0 0 0 0 0,-2 0 0 0 0,0-1 0 0 0,-7 20 0 0 0,-45 84 1045 0 0,55-117-1233 0 0,-7 16 147 0 0,6-13-97 0 0,1-1 0 0 0,-1 0 0 0 0,0 1 0 0 0,0-1 0 0 0,-1 0 0 0 0,1-1 0 0 0,-1 1 0 0 0,0 0 0 0 0,0-1 0 0 0,0 1 0 0 0,-5 3 0 0 0,8-7 385 0 0,1 0-418 0 0,0 0-1 0 0,0 0 1 0 0,0-1-1 0 0,0 1 1 0 0,0-1-1 0 0,0 1 1 0 0,0-1-1 0 0,0 1 0 0 0,0-1 1 0 0,0 0-1 0 0,0 1 1 0 0,0-1-1 0 0,-1 0 1 0 0,1 0-1 0 0,0 0 1 0 0,0 0-1 0 0,-1 0 1 0 0,1 0-1 0 0,0-1 1 0 0,14-25-68 0 0,-8 13 76 0 0,7-10 2 0 0,-7 14-1 0 0,0-1 1 0 0,-1-1-1 0 0,0 1 0 0 0,-1-1 1 0 0,0 0-1 0 0,6-23 1 0 0,10-61 177 0 0,-17 84-97 0 0,-2 13 98 0 0,-7 21-253 0 0,-14 57 60 0 0,9-51 11 0 0,6-14-5 0 0,-1-1 1 0 0,0-1-1 0 0,-13 22 1 0 0,6-12 45 0 0,9-16-50 0 0,0-1 1 0 0,0 1-1 0 0,-1-1 0 0 0,0 0 1 0 0,-8 9-1 0 0,6-8 136 0 0,8-8 143 0 0,8-11-172 0 0,13-45-277 0 0,-12 31 141 0 0,0 1 0 0 0,-3-1 0 0 0,7-29 0 0 0,-11 17 38 0 0,-4 39-21 0 0,-10 25-475 0 0,-40 96 360 0 0,33-78 122 0 0,10-26 84 0 0,-18 33-1 0 0,14-35 166 0 0,10-14-59 0 0,8-10-238 0 0,8-19-89 0 0,-6 8 72 0 0,3-4 0 0 0,12-29 1 0 0,-17 37 25 0 0,-2 0 7 0 0,-9 19 0 0 0,-16 24 1 0 0,16-21-4 0 0,-32 67 345 0 0,33-69-1013 0 0,0 0 2245 0 0,3-6-1754 0 0,1-3-4286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4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13155 0 0,'0'0'10275'0'0,"-2"-1"-10080"0"0,-8 2-1341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4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10202 0 0,'0'0'11647'0'0,"2"0"-11305"0"0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4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15867 0 0,'0'0'9181'0'0,"4"3"-7555"0"0,-4-5-2422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7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0 804 13171 0 0,'0'0'4474'0'0,"13"5"-4307"0"0,42 15-8 0 0,-43-16-28 0 0,0-1 0 0 0,0-1 1 0 0,1 0-1 0 0,-1-1 1 0 0,1-1-1 0 0,-1 1 0 0 0,1-2 1 0 0,0 0-1 0 0,-1 0 1 0 0,0-2-1 0 0,1 1 0 0 0,14-6 1 0 0,6-3 182 0 0,0-1-1 0 0,-2-2 1 0 0,1-2 0 0 0,-2 0-1 0 0,0-2 1 0 0,-1-1 0 0 0,-1-2 0 0 0,-1 0-1 0 0,0-2 1 0 0,-2-1 0 0 0,-1-1-1 0 0,24-31 1 0 0,-38 41-288 0 0,0-1 0 0 0,-1 0-1 0 0,0 0 1 0 0,-2-1 0 0 0,0 0-1 0 0,-1 0 1 0 0,0 0 0 0 0,-1-1 0 0 0,-1 0-1 0 0,-1 0 1 0 0,-1 0 0 0 0,0 0 0 0 0,-1-1-1 0 0,-1 1 1 0 0,-1 0 0 0 0,-5-26 0 0 0,4 31-52 0 0,-1 0 0 0 0,0 1 0 0 0,-1-1 0 0 0,-1 1 0 0 0,0 0 1 0 0,-1 1-1 0 0,0-1 0 0 0,0 1 0 0 0,-2 0 0 0 0,1 1 1 0 0,-1 0-1 0 0,-1 0 0 0 0,1 0 0 0 0,-2 1 0 0 0,1 1 1 0 0,-1-1-1 0 0,-1 2 0 0 0,1-1 0 0 0,-19-8 0 0 0,25 14 35 0 0,-1 0 0 0 0,0 0 0 0 0,0 1-1 0 0,0-1 1 0 0,0 1 0 0 0,0 0 0 0 0,0 1-1 0 0,0-1 1 0 0,0 1 0 0 0,0 0-1 0 0,0 0 1 0 0,-1 1 0 0 0,1-1 0 0 0,0 1-1 0 0,0 0 1 0 0,0 1 0 0 0,1-1 0 0 0,-1 1-1 0 0,0 0 1 0 0,0 0 0 0 0,1 1 0 0 0,-1-1-1 0 0,1 1 1 0 0,0 0 0 0 0,0 0-1 0 0,0 0 1 0 0,0 1 0 0 0,1-1 0 0 0,-7 8-1 0 0,1 2 3 0 0,0 0-1 0 0,0 1 1 0 0,2-1-1 0 0,-1 1 1 0 0,2 1-1 0 0,0 0 1 0 0,1 0-1 0 0,-6 22 0 0 0,0 25 211 0 0,3 0 0 0 0,-1 68 0 0 0,4-47 129 0 0,-14 388 1430 0 0,20-414-1731 0 0,3-1 0 0 0,2 1-1 0 0,3-1 1 0 0,29 104 0 0 0,-6-85-1384 0 0,-32-75 1256 0 0,0 0 1 0 0,0 0-1 0 0,0 0 0 0 0,0 0 1 0 0,0-1-1 0 0,0 1 0 0 0,0 0 1 0 0,0 0-1 0 0,0 0 0 0 0,0 0 1 0 0,0 0-1 0 0,0 0 0 0 0,0 0 1 0 0,0 0-1 0 0,1 0 0 0 0,-1 0 1 0 0,0 0-1 0 0,0 0 0 0 0,0 0 1 0 0,0 0-1 0 0,0 0 0 0 0,0 0 1 0 0,0 0-1 0 0,0 0 0 0 0,0 0 1 0 0,0 0-1 0 0,1 0 0 0 0,-1 0 1 0 0,0 0-1 0 0,0 0 0 0 0,0 0 1 0 0,0 0-1 0 0,0 0 0 0 0,0 0 1 0 0,0 0-1 0 0,0 0 0 0 0,0 0 1 0 0,0 0-1 0 0,1 0 0 0 0,-1 0 0 0 0,0 0 1 0 0,0 0-1 0 0,0 0 0 0 0,0 0 1 0 0,0 0-1 0 0,0 1 0 0 0,0-1 1 0 0,0 0-1 0 0,0 0 0 0 0,0 0 1 0 0,0 0-1 0 0,0 0 0 0 0,0 0 1 0 0,0 0-1 0 0,0 0 0 0 0,0 0 1 0 0,0 0-1 0 0,0 0 0 0 0,0 1 1 0 0,0-1-1 0 0,0 0 0 0 0,0 0 1 0 0,0 0-1 0 0,0 0 0 0 0,0 0 1 0 0,0 0-1 0 0,2-11-2498 0 0,-1-14-4929 0 0,-1 17-2852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8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 10586 0 0,'0'0'13961'0'0,"5"-11"-13732"0"0,-1 1-170 0 0,-3 6-41 0 0,1 0-1 0 0,0 0 0 0 0,-1 0 0 0 0,2 1 1 0 0,-1-1-1 0 0,0 0 0 0 0,1 1 1 0 0,-1 0-1 0 0,1-1 0 0 0,0 1 1 0 0,0 0-1 0 0,0 1 0 0 0,1-1 0 0 0,3-2 1 0 0,33-20-642 0 0,84-36 1 0 0,-66 39-4196 0 0,-1 4-5464 0 0,-41 14 1537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8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0 239 9698 0 0,'0'0'11997'0'0,"20"-9"-11203"0"0,63-30-161 0 0,-78 36-548 0 0,0 1 0 0 0,0-1 0 0 0,0 0 0 0 0,0-1-1 0 0,0 1 1 0 0,-1-1 0 0 0,1 0 0 0 0,-1 0 0 0 0,0 0 0 0 0,-1 0-1 0 0,1-1 1 0 0,5-8 0 0 0,5-7 141 0 0,-6 8 215 0 0,0-1 0 0 0,0 1 1 0 0,-1-2-1 0 0,-1 1 1 0 0,0-1-1 0 0,6-23 1 0 0,-11 51-460 0 0,1 0 1 0 0,0-1-1 0 0,0 1 1 0 0,1-1-1 0 0,1 0 1 0 0,1 0-1 0 0,6 14 0 0 0,5 7-8 0 0,28 44-1 0 0,-42-75-224 0 0,12 16-2696 0 0,-8-15-1950 0 0,1-2-3815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9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11939 0 0,'0'0'11838'0'0,"9"10"-11766"0"0,13 62 967 0 0,-20-65-1000 0 0,1 0 0 0 0,0-1 0 0 0,1 1 0 0 0,-1-1-1 0 0,1 0 1 0 0,1 0 0 0 0,-1 0 0 0 0,1 0 0 0 0,0-1 0 0 0,0 0 0 0 0,12 9 0 0 0,-12-10-15 0 0,0-1 1 0 0,0 1 0 0 0,1-1-1 0 0,-1-1 1 0 0,1 1-1 0 0,0-1 1 0 0,0 0 0 0 0,0 0-1 0 0,0-1 1 0 0,0 0-1 0 0,0 0 1 0 0,0 0 0 0 0,0-1-1 0 0,1 0 1 0 0,-1 0 0 0 0,0-1-1 0 0,0 1 1 0 0,0-1-1 0 0,1 0 1 0 0,-1-1 0 0 0,8-3-1 0 0,-9 4 20 0 0,-1-1 0 0 0,1-1-1 0 0,-1 1 1 0 0,1 0 0 0 0,-1-1-1 0 0,0 0 1 0 0,0 0 0 0 0,0 0-1 0 0,0-1 1 0 0,0 0 0 0 0,-1 1-1 0 0,1-1 1 0 0,-1 0 0 0 0,0 0-1 0 0,-1-1 1 0 0,1 1-1 0 0,-1-1 1 0 0,0 1 0 0 0,0-1-1 0 0,0 0 1 0 0,0 0 0 0 0,-1 0-1 0 0,0 0 1 0 0,0 0 0 0 0,0 0-1 0 0,-1-8 1 0 0,0 11 1 0 0,-1-18 217 0 0,1 20-243 0 0,0-1 0 0 0,0 1 1 0 0,0-1-1 0 0,-1 1 0 0 0,1-1 0 0 0,0 1 1 0 0,0-1-1 0 0,0 1 0 0 0,-1-1 1 0 0,1 1-1 0 0,0-1 0 0 0,-1 1 0 0 0,1-1 1 0 0,0 1-1 0 0,-1 0 0 0 0,1-1 0 0 0,-1 1 1 0 0,1-1-1 0 0,0 1 0 0 0,-1 0 1 0 0,1 0-1 0 0,-1-1 0 0 0,1 1 0 0 0,-1 0 1 0 0,1 0-1 0 0,-1-1 0 0 0,1 1 0 0 0,-1 0 1 0 0,1 0-1 0 0,-2 0 0 0 0,1 2-29 0 0,1-1-1 0 0,-1 1 1 0 0,1 0 0 0 0,-1 0-1 0 0,1 0 1 0 0,0-1-1 0 0,0 1 1 0 0,0 0-1 0 0,0 0 1 0 0,0 2 0 0 0,0-2-5 0 0,2 43-25 0 0,10 71 0 0 0,-9-94 60 0 0,0-1 22 0 0,11 41 0 0 0,11 23 77 0 0,-23-80-426 0 0,-1 2 1180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4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73 20100 0 0,'0'0'4799'0'0,"22"-3"-4411"0"0,140-26 149 0 0,-44 3-362 0 0,-67 13-3432 0 0,-44 12 1250 0 0,-4 1-1198 0 0</inkml:trace>
  <inkml:trace contextRef="#ctx0" brushRef="#br0" timeOffset="1">97 408 17860 0 0,'0'0'8404'0'0,"20"0"-8228"0"0,67-1-65 0 0,-82 0-151 0 0,1 1 1 0 0,-1 0-1 0 0,0-1 0 0 0,0 0 1 0 0,0 0-1 0 0,0-1 0 0 0,0 1 1 0 0,0-1-1 0 0,0 0 0 0 0,0 0 1 0 0,0-1-1 0 0,4-3 0 0 0,7-3-584 0 0,8-4-1178 0 0,-8 4-737 0 0,0 0-3610 0 0,-5 4-6019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01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8970 0 0,'0'0'13228'0'0,"34"-6"-12900"0"0,105-21-120 0 0,-26 1 86 0 0,-77 17-306 0 0,12-6-894 0 0,-32 9-2229 0 0,-1 0-4184 0 0,-11 5 4476 0 0</inkml:trace>
  <inkml:trace contextRef="#ctx0" brushRef="#br0" timeOffset="1">101 312 10842 0 0,'0'0'14059'0'0,"187"-94"-13891"0"0,-157 75-152 0 0,4 1-368 0 0,-1 1-744 0 0,-6 4-1497 0 0,-4 3-3344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0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9082 0 0,'0'0'13452'0'0,"8"5"-13133"0"0,0 1-211 0 0,0 0 1 0 0,0 0 0 0 0,0 1-1 0 0,-1 0 1 0 0,0 1-1 0 0,11 15 1 0 0,176 234 1578 0 0,-91-124-1253 0 0,-68-74-680 0 0,-35-59 197 0 0,0 0-1 0 0,0 0 0 0 0,0 0 1 0 0,0 0-1 0 0,0 1 1 0 0,0-1-1 0 0,0 0 0 0 0,1 0 1 0 0,-1 0-1 0 0,0 0 0 0 0,0 0 1 0 0,0 1-1 0 0,0-1 1 0 0,0 0-1 0 0,0 0 0 0 0,0 0 1 0 0,0 0-1 0 0,0 0 1 0 0,0 1-1 0 0,0-1 0 0 0,0 0 1 0 0,-1 0-1 0 0,1 0 1 0 0,0 0-1 0 0,0 0 0 0 0,0 0 1 0 0,0 1-1 0 0,0-1 1 0 0,0 0-1 0 0,0 0 0 0 0,0 0 1 0 0,0 0-1 0 0,0 0 1 0 0,0 0-1 0 0,-1 0 0 0 0,1 0 1 0 0,0 1-1 0 0,0-1 1 0 0,0 0-1 0 0,0 0 0 0 0,0 0 1 0 0,0 0-1 0 0,-1 0 1 0 0,1 0-1 0 0,0 0 0 0 0,0 0 1 0 0,0 0-1 0 0,0 0 1 0 0,0 0-1 0 0,0 0 0 0 0,-1 0 1 0 0,1 0-1 0 0,0 0 1 0 0,0 0-1 0 0,0 0 0 0 0,-1 0 1 0 0,-10 0-5647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0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463 1 10082 0 0,'0'0'11356'0'0,"-17"22"-10433"0"0,-55 73-63 0 0,36-44 282 0 0,-55 108 0 0 0,43-69-584 0 0,-24 29 39 0 0,-18 33-75 0 0,85-144-791 0 0,-2 5 422 0 0,1 0 0 0 0,-6 16 0 0 0,10-24-989 0 0,1 0 1 0 0,0 0-1 0 0,0 1 0 0 0,0-1 0 0 0,0 8 0 0 0,1-13 555 0 0,0 0-1 0 0,0 1 1 0 0,0-1 0 0 0,0 0 0 0 0,0 0-1 0 0,0 1 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0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0 398 18132 0 0,'0'0'3259'0'0,"21"-5"-2447"0"0,-7 1-639 0 0,138-30 1771 0 0,56 12 130 0 0,-129 16-2252 0 0,-69 2-1777 0 0</inkml:trace>
  <inkml:trace contextRef="#ctx0" brushRef="#br0" timeOffset="1">279 0 14379 0 0,'0'0'7167'0'0,"-3"20"-6352"0"0,0 8-492 0 0,-7 85 981 0 0,17 294 656 0 0,0-371-1235 0 0,-2-12-3570 0 0,-4-8-6812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1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17652 0 0,'0'0'3689'0'0,"-1"23"-3411"0"0,-3 78-54 0 0,4-84-183 0 0,1 0 0 0 0,0 0 0 0 0,1-1 0 0 0,1 1 0 0 0,0-1 0 0 0,1 1 0 0 0,1-1 0 0 0,1 0 0 0 0,8 17 0 0 0,-10-24 22 0 0,0-1 0 0 0,1 1 0 0 0,-1-1 0 0 0,2-1-1 0 0,-1 1 1 0 0,1-1 0 0 0,0 0 0 0 0,12 12 0 0 0,-14-16-344 0 0,0-1 1 0 0,0 1-1 0 0,0-1 0 0 0,0 1 1 0 0,1-1-1 0 0,-1 0 0 0 0,0-1 0 0 0,6 2 1 0 0,-6-2-796 0 0,1 0 1 0 0,-1-1 0 0 0,0 1 0 0 0,1-1 0 0 0,-1 0-1 0 0,1 0 1 0 0,-1-1 0 0 0,1 1 0 0 0,7-3 0 0 0,-1 0-8466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1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 15323 0 0,'0'0'2814'0'0,"0"24"-2088"0"0,-4 83 223 0 0,-1-44 679 0 0,-4 0 0 0 0,-23 87 1 0 0,4-28-456 0 0,6-11-545 0 0,-23 132 236 0 0,42-223-793 0 0,2-8 3 0 0,-1 0 0 0 0,0 0 0 0 0,-1 0-1 0 0,0 0 1 0 0,0 0 0 0 0,-9 17 0 0 0,15-36-5982 0 0</inkml:trace>
  <inkml:trace contextRef="#ctx0" brushRef="#br0" timeOffset="1">854 654 16051 0 0,'0'0'11211'0'0,"-35"23"-21525"0"0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2:59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17753 15 6121 0 0,'0'0'14956'0'0,"1"-3"-14347"0"0,-1 3-475 0 0,0 0-14 0 0,0-1 0 0 0,0 0-1 0 0,1 1 1 0 0,-1-1-1 0 0,0 0 1 0 0,0 1 0 0 0,0-1-1 0 0,1 0 1 0 0,-1 1-1 0 0,0-1 1 0 0,1 1 0 0 0,-1-1-1 0 0,0 0 1 0 0,1 1-1 0 0,-1-1 1 0 0,1 1 0 0 0,0-1 495 0 0,6 3 3617 0 0,-21 11-3560 0 0,-60 20-631 0 0,41-22-43 0 0,-1-1-1 0 0,-47 7 0 0 0,-31 9-3 0 0,-111 34-38 0 0,-306 68-7 0 0,273-82 93 0 0,20-4-25 0 0,-250 50 12 0 0,-6-42 71 0 0,-105-14 100 0 0,448-26-261 0 0,-529 31 99 0 0,-230 16 44 0 0,-249-5 83 0 0,664-57 59 0 0,-75 0-80 0 0,2 23-112 0 0,291 0-5 0 0,-910 48 116 0 0,1011-62-62 0 0,-610 36 219 0 0,151 30-194 0 0,-387 35 29 0 0,55-53-119 0 0,7-2-46 0 0,935-48 30 0 0,-669 38 8 0 0,-1-39 0 0 0,-122-87-112 0 0,587 55 82 0 0,-186-26-35 0 0,7-21 109 0 0,361 66-36 0 0,0-1-1 0 0,1-2 1 0 0,-45-23 0 0 0,70 29-31 0 0,2-1 0 0 0,-1-2 1 0 0,1 1-1 0 0,1-2 0 0 0,0-1 1 0 0,0 0-1 0 0,2-1 0 0 0,0 0 1 0 0,-14-20-1 0 0,17 20-57 0 0,2 0-1 0 0,-14-28 1 0 0,20 35 22 0 0,1 0 1 0 0,0 0-1 0 0,1 0 1 0 0,0-1-1 0 0,0 1 1 0 0,1 0-1 0 0,0-1 1 0 0,1-10-1 0 0,9-58 10 0 0,-9 75 57 0 0,0-1 1 0 0,0 1-1 0 0,0-1 0 0 0,0 0 0 0 0,0 1 0 0 0,0-1 0 0 0,-1 0 1 0 0,0 1-1 0 0,1-1 0 0 0,-1 1 0 0 0,0-1 0 0 0,0 1 1 0 0,0-1-1 0 0,0 1 0 0 0,-1 0 0 0 0,1 0 0 0 0,-1-1 1 0 0,-2-1-1 0 0,4 3-3 0 0,-1-1 1 0 0,0 1 0 0 0,1 0-1 0 0,-1-1 1 0 0,0 1 0 0 0,1 0-1 0 0,0-1 1 0 0,-1 1-1 0 0,1-1 1 0 0,0 1 0 0 0,0-1-1 0 0,0 1 1 0 0,0-1 0 0 0,0 1-1 0 0,0-3 1 0 0,0 0-5 0 0,0 4-19 0 0,3 22-153 0 0,13 27 131 0 0,-10-32 40 0 0,-1-1-1 0 0,-1 1 0 0 0,4 27 1 0 0,2 22 24 0 0,1 18-33 0 0,-9-58 19 0 0,2 1 0 0 0,10 35-1 0 0,-11-56 41 0 0,0-9 57 0 0,0-9 72 0 0,-4-1-150 0 0,0 1-1 0 0,-1-1 1 0 0,-1 1 0 0 0,0 0 0 0 0,0 0 0 0 0,-1 0-1 0 0,-9-19 1 0 0,-47-77-49 0 0,56 102 12 0 0,-24-34-9 0 0,-2 1 0 0 0,-2 1 0 0 0,-63-59 0 0 0,53 56 55 0 0,40 39-47 0 0,0-1 0 0 0,0 1 1 0 0,0 0-1 0 0,0-1 0 0 0,0 1 1 0 0,0-1-1 0 0,1 0 0 0 0,-1 0 1 0 0,1 1-1 0 0,0-1 0 0 0,-2-5 1 0 0,3 7-11 0 0,0 0 1 0 0,0 0 0 0 0,0-1-1 0 0,0 1 1 0 0,0 0 0 0 0,1 0 0 0 0,-1 0-1 0 0,0 0 1 0 0,1 0 0 0 0,-1 0-1 0 0,1 0 1 0 0,-1 0 0 0 0,1 0-1 0 0,-1 0 1 0 0,1 0 0 0 0,0 0 0 0 0,-1 0-1 0 0,1 0 1 0 0,0 1 0 0 0,0-1-1 0 0,0 0 1 0 0,0 0 0 0 0,0 1 0 0 0,-1-1-1 0 0,1 1 1 0 0,0-1 0 0 0,0 1-1 0 0,1-1 1 0 0,-1 1 0 0 0,0-1-1 0 0,0 1 1 0 0,0 0 0 0 0,0 0 0 0 0,2-1-1 0 0,18-3-18 0 0,0 0 1 0 0,0 1-1 0 0,1 0 0 0 0,-1 2 0 0 0,25 2 0 0 0,-3 2 15 0 0,66 14 0 0 0,-91-13 20 0 0,-1 0 1 0 0,0 1-1 0 0,0 1 1 0 0,-1 0-1 0 0,0 1 1 0 0,0 1-1 0 0,0 0 1 0 0,-1 2-1 0 0,-1 0 1 0 0,1 0-1 0 0,-2 1 1 0 0,18 17-1 0 0,-28-24 6 0 0,0-1-1 0 0,-1 1 1 0 0,1-1-1 0 0,-1 1 1 0 0,0 0-1 0 0,0-1 0 0 0,0 1 1 0 0,0 0-1 0 0,0 1 1 0 0,-1-1-1 0 0,0 0 1 0 0,0 0-1 0 0,0 1 1 0 0,0 4-1 0 0,-4-8 4 0 0,0 1 1 0 0,1 0-1 0 0,-1 0 1 0 0,0-1-1 0 0,0 0 1 0 0,0 0-1 0 0,0 0 1 0 0,0 0-1 0 0,-6 1 1 0 0,6-1-5 0 0,-229 78 63 0 0,115-37-60 0 0,46-15 24 0 0,-45 13 35 0 0,96-36-55 0 0,37-21-474 0 0,28-7 378 0 0,0-2-1 0 0,-2-2 1 0 0,61-52 0 0 0,-94 72 87 0 0,0-1 40 0 0,0 0 0 0 0,0 0 0 0 0,12-15 1 0 0,-21 22-44 0 0,1 0 1 0 0,0 0-1 0 0,-1-1 1 0 0,1 1-1 0 0,-1 0 1 0 0,0-1-1 0 0,0 1 0 0 0,0-1 1 0 0,0 1-1 0 0,0-1 1 0 0,0 1-1 0 0,-1-1 1 0 0,1 0-1 0 0,-1 1 1 0 0,0-1-1 0 0,0 0 1 0 0,0 0-1 0 0,0 1 1 0 0,0-1-1 0 0,-1 0 1 0 0,1 1-1 0 0,-1-1 1 0 0,-1-4-1 0 0,0 4-3 0 0,-1-1 0 0 0,0 1 0 0 0,0-1 1 0 0,0 1-1 0 0,0 0 0 0 0,0 0 0 0 0,-1 0 0 0 0,1 0 0 0 0,-1 1 0 0 0,0-1 0 0 0,1 1 0 0 0,-1 0 0 0 0,0 0 0 0 0,-1 0 0 0 0,1 1 0 0 0,0 0 0 0 0,0-1 0 0 0,-1 1 0 0 0,-8 0 0 0 0,1-1-27 0 0,-1 1 0 0 0,1 0 0 0 0,0 1 0 0 0,-1 1 0 0 0,1 0 0 0 0,-14 3 0 0 0,-18 7-9 0 0,-74 31 0 0 0,146-55-117 0 0,30-20-1 0 0,-34 18 148 0 0,1 1-1 0 0,1 1 0 0 0,0 1 1 0 0,51-16-1 0 0,-75 28 5 0 0,56-11 14 0 0,-54 11-14 0 0,0 0 0 0 0,0-1 0 0 0,1 1-1 0 0,-1 0 1 0 0,0 1 0 0 0,0-1 0 0 0,0 1 0 0 0,1 0 0 0 0,-1 0 0 0 0,0 0-1 0 0,4 2 1 0 0,-5 0-4 0 0,1 0 0 0 0,-1 0 0 0 0,0 0 0 0 0,0 0 1 0 0,0 0-1 0 0,0 0 0 0 0,-1 1 0 0 0,1-1 0 0 0,-1 1 0 0 0,0 0 0 0 0,0 0 0 0 0,-1 0 0 0 0,1 0 0 0 0,-1 0 0 0 0,1 0 0 0 0,-1 0 0 0 0,-1 0 0 0 0,1 1 0 0 0,0 4 0 0 0,0 12 29 0 0,0-1 0 0 0,-3 34 0 0 0,2-52-23 0 0,-2 10 13 0 0,-1 0 0 0 0,1-1 0 0 0,-9 22 0 0 0,10-32 0 0 0,1 0 0 0 0,-1 1 0 0 0,1-1 0 0 0,-1 0 0 0 0,1 0 0 0 0,-1 0 0 0 0,0 0 0 0 0,0 0 1 0 0,1 0-1 0 0,-1 0 0 0 0,0 0 0 0 0,-1 1 0 0 0,-3-3 322 0 0,4-9-134 0 0,0 3-204 0 0,0 0-1 0 0,0 0 0 0 0,0 0 0 0 0,-1 0 1 0 0,0 0-1 0 0,0 0 0 0 0,-1 0 0 0 0,0 0 1 0 0,0 1-1 0 0,-1-1 0 0 0,-3-5 0 0 0,-6-6 2 0 0,0 1 0 0 0,-22-21-1 0 0,31 32-3 0 0,-1 2 0 0 0,-1-1 0 0 0,1 0 0 0 0,-1 1 0 0 0,0 0 0 0 0,0 0 0 0 0,0 1 0 0 0,0 0 0 0 0,0 0 0 0 0,-1 0 0 0 0,0 1 0 0 0,-9-3 0 0 0,11 5-10 0 0,0-1 0 0 0,0 1 1 0 0,-1 0-1 0 0,1 0 0 0 0,0 0 0 0 0,0 1 0 0 0,0 0 0 0 0,0 0 0 0 0,0 0 0 0 0,0 0 0 0 0,0 1 0 0 0,0 0 0 0 0,0 0 0 0 0,1 1 0 0 0,-1-1 0 0 0,1 1 0 0 0,-7 5 0 0 0,-6 5-20 0 0,2 1 1 0 0,0 0-1 0 0,0 1 0 0 0,1 1 0 0 0,1 1 1 0 0,-12 20-1 0 0,18-27 27 0 0,2-1 0 0 0,-1 1 1 0 0,2 1-1 0 0,-1-1 0 0 0,1 1 0 0 0,1 0 1 0 0,0 0-1 0 0,0 0 0 0 0,1 0 0 0 0,1 0 1 0 0,0 1-1 0 0,1 21 0 0 0,0-32 3 0 0,0 0 0 0 0,0 0 0 0 0,0 0 0 0 0,0 0 0 0 0,0 0 1 0 0,1 0-1 0 0,-1 0 0 0 0,0 0 0 0 0,1 0 0 0 0,-1 0 0 0 0,1 0 0 0 0,-1 0 0 0 0,1 0 0 0 0,0 0 0 0 0,-1 0 0 0 0,1 0 0 0 0,0-1 1 0 0,-1 1-1 0 0,1 0 0 0 0,0 0 0 0 0,0-1 0 0 0,0 1 0 0 0,0-1 0 0 0,0 1 0 0 0,1 0 0 0 0,0-1 0 0 0,0 1-1 0 0,0-1 0 0 0,0 0 0 0 0,1 0 1 0 0,-1 1-1 0 0,0-2 0 0 0,0 1 1 0 0,0 0-1 0 0,0 0 0 0 0,0-1 1 0 0,4 0-1 0 0,3-3 0 0 0,-1 1 0 0 0,1-1 1 0 0,-1 0-1 0 0,15-11 0 0 0,-7 2 27 0 0,0-1 0 0 0,-1 0 0 0 0,-1-2-1 0 0,0 0 1 0 0,-1 0 0 0 0,0-1 0 0 0,-2-1 0 0 0,0 0 0 0 0,-1 0 0 0 0,-1-1-1 0 0,-1-1 1 0 0,0 1 0 0 0,-1-1 0 0 0,-2 0 0 0 0,0-1 0 0 0,-1 0 0 0 0,-1 1 0 0 0,1-43-1 0 0,-4 61-17 0 0,0 1 0 0 0,0-1-1 0 0,0 1 1 0 0,0-1-1 0 0,0 0 1 0 0,-1 1 0 0 0,1-1-1 0 0,-1 1 1 0 0,1-1 0 0 0,-1 0-1 0 0,1 1 1 0 0,-2-3-1 0 0,1 4-5 0 0,1-1 1 0 0,0 1-1 0 0,-1 0 0 0 0,1-1 0 0 0,0 1 0 0 0,-1 0 0 0 0,1 0 0 0 0,0-1 0 0 0,-1 1 0 0 0,1 0 0 0 0,-1 0 0 0 0,1 0 1 0 0,0 0-1 0 0,-1 0 0 0 0,1-1 0 0 0,-1 1 0 0 0,1 0 0 0 0,-1 0 0 0 0,1 0 0 0 0,-1 0 0 0 0,1 0 0 0 0,0 0 0 0 0,-1 0 0 0 0,1 1 1 0 0,-1-1-1 0 0,1 0 0 0 0,-1 0 0 0 0,0 0 0 0 0,-1 2-14 0 0,-1-1 0 0 0,1 1 0 0 0,0 0-1 0 0,0-1 1 0 0,0 1 0 0 0,0 0 0 0 0,0 0 0 0 0,0 1 0 0 0,0-1 0 0 0,1 0 0 0 0,-1 0-1 0 0,-1 5 1 0 0,-95 229-20 0 0,44-95 95 0 0,53-139-60 0 0,0 0 0 0 0,1 0 0 0 0,-1 0-1 0 0,1 0 1 0 0,-1 0 0 0 0,1 0 0 0 0,-1 0 0 0 0,1 0 0 0 0,0 3 0 0 0,4-5 32 0 0,5-11-58 0 0,4-8-20 0 0,55-90 12 0 0,-60 94 51 0 0,-1-1 1 0 0,0 1 0 0 0,-1-1-1 0 0,-1 0 1 0 0,5-25 0 0 0,-7-16 85 0 0,-3 56-68 0 0,-18 25-186 0 0,11-6 92 0 0,-1 0 0 0 0,-13 21-1 0 0,-8 17 85 0 0,18-37 1 0 0,9-17-26 0 0,0 1 0 0 0,0 0 1 0 0,0 0-1 0 0,1 0 0 0 0,-1 0 1 0 0,1 1-1 0 0,0-1 0 0 0,0 0 1 0 0,0 0-1 0 0,-1 5 0 0 0,2-8 30 0 0,2-1-26 0 0,-1 0 0 0 0,0 0 0 0 0,0-1 1 0 0,0 1-1 0 0,0 0 0 0 0,0 0 0 0 0,0-1 0 0 0,-1 1 0 0 0,1-1 0 0 0,0 1 0 0 0,-1-1 1 0 0,1 1-1 0 0,-1-1 0 0 0,1 1 0 0 0,-1-1 0 0 0,1-2 0 0 0,2-5-8 0 0,5-12 8 0 0,0 0-1 0 0,-1-1 1 0 0,-2 0 0 0 0,6-35 0 0 0,-7 34-1 0 0,-2 5 25 0 0,-1 0 0 0 0,-1-31 0 0 0,-1 17-21 0 0,33 52-442 0 0,103 100 358 0 0,14 9 155 0 0,-141-122-75 0 0,-6-5 8 0 0,1 1-1 0 0,-1-1 0 0 0,1 0 0 0 0,-1 0 1 0 0,1-1-1 0 0,-1 1 0 0 0,1 0 1 0 0,0-1-1 0 0,4 2 0 0 0,-6-3 313 0 0,-2-2-256 0 0,1 0-1 0 0,0 0 1 0 0,-1 0-1 0 0,0 0 1 0 0,1 0-1 0 0,-1 0 1 0 0,0 0 0 0 0,0 0-1 0 0,0 0 1 0 0,-1 0-1 0 0,-1-2 1 0 0,-7-13 4 0 0,2-1-41 0 0,-1 1 0 0 0,0 1 0 0 0,-22-29-1 0 0,14 21-23 0 0,11 15-16 0 0,1 1 0 0 0,-1 1 0 0 0,-1-1 0 0 0,1 1 0 0 0,-1 0 0 0 0,-11-8 0 0 0,16 14 1 0 0,0-1-1 0 0,-1 1 1 0 0,1 0-1 0 0,-1-1 1 0 0,1 1-1 0 0,-1 1 0 0 0,1-1 1 0 0,-1 0-1 0 0,1 1 1 0 0,-1-1-1 0 0,0 1 1 0 0,1 0-1 0 0,-1 0 0 0 0,0 0 1 0 0,0 0-1 0 0,1 0 1 0 0,-1 0-1 0 0,0 1 1 0 0,1 0-1 0 0,-1-1 0 0 0,1 1 1 0 0,-1 0-1 0 0,1 0 1 0 0,-1 0-1 0 0,1 1 1 0 0,0-1-1 0 0,-1 0 0 0 0,-1 3 1 0 0,-9 7-33 0 0,1 0 1 0 0,0 1-1 0 0,0 0 0 0 0,-15 23 1 0 0,9-12 23 0 0,-21 29 11 0 0,2 3 0 0 0,-39 73 1 0 0,73-121-108 0 0,4-5-5 0 0,11-14-105 0 0,16-21 43 0 0,11-17 166 0 0,1 1-1 0 0,2 2 1 0 0,79-67 0 0 0,-119 113 9 0 0,-1-1 0 0 0,1 1 0 0 0,0 0 1 0 0,0-1-1 0 0,0 1 0 0 0,0 0 0 0 0,0 0 0 0 0,0 0 1 0 0,0 1-1 0 0,0-1 0 0 0,0 0 0 0 0,0 1 0 0 0,1-1 1 0 0,-1 1-1 0 0,0 0 0 0 0,0 0 0 0 0,0 0 0 0 0,1 0 1 0 0,-1 0-1 0 0,0 0 0 0 0,0 1 0 0 0,4 0 1 0 0,-3 0-6 0 0,0 1 0 0 0,-1 0 1 0 0,1-1-1 0 0,0 1 1 0 0,0 0-1 0 0,-1 1 1 0 0,0-1-1 0 0,1 0 1 0 0,-1 1-1 0 0,0-1 1 0 0,0 1-1 0 0,0 0 0 0 0,0 0 1 0 0,1 3-1 0 0,8 12-5 0 0,19 23-1 0 0,-19-26 34 0 0,1 1 1 0 0,9 20-1 0 0,-20-36-5 0 0,-1 1-1 0 0,0-1 0 0 0,0 0 0 0 0,1 0 0 0 0,-1 1 1 0 0,0-1-1 0 0,0 0 0 0 0,0 0 0 0 0,0 1 1 0 0,0-1-1 0 0,1 0 0 0 0,-1 0 0 0 0,0 1 0 0 0,0-1 1 0 0,0 0-1 0 0,0 1 0 0 0,0-1 0 0 0,0 0 1 0 0,0 1-1 0 0,0-1 0 0 0,0 0 0 0 0,0 1 0 0 0,0-1 1 0 0,0 0-1 0 0,0 1 0 0 0,0-1 0 0 0,0 0 1 0 0,0 0-1 0 0,-1 1 0 0 0,1-1 0 0 0,-14-3 364 0 0,-72-32-88 0 0,-75-25-185 0 0,142 54-126 0 0,0 2-1 0 0,0 0 0 0 0,0 1 1 0 0,-1 1-1 0 0,1 1 0 0 0,-34 2 1 0 0,51-1 7 0 0,0 0 0 0 0,0 1 0 0 0,0-1 0 0 0,0 1 0 0 0,0-1 0 0 0,0 1 0 0 0,0 0 0 0 0,0 0 0 0 0,0 0 0 0 0,0 0 0 0 0,0 1 0 0 0,0-1 0 0 0,1 0 0 0 0,-1 1 0 0 0,0-1 0 0 0,1 1 0 0 0,-2 1 0 0 0,1 1-7 0 0,-1 0-1 0 0,1 0 1 0 0,0 0 0 0 0,0 0-1 0 0,0 0 1 0 0,0 0 0 0 0,-1 8-1 0 0,0 4-18 0 0,1 1-1 0 0,0-1 0 0 0,2 22 0 0 0,0-25 18 0 0,0-1-1 0 0,1 0 1 0 0,5 23-1 0 0,-5-31 11 0 0,1 1-1 0 0,-1 0 0 0 0,1-1 0 0 0,0 1 1 0 0,0-1-1 0 0,1 1 0 0 0,-1-1 0 0 0,1 0 0 0 0,0 0 1 0 0,0 0-1 0 0,0-1 0 0 0,7 6 0 0 0,-9-8 8 0 0,0 0-1 0 0,0 0 1 0 0,0 0-1 0 0,1 0 1 0 0,-1-1-1 0 0,0 1 1 0 0,1 0-1 0 0,-1-1 1 0 0,0 1-1 0 0,1-1 1 0 0,-1 0-1 0 0,1 1 1 0 0,-1-1-1 0 0,1 0 1 0 0,-1 0-1 0 0,1 0 0 0 0,-1 0 1 0 0,1 0-1 0 0,-1 0 1 0 0,2-1-1 0 0,0 0 6 0 0,0 0 0 0 0,-1 0-1 0 0,1 0 1 0 0,-1-1-1 0 0,1 1 1 0 0,-1-1 0 0 0,0 0-1 0 0,1 1 1 0 0,3-5-1 0 0,2-3 34 0 0,-1-1 0 0 0,0 1 0 0 0,11-20 0 0 0,-18 28-29 0 0,25-49 88 0 0,-2-1-1 0 0,28-94 1 0 0,-5 11-44 0 0,-17 71-20 0 0,-34 88-135 0 0,2-1-1 0 0,-1 42 1 0 0,2-31 119 0 0,-23 147 41 0 0,9-78-11 0 0,-5-25 65 0 0,30-220 528 0 0,-7 48-641 0 0,-3 59-6 0 0,8-56-1 0 0,-7 89 7 0 0,0 1 1 0 0,0-1-1 0 0,0 1 0 0 0,0-1 0 0 0,0 1 0 0 0,0-1 1 0 0,1 1-1 0 0,-1-1 0 0 0,0 1 0 0 0,0-1 1 0 0,1 1-1 0 0,-1 0 0 0 0,0-1 0 0 0,0 1 1 0 0,1-1-1 0 0,-1 1 0 0 0,1 0 0 0 0,-1-1 0 0 0,0 1 1 0 0,1 0-1 0 0,-1-1 0 0 0,1 1 0 0 0,-1 0 1 0 0,0 0-1 0 0,1-1 0 0 0,-1 1 0 0 0,1 0 0 0 0,-1 0 1 0 0,1 0-1 0 0,0 0 0 0 0,19 3-157 0 0,17 18 44 0 0,140 104 78 0 0,-148-103 45 0 0,-28-21 7 0 0,0 1-1 0 0,0-1 0 0 0,1 0 1 0 0,-1 1-1 0 0,0-1 0 0 0,0 1 1 0 0,0 0-1 0 0,0-1 0 0 0,-1 1 1 0 0,1 0-1 0 0,0-1 0 0 0,-1 1 1 0 0,1 0-1 0 0,-1 0 0 0 0,1 3 1 0 0,-32 4 273 0 0,-484 111-16 0 0,509-121-440 0 0,19-6-42 0 0,22-7 28 0 0,74-16 113 0 0,-28 9 55 0 0,145-60 1 0 0,-190 62 160 0 0,-81 11 410 0 0,-8 4-557 0 0,1 1 0 0 0,-1 4 0 0 0,-93 11 0 0 0,146-12 7 0 0,-1 0-1 0 0,1 0 0 0 0,0 0 1 0 0,0 0-1 0 0,0 1 0 0 0,-1-1 0 0 0,1 0 1 0 0,0 0-1 0 0,0 0 0 0 0,0 0 0 0 0,-1 0 1 0 0,1 0-1 0 0,0 0 0 0 0,0 0 1 0 0,-1 0-1 0 0,1 0 0 0 0,0 0 0 0 0,0 0 1 0 0,-1 0-1 0 0,1 0 0 0 0,0 0 0 0 0,0 0 1 0 0,0 0-1 0 0,-1 0 0 0 0,1 0 1 0 0,0 0-1 0 0,0-1 0 0 0,0 1 0 0 0,-1 0 1 0 0,1 0-1 0 0,0 0 0 0 0,0 0 0 0 0,0 0 1 0 0,-1 0-1 0 0,1-1 0 0 0,0 1 1 0 0,0 0-1 0 0,0 0 0 0 0,0 0 0 0 0,0-1 1 0 0,0 1-1 0 0,-1 0 0 0 0,1 0 0 0 0,0 0 1 0 0,0-1-1 0 0,0 1 0 0 0,0 0 1 0 0,0 0-1 0 0,0-1 0 0 0,0 1 0 0 0,0 0 1 0 0,0 0-1 0 0,0 0 0 0 0,0-1 0 0 0,11-14-89 0 0,22-12-65 0 0,-12 11 139 0 0,86-58-4 0 0,-91 65 21 0 0,1 0 0 0 0,0 0 0 0 0,0 2 0 0 0,34-10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06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1 489 12963 0 0,'0'0'4558'0'0,"21"10"-6121"0"0,68 29 1875 0 0,-84-37-237 0 0,-1 1-1 0 0,1-2 1 0 0,0 1 0 0 0,0-1-1 0 0,0 1 1 0 0,0-1-1 0 0,0-1 1 0 0,0 1 0 0 0,0-1-1 0 0,0 0 1 0 0,7 0-1 0 0,3-1 205 0 0,6 0 48 0 0,0-1 1 0 0,-1-1-1 0 0,1-1 1 0 0,-1 0-1 0 0,1-2 1 0 0,-2 0-1 0 0,1-2 1 0 0,-1 0-1 0 0,0-1 1 0 0,0-1-1 0 0,-1 0 1 0 0,-1-2-1 0 0,1 0 1 0 0,-2-1 0 0 0,0 0-1 0 0,24-27 1 0 0,-36 35-225 0 0,0-1 1 0 0,0 1 0 0 0,0-1 0 0 0,-1 0 0 0 0,0 0 0 0 0,0 0 0 0 0,0 0-1 0 0,-1-1 1 0 0,0 1 0 0 0,0-1 0 0 0,0 1 0 0 0,-1-1 0 0 0,0 0-1 0 0,0-10 1 0 0,-2 8-27 0 0,0 1 0 0 0,0-1 0 0 0,0 0 0 0 0,-1 1 0 0 0,-1-1 0 0 0,0 1 0 0 0,0-1 0 0 0,0 1 0 0 0,-1 0 0 0 0,-5-8 0 0 0,-1 1-53 0 0,0 0 1 0 0,-2 1 0 0 0,1 1 0 0 0,-2-1 0 0 0,0 2-1 0 0,0 0 1 0 0,-1 1 0 0 0,0 0 0 0 0,-1 1-1 0 0,-23-12 1 0 0,26 16-17 0 0,0 1-1 0 0,-1 0 0 0 0,0 0 1 0 0,0 1-1 0 0,-1 1 1 0 0,1 0-1 0 0,-1 1 1 0 0,1 1-1 0 0,-1 0 1 0 0,0 1-1 0 0,-19 1 1 0 0,29 0-10 0 0,0 0 1 0 0,-1 0 0 0 0,1 0 0 0 0,0 1 0 0 0,0-1 0 0 0,0 1 0 0 0,1 0 0 0 0,-1 0-1 0 0,0 0 1 0 0,1 1 0 0 0,-1-1 0 0 0,1 1 0 0 0,0 0 0 0 0,0 0 0 0 0,0 0 0 0 0,0 0 0 0 0,0 1-1 0 0,1-1 1 0 0,-1 1 0 0 0,1 0 0 0 0,0-1 0 0 0,0 1 0 0 0,1 0 0 0 0,-1 0 0 0 0,-1 5-1 0 0,-1 7-32 0 0,1 1 0 0 0,0-1 0 0 0,1 1 0 0 0,1-1 0 0 0,1 19 0 0 0,2 11 3 0 0,1 0 0 0 0,3 0 1 0 0,20 79-1 0 0,56 132 123 0 0,-53-173-36 0 0,-7-17 30 0 0,63 165 197 0 0,-70-200 30 0 0,-3-8-1074 0 0,-11-20-1419 0 0,-16-19-9897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06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0 380 17388 0 0,'0'0'5440'0'0,"23"-10"-5183"0"0,158-69 62 0 0,-36 1-1692 0 0,-51 20-8030 0 0,-77 48 6182 0 0,0 0-6186 0 0</inkml:trace>
  <inkml:trace contextRef="#ctx0" brushRef="#br0" timeOffset="1">693 0 17036 0 0,'0'0'7333'0'0,"5"22"-6641"0"0,0-2-513 0 0,4 15 405 0 0,8 71 0 0 0,-14-81-415 0 0,0 0-1 0 0,2 0 0 0 0,1 0 1 0 0,15 38-1 0 0,-12-44-544 0 0,0-9-6092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09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0 640 16444 0 0,'0'0'3866'0'0,"8"4"-3646"0"0,2 1-94 0 0,-1 0 1 0 0,1-1-1 0 0,0 0 1 0 0,1-1-1 0 0,-1 0 1 0 0,1-1-1 0 0,13 2 1 0 0,-3-2 101 0 0,1-2 0 0 0,-1 0 0 0 0,1-2 0 0 0,-1 0 1 0 0,0-1-1 0 0,0-1 0 0 0,0-1 0 0 0,0-1 0 0 0,-1-1 0 0 0,0-1 0 0 0,0 0 0 0 0,-1-2 1 0 0,0 0-1 0 0,-1-1 0 0 0,0-1 0 0 0,-1 0 0 0 0,24-23 0 0 0,-24 19-98 0 0,-1 0 0 0 0,-1-1-1 0 0,0-1 1 0 0,-2 0 0 0 0,0-1-1 0 0,20-39 1 0 0,-29 49-95 0 0,0-1-1 0 0,0 0 1 0 0,-1 0 0 0 0,0-1-1 0 0,0 1 1 0 0,-1-1 0 0 0,-1 1 0 0 0,0-1-1 0 0,0 0 1 0 0,-1 1 0 0 0,0-1-1 0 0,-1 0 1 0 0,-1 1 0 0 0,1-1-1 0 0,-2 1 1 0 0,-6-21 0 0 0,4 21-35 0 0,0-1 1 0 0,-1 1-1 0 0,-1 0 1 0 0,0 1-1 0 0,0-1 1 0 0,0 1-1 0 0,-2 1 0 0 0,1-1 1 0 0,-1 1-1 0 0,0 1 1 0 0,0 0-1 0 0,-11-7 1 0 0,5 6-45 0 0,0 0 0 0 0,0 0 1 0 0,0 1-1 0 0,-1 1 0 0 0,0 1 0 0 0,0 0 0 0 0,-31-5 1 0 0,38 9 19 0 0,-1 0 0 0 0,1 0 1 0 0,-1 1-1 0 0,1 0 1 0 0,0 1-1 0 0,-1 0 0 0 0,-10 3 1 0 0,16-3 9 0 0,1 0 1 0 0,-1 1 0 0 0,1-1-1 0 0,0 1 1 0 0,0 0 0 0 0,-1 0 0 0 0,1 0-1 0 0,0 0 1 0 0,0 0 0 0 0,1 1-1 0 0,-1-1 1 0 0,0 1 0 0 0,1 0 0 0 0,0 0-1 0 0,-1 0 1 0 0,1 0 0 0 0,0 0-1 0 0,1 0 1 0 0,-1 1 0 0 0,1-1 0 0 0,-2 5-1 0 0,-3 11-33 0 0,2 1-1 0 0,0 0 0 0 0,1 0 0 0 0,1 0 1 0 0,0 0-1 0 0,3 30 0 0 0,19 122 11 0 0,-18-162 39 0 0,51 234 112 0 0,-14-79 11 0 0,-25-100-75 0 0,30 164 136 0 0,-35-166-118 0 0,2 104 0 0 0,-6-46 112 0 0,-5-121-176 0 0,0 1 1 0 0,0-1-1 0 0,0 1 1 0 0,0-1 0 0 0,0 1-1 0 0,0-1 1 0 0,0 1-1 0 0,0-1 1 0 0,0 1-1 0 0,0-1 1 0 0,0 1 0 0 0,0-1-1 0 0,0 0 1 0 0,0 1-1 0 0,-1-1 1 0 0,1 1 0 0 0,0-1-1 0 0,0 1 1 0 0,-1-1-1 0 0,1 0 1 0 0,0 1-1 0 0,-1-1 1 0 0,1 1 0 0 0,0-1-1 0 0,-1 0 1 0 0,1 0-1 0 0,0 1 1 0 0,-2-1-1 0 0,-11-4-288 0 0,-15-21-938 0 0,26 23 986 0 0,-110-130-2173 0 0,30 31 2852 0 0,68 86-169 0 0,8 9-11 0 0,0 0 1 0 0,0 0-1 0 0,0-1 1 0 0,1 0-1 0 0,0 0 1 0 0,1 0-1 0 0,-1-1 0 0 0,-3-8 1 0 0,8 12-216 0 0,-1 0 0 0 0,1 0 0 0 0,0 0 0 0 0,0 0 0 0 0,0 0 0 0 0,1 1 0 0 0,-1-1 0 0 0,1 0 0 0 0,0 0 0 0 0,0 1 0 0 0,0-1 0 0 0,1 0 0 0 0,-1 1 0 0 0,1-1 0 0 0,0 1 0 0 0,0 0 0 0 0,0-1 0 0 0,0 1 0 0 0,1 0 0 0 0,-1 0 0 0 0,1 1 0 0 0,3-5 0 0 0,9-6-46 0 0,0 1 1 0 0,1 0-1 0 0,18-11 0 0 0,-26 18 41 0 0,23-14-334 0 0,0 2 0 0 0,55-21-1 0 0,-35 19-3165 0 0,0 4-4424 0 0,-34 10-3881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0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0 251 14067 0 0,'0'0'9601'0'0,"22"-16"-8908"0"0,66-50-202 0 0,-83 63-432 0 0,-1-1 0 0 0,1 0 0 0 0,-1 0-1 0 0,0 0 1 0 0,0 0 0 0 0,0 0 0 0 0,0-1 0 0 0,4-7 0 0 0,-1 0 75 0 0,3-2 109 0 0,-1-1-1 0 0,0 0 1 0 0,0-1-1 0 0,-2 0 1 0 0,7-20-1 0 0,-14 39-145 0 0,0 1 0 0 0,0-1 0 0 0,0 0 0 0 0,0 1 0 0 0,1-1-1 0 0,-1 0 1 0 0,1 1 0 0 0,2 5 0 0 0,14 38-211 0 0,-7-20 187 0 0,2 9-61 0 0,3-1 0 0 0,0-1 0 0 0,3 0 0 0 0,23 35 0 0 0,-39-66-175 0 0,28 42-772 0 0,-21-30-2244 0 0,0 0-3468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01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242 227 7642 0 0,'0'0'17986'0'0,"-15"-2"-17815"0"0,-46-6-42 0 0,60 8-121 0 0,-1 0-1 0 0,1 0 0 0 0,0 0 1 0 0,0 0-1 0 0,-1 1 1 0 0,1-1-1 0 0,0 0 0 0 0,0 0 1 0 0,-1 1-1 0 0,1-1 1 0 0,0 1-1 0 0,0-1 0 0 0,0 1 1 0 0,0 0-1 0 0,-1-1 1 0 0,1 1-1 0 0,0 0 0 0 0,0 0 1 0 0,1 0-1 0 0,-1 0 1 0 0,0 0-1 0 0,0 0 0 0 0,0 0 1 0 0,0 0-1 0 0,1 0 1 0 0,-1 0-1 0 0,1 0 0 0 0,-1 0 1 0 0,1 0-1 0 0,-1 1 0 0 0,1-1 1 0 0,0 0-1 0 0,-1 0 1 0 0,1 1-1 0 0,0-1 0 0 0,0 0 1 0 0,0 0-1 0 0,0 1 1 0 0,0-1-1 0 0,0 3 0 0 0,0 0 26 0 0,-1 5-10 0 0,1 1 0 0 0,-1-1 0 0 0,2 1 0 0 0,-1-1 0 0 0,1 1 0 0 0,1-1 0 0 0,0 1-1 0 0,0-1 1 0 0,1 0 0 0 0,0 0 0 0 0,1 0 0 0 0,-1 0 0 0 0,2-1 0 0 0,-1 1 0 0 0,1-1 0 0 0,1 0 0 0 0,-1-1 0 0 0,1 1-1 0 0,1-1 1 0 0,-1 0 0 0 0,1 0 0 0 0,12 8 0 0 0,-12-10 1 0 0,1 0 1 0 0,-1-1-1 0 0,1 0 0 0 0,0 0 1 0 0,1 0-1 0 0,-1-1 0 0 0,1 0 1 0 0,-1-1-1 0 0,1 0 0 0 0,0 0 0 0 0,0-1 1 0 0,0 0-1 0 0,0-1 0 0 0,0 0 1 0 0,0 0-1 0 0,0-1 0 0 0,-1 0 1 0 0,1 0-1 0 0,0-1 0 0 0,9-3 0 0 0,-4 0-3 0 0,0-1-1 0 0,-1 0 1 0 0,1 0-1 0 0,-2-1 1 0 0,1-1-1 0 0,-1 0 1 0 0,0-1-1 0 0,0-1 1 0 0,-1 1-1 0 0,-1-2 1 0 0,15-17-1 0 0,-16 16-1 0 0,0 0-1 0 0,-1-1 0 0 0,-1 0 1 0 0,0-1-1 0 0,-1 1 0 0 0,7-23 1 0 0,-10 25-5 0 0,0 0 1 0 0,-1-1 0 0 0,0 1 0 0 0,0-1-1 0 0,-1 1 1 0 0,-1-1 0 0 0,0 0 0 0 0,-1 1 0 0 0,-2-13-1 0 0,1 17-5 0 0,0 0 0 0 0,0 0-1 0 0,-1 0 1 0 0,0 0 0 0 0,0 1 0 0 0,0-1-1 0 0,-1 1 1 0 0,0 0 0 0 0,-1 0-1 0 0,1 1 1 0 0,-1-1 0 0 0,0 1 0 0 0,0 0-1 0 0,-1 0 1 0 0,0 0 0 0 0,0 1-1 0 0,0 0 1 0 0,0 0 0 0 0,0 1 0 0 0,-1 0-1 0 0,0 0 1 0 0,-8-3 0 0 0,5 3 8 0 0,-1 0 1 0 0,0 0 0 0 0,1 1 0 0 0,-1 1-1 0 0,0 0 1 0 0,0 0 0 0 0,0 1 0 0 0,0 0 0 0 0,0 1-1 0 0,0 0 1 0 0,0 1 0 0 0,0 0 0 0 0,0 1-1 0 0,-12 5 1 0 0,-6 5 56 0 0,0 2-1 0 0,1 1 0 0 0,0 1 1 0 0,1 2-1 0 0,1 1 1 0 0,2 0-1 0 0,-1 2 1 0 0,2 1-1 0 0,1 1 1 0 0,-32 45-1 0 0,49-62-194 0 0,1 0-1 0 0,0 0 1 0 0,1 1-1 0 0,-1-1 0 0 0,2 1 1 0 0,-1 0-1 0 0,1 0 1 0 0,-3 16-1 0 0,2 36-7931 0 0,3-38-4969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0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19588 0 0,'0'0'6499'0'0,"20"-3"-6374"0"0,66-11-49 0 0,-72 12-282 0 0,-1-1 0 0 0,1-1 0 0 0,-1 0 1 0 0,18-8-1 0 0,-15 6-3907 0 0,4-1-4380 0 0</inkml:trace>
  <inkml:trace contextRef="#ctx0" brushRef="#br0" timeOffset="1">219 334 18044 0 0,'0'0'7064'0'0,"19"-2"-6528"0"0,62-10-194 0 0,-72 11-310 0 0,1-1 0 0 0,-1-1 0 0 0,0 1 0 0 0,0-1 0 0 0,0-1 0 0 0,0 0 0 0 0,12-8 0 0 0,-4 3-244 0 0,34-20-2561 0 0,-32 18-1182 0 0,-2 1-3894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82 829 17228 0 0,'0'0'4507'0'0,"22"-22"-3973"0"0,69-72-6 0 0,-75 78-273 0 0,-1 0 1 0 0,-1-1-1 0 0,0-1 0 0 0,-2 0 1 0 0,16-30-1 0 0,-15 26-53 0 0,-4 5-66 0 0,-1 0 1 0 0,0 0-1 0 0,-1-1 1 0 0,-1-1-1 0 0,0 1 1 0 0,-1-1-1 0 0,3-34 1 0 0,-7 39-84 0 0,-1 1-1 0 0,0-1 1 0 0,-1 1 0 0 0,0-1 0 0 0,-1 1 0 0 0,-1-1-1 0 0,0 1 1 0 0,0 0 0 0 0,-2 0 0 0 0,0 1-1 0 0,-12-23 1 0 0,5 12-29 0 0,-2 2 0 0 0,-1 0 0 0 0,0 0 0 0 0,-27-26 0 0 0,36 41-30 0 0,-1-1 0 0 0,1 2 1 0 0,-1-1-1 0 0,0 1 1 0 0,-1 0-1 0 0,1 0 0 0 0,-1 1 1 0 0,0 0-1 0 0,0 1 1 0 0,-1-1-1 0 0,1 2 0 0 0,0-1 1 0 0,-1 1-1 0 0,0 0 0 0 0,0 1 1 0 0,-12-1-1 0 0,19 3 3 0 0,-1-1 0 0 0,0 1 0 0 0,1 0 0 0 0,-1 0 0 0 0,0-1 0 0 0,1 2 0 0 0,-1-1 0 0 0,1 0 0 0 0,0 0 0 0 0,-1 1 0 0 0,1-1 0 0 0,0 1 0 0 0,0 0 0 0 0,0 0 0 0 0,0 0-1 0 0,0 0 1 0 0,0 0 0 0 0,1 0 0 0 0,-1 0 0 0 0,1 1 0 0 0,-1-1 0 0 0,1 0 0 0 0,0 1 0 0 0,0 0 0 0 0,0-1 0 0 0,-1 6 0 0 0,-3 8-28 0 0,2 1-1 0 0,-1-1 1 0 0,0 21-1 0 0,3-22 38 0 0,-6 67 141 0 0,3 0 1 0 0,15 161 0 0 0,56 161 405 0 0,-42-298-321 0 0,5-1 1 0 0,4-1-1 0 0,86 177 0 0 0,-118-277-219 0 0,7 15 40 0 0,-11-19-259 0 0,-7-10-337 0 0,-9-16-2523 0 0,-30-55-1 0 0,30 48 1683 0 0,5 11 92 0 0,-25-35-1 0 0,30 48 1611 0 0,0 1 0 0 0,0-1 0 0 0,0 2 0 0 0,-1-1 0 0 0,-19-12-1 0 0,23 17 16 0 0,-4-2 648 0 0,0 0 0 0 0,1-1 0 0 0,0-1 1 0 0,-11-9-1 0 0,18 15-900 0 0,1 0 1 0 0,-1 0 0 0 0,0 0-1 0 0,1-1 1 0 0,-1 1 0 0 0,1 0-1 0 0,0 0 1 0 0,-1-1-1 0 0,1 1 1 0 0,0 0 0 0 0,0 0-1 0 0,0-1 1 0 0,0 1-1 0 0,0 0 1 0 0,0-1 0 0 0,0 1-1 0 0,0 0 1 0 0,0 0 0 0 0,1-1-1 0 0,-1 1 1 0 0,0 0-1 0 0,1 0 1 0 0,-1 0 0 0 0,2-2-1 0 0,16-26-18 0 0,-4 12-401 0 0,1 2 0 0 0,1-1 0 0 0,0 2 1 0 0,1 1-1 0 0,30-20 0 0 0,2 6-4151 0 0,0 5-4526 0 0,-34 17-1921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1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18860 0 0,'0'0'6361'0'0,"10"24"-5951"0"0,32 77-118 0 0,-16-35 29 0 0,-17-41-298 0 0,1-1 1 0 0,1 1-1 0 0,1-2 0 0 0,1 0 1 0 0,20 28-1 0 0,-32-50-217 0 0,0 0 0 0 0,0 0 0 0 0,0-1 0 0 0,0 1 1 0 0,0 0-1 0 0,0 0 0 0 0,0-1 0 0 0,0 1 0 0 0,0 0 0 0 0,0-1 0 0 0,0 1 0 0 0,0-1 0 0 0,1 1 0 0 0,1 0 0 0 0,4 0-4259 0 0,0-1-3635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18820 0 0,'0'0'3898'0'0,"7"21"-3662"0"0,22 63 14 0 0,-28-81-226 0 0,0 0 0 0 0,0 0 1 0 0,1 0-1 0 0,-1 0 0 0 0,1-1 1 0 0,0 1-1 0 0,0 0 0 0 0,3 3 0 0 0,11 1 165 0 0,-9-5-100 0 0,15 5 298 0 0,0-1 1 0 0,0-1 0 0 0,43 4 0 0 0,16 3 141 0 0,-81-12-518 0 0,1 0 1 0 0,0 0-1 0 0,-1 1 0 0 0,1-1 1 0 0,0 0-1 0 0,0 0 0 0 0,-1 0 1 0 0,1 0-1 0 0,0 1 0 0 0,-1-1 0 0 0,1 0 1 0 0,0 1-1 0 0,-1-1 0 0 0,1 1 1 0 0,-1-1-1 0 0,1 0 0 0 0,-1 1 0 0 0,1-1 1 0 0,-1 1-1 0 0,1 0 0 0 0,-1-1 1 0 0,1 1-1 0 0,-1-1 0 0 0,0 1 1 0 0,1 0-1 0 0,-1-1 0 0 0,1 2 0 0 0,-1-1 12 0 0,-1 0 0 0 0,1 0 0 0 0,0 0-1 0 0,0 0 1 0 0,-1 0 0 0 0,1 0-1 0 0,0 0 1 0 0,-1 0 0 0 0,1 0 0 0 0,-1 0-1 0 0,1 0 1 0 0,-1 0 0 0 0,0 0-1 0 0,1-1 1 0 0,-1 1 0 0 0,-1 1 0 0 0,-5 5 172 0 0,-1 0 0 0 0,-17 12 0 0 0,18-15-160 0 0,-54 33-61 0 0,34-24-3166 0 0,22-7-1108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2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12963 0 0,'0'0'14077'0'0,"-2"21"-13895"0"0,-5 73-1 0 0,7-88-156 0 0,0 1 0 0 0,1 0-1 0 0,-1 0 1 0 0,1-1 0 0 0,1 1 0 0 0,-1 0-1 0 0,1-1 1 0 0,1 0 0 0 0,3 9 0 0 0,1 2 41 0 0,17 38 355 0 0,2-1 0 0 0,45 68 0 0 0,-66-113-308 0 0,-4-7-71 0 0,-1 0-1 0 0,1 0 1 0 0,0 0 0 0 0,0 0 0 0 0,1 0 0 0 0,-1 0 0 0 0,0-1 0 0 0,1 1 0 0 0,-1 0 0 0 0,1 0 0 0 0,-1-1 0 0 0,1 1-1 0 0,0-1 1 0 0,-1 0 0 0 0,1 1 0 0 0,3 0 692 0 0,9-19 285 0 0,-7 8-993 0 0,0 0 0 0 0,2 1 0 0 0,-1-1 0 0 0,1 1 0 0 0,0 1 0 0 0,19-13 0 0 0,64-31-16 0 0,-74 42-25 0 0,0 1-60 0 0,-1-2-1 0 0,21-14 1 0 0,-37 24-19 0 0,0 0 1 0 0,-1-1 0 0 0,1 0-1 0 0,-1 1 1 0 0,1-1 0 0 0,-1 1-1 0 0,0-1 1 0 0,1 0 0 0 0,-1 1-1 0 0,0-1 1 0 0,1 0 0 0 0,-1 1-1 0 0,0-1 1 0 0,0 0 0 0 0,1 1-1 0 0,-1-1 1 0 0,0 0 0 0 0,0 0-1 0 0,0 1 1 0 0,0-1 0 0 0,0 0-1 0 0,0 0 1 0 0,0 1 0 0 0,0-1-1 0 0,0 0 1 0 0,-1 0 0 0 0,1 1-1 0 0,0-1 1 0 0,0 0 0 0 0,-1 1-1 0 0,1-1 1 0 0,0 0 0 0 0,-1 1-1 0 0,1-1 1 0 0,-1 0 0 0 0,1 1-1 0 0,0-1 1 0 0,-1 1 0 0 0,-1-2-1 0 0,-26-23-2504 0 0,20 19 1992 0 0,-55-56 6 0 0,62 61 686 0 0,1 1 0 0 0,0 0-1 0 0,-1-1 1 0 0,1 1 0 0 0,-1-1 0 0 0,1 1 0 0 0,-1 0-1 0 0,1-1 1 0 0,-1 1 0 0 0,1 0 0 0 0,-1 0-1 0 0,1-1 1 0 0,-1 1 0 0 0,1 0 0 0 0,-1 0 0 0 0,1 0-1 0 0,-1 0 1 0 0,1 0 0 0 0,-1 0 0 0 0,0 0-1 0 0,1 0 1 0 0,-1 0 0 0 0,1 0 0 0 0,-1 0-1 0 0,1 0 1 0 0,-1 0 0 0 0,1 0 0 0 0,-1 0 0 0 0,1 1-1 0 0,-1-1 1 0 0,0 0 0 0 0,0 1-22 0 0,0 0 0 0 0,0 0 0 0 0,1 0 0 0 0,-1 1-1 0 0,0-1 1 0 0,1 0 0 0 0,-1 0 0 0 0,1 0 0 0 0,-1 1 0 0 0,1-1 0 0 0,-1 0 0 0 0,1 0 0 0 0,0 2 0 0 0,-3 47 11 0 0,3-45 171 0 0,2 40 47 0 0,1-1 0 0 0,2 1 1 0 0,3-1-1 0 0,1-1 0 0 0,2 1 0 0 0,17 41 0 0 0,-17-51-227 0 0,8 20 18 0 0,-16-66-6953 0 0,0 5 552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3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1 550 20604 0 0,'0'0'4660'0'0,"25"-7"-3934"0"0,170-47 673 0 0,3 5-511 0 0,513-146 820 0 0,-533 131-1444 0 0,226-117 0 0 0,-403 181-900 0 0,-8 3-3871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4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0 169 20060 0 0,'0'0'2518'0'0,"20"-14"-1822"0"0,65-45 54 0 0,-68 48-412 0 0,0 1 1 0 0,1 1 0 0 0,0 0-1 0 0,1 1 1 0 0,32-8-1 0 0,-24 7-185 0 0,-11 4-383 0 0,0 0-1 0 0,1 1 1 0 0,0 1-1 0 0,0 0 1 0 0,0 1-1 0 0,0 1 0 0 0,30 2 1 0 0,-27 5-4014 0 0,-14-2-530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1 181 17172 0 0,'0'0'5257'0'0,"19"0"-4193"0"0,65 2-169 0 0,-71-2-719 0 0,0-1 1 0 0,0-1-1 0 0,0 0 1 0 0,0-1-1 0 0,0 0 1 0 0,20-8-1 0 0,-8 2-52 0 0,203-76-115 0 0,-150 54-4551 0 0,0 1-7045 0 0,-62 24 1960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4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18452 0 0,'0'0'5723'0'0,"21"17"-5119"0"0,69 55-6 0 0,-12 2 310 0 0,-38-36-547 0 0,296 279 774 0 0,-267-257-1793 0 0,-62-52-2564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5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0 16323 0 0,'0'0'5572'0'0,"-8"22"-4845"0"0,-2 5-454 0 0,-2 2 165 0 0,2 1-1 0 0,-9 48 1 0 0,-61 270 1957 0 0,20-91-1476 0 0,43-155-776 0 0,17-101-220 0 0,-1 1 1 0 0,1 0-1 0 0,0-1 1 0 0,0 1 0 0 0,0 0-1 0 0,0-1 1 0 0,0 1-1 0 0,0 0 1 0 0,0-1 0 0 0,1 4-1 0 0,3 0-3109 0 0,2-2-4155 0 0</inkml:trace>
  <inkml:trace contextRef="#ctx0" brushRef="#br0" timeOffset="1">1113 461 21581 0 0,'0'0'3507'0'0,"19"-6"-2923"0"0,115-39 490 0 0,121-17 321 0 0,-84 25-1313 0 0,-167 36-886 0 0,16-6 1350 0 0,-12 2-4054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16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92 0 0 0,'0'0'9917'0'0,"-2"-6"-9096"0"0,1 3-1020 0 0,-8-24 1838 0 0,9 26-1599 0 0,-1-1-1 0 0,1 1 1 0 0,0 0 0 0 0,0 0 0 0 0,0 0-1 0 0,0 0 1 0 0,0-1 0 0 0,0 1 0 0 0,0 0-1 0 0,1 0 1 0 0,-1 0 0 0 0,0 0-1 0 0,1 0 1 0 0,-1-1 0 0 0,0 1 0 0 0,1 0-1 0 0,0 0 1 0 0,-1 0 0 0 0,1 0-1 0 0,-1 0 1 0 0,1 0 0 0 0,0 0 0 0 0,0 1-1 0 0,0-1 1 0 0,0-1 0 0 0,7-2-202 0 0,-1 1 1 0 0,1-1-1 0 0,-1 1 0 0 0,1 1 1 0 0,0-1-1 0 0,0 1 1 0 0,13-1-1 0 0,10 0-8934 0 0,-27 3 6274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5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18612 0 0,'0'0'4333'0'0,"-1"20"-3820"0"0,-1 6-293 0 0,-1 6 331 0 0,4 54 0 0 0,1-51-94 0 0,10 115 757 0 0,-4-98-969 0 0,30 168 345 0 0,-37-215-1416 0 0,6 21 2351 0 0,-1-15-4295 0 0,3-7-7208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6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19564 0 0,'0'0'575'0'0,"4"22"-460"0"0,14 72 142 0 0,-15-77-115 0 0,1 0 0 0 0,0-1 0 0 0,1 0 0 0 0,1 0 1 0 0,15 30-1 0 0,-14-33-71 0 0,5 9 39 0 0,2 0 1 0 0,22 27-1 0 0,-33-46-110 0 0,0 1-1 0 0,0-1 1 0 0,0 0-1 0 0,1 0 1 0 0,-1 0-1 0 0,1 0 1 0 0,0-1-1 0 0,0 1 1 0 0,0-1-1 0 0,0 0 1 0 0,0 0-1 0 0,0-1 1 0 0,6 2-1 0 0,-7-2-60 0 0,0 0-1 0 0,0-1 0 0 0,0 0 0 0 0,0 1 0 0 0,0-1 0 0 0,1 0 0 0 0,-1-1 0 0 0,0 1 0 0 0,0 0 1 0 0,0-1-1 0 0,0 0 0 0 0,0 0 0 0 0,0 0 0 0 0,0 0 0 0 0,0 0 0 0 0,0-1 0 0 0,0 1 1 0 0,-1-1-1 0 0,6-3 0 0 0,0-3-322 0 0,1 1 0 0 0,-1-2 1 0 0,0 1-1 0 0,-1-1 0 0 0,0 0 1 0 0,-1 0-1 0 0,0-1 0 0 0,0 0 1 0 0,-1 0-1 0 0,0 0 0 0 0,-1-1 0 0 0,0 0 1 0 0,0 0-1 0 0,-1 0 0 0 0,-1 0 1 0 0,2-18-1 0 0,-3 6 106 0 0,1 11 690 0 0,-2-1-1 0 0,0 0 0 0 0,0 1 0 0 0,-3-15 0 0 0,4 76 4694 0 0,1 17-4684 0 0,2-8 642 0 0,-2 1 0 0 0,-7 74 0 0 0,0-30 275 0 0,2-44-917 0 0,-4-1 0 0 0,-1 0 0 0 0,-17 57 0 0 0,24-113-989 0 0,-12 39 2512 0 0,1-24-4602 0 0,5-12-2405 0 0,-2-3-3565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16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0 568 19276 0 0,'0'0'5889'0'0,"28"-8"-5194"0"0,1 0-512 0 0,29-8 270 0 0,71-10-1 0 0,1325-161 2331 0 0,-1189 156-2453 0 0,367-58 392 0 0,-445 52-294 0 0,242-81 0 0 0,-283 71-268 0 0,-145 47-1624 0 0,-3 3-753 0 0,-7 14-7384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5:18.2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8538 0 0,'0'0'4929'0'0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6:16.8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 0 0 0,'0'-18'926'0'0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8:22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10362 0 0,'0'0'15466'0'0,"-3"0"-15503"0"0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8:22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19716 0 0,'0'0'8677'0'0,"0"8"-7684"0"0,-2-8-1644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8:23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8874 0 0,'0'0'16679'0'0,"11"5"-12630"0"0,-11-4-4023 0 0,-4-1-2730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8:23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13987 0 0,'0'0'4976'0'0,"0"4"-5822"0"0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18:24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17412 0 0,'0'0'3759'0'0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45.5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 0 0 0,'0'0'17148'0'0,"8"-2"-13827"0"0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16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1 100 2080 0 0,'0'0'8357'0'0,"22"-10"-8296"0"0,69-30-3 0 0,-14 11 464 0 0,-55 22-1733 0 0,2-4-3812 0 0,-19 9 179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34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 22501 0 0,'0'0'4777'0'0,"-39"0"-6025"0"0,39-2-233 0 0,0 0-1023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3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12651 0 0,'0'0'7971'0'0,"6"14"-7801"0"0,53 105 263 0 0,-48-98-317 0 0,0-1 0 0 0,16 20 0 0 0,-21-32-71 0 0,0-1 0 0 0,0 0 1 0 0,0-1-1 0 0,1 1 0 0 0,0-1 0 0 0,0-1 0 0 0,1 1 0 0 0,10 5 0 0 0,-15-9-7 0 0,0-1 0 0 0,1 1 0 0 0,-1-1-1 0 0,1 0 1 0 0,-1 0 0 0 0,1 0 0 0 0,-1 0-1 0 0,1-1 1 0 0,0 0 0 0 0,-1 1 0 0 0,1-1-1 0 0,-1 0 1 0 0,1-1 0 0 0,0 1 0 0 0,-1-1-1 0 0,1 1 1 0 0,-1-1 0 0 0,1 0-1 0 0,-1-1 1 0 0,1 1 0 0 0,-1 0 0 0 0,0-1-1 0 0,1 0 1 0 0,-1 0 0 0 0,0 0 0 0 0,0 0-1 0 0,0 0 1 0 0,-1-1 0 0 0,1 1 0 0 0,-1-1-1 0 0,4-4 1 0 0,5-8 57 0 0,-1 0-1 0 0,-1 0 0 0 0,0-1 1 0 0,13-33-1 0 0,-21 46-91 0 0,2-3 24 0 0,-1-1 0 0 0,1 0 0 0 0,-2 0 0 0 0,1-1-1 0 0,-1 1 1 0 0,0 0 0 0 0,0 0 0 0 0,0-1 0 0 0,-1 1 0 0 0,-1 0-1 0 0,1-1 1 0 0,-1 1 0 0 0,0 0 0 0 0,-1 0 0 0 0,0 0-1 0 0,0 0 1 0 0,0 0 0 0 0,-1 0 0 0 0,-4-7 0 0 0,3 8 20 0 0,0 0 1 0 0,0 0 0 0 0,0 1-1 0 0,-1-1 1 0 0,0 1 0 0 0,0 0-1 0 0,0 1 1 0 0,-1-1 0 0 0,1 1 0 0 0,-1 0-1 0 0,0 0 1 0 0,-12-4 0 0 0,-4 1 187 0 0,18 6-273 0 0,0 0 0 0 0,0 0 0 0 0,1 0 1 0 0,-1 0-1 0 0,0-1 0 0 0,1 1 0 0 0,0-1 0 0 0,-7-4 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36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79 14123 0 0,'0'0'9965'0'0,"-21"5"-9820"0"0,-66 18-23 0 0,84-23-112 0 0,0 1 0 0 0,0 0 1 0 0,0 0-1 0 0,0 0 1 0 0,0 0-1 0 0,1 0 1 0 0,-1 0-1 0 0,0 1 0 0 0,1-1 1 0 0,-1 1-1 0 0,1 0 1 0 0,0 0-1 0 0,0 0 0 0 0,0 0 1 0 0,-3 4-1 0 0,-2 2 40 0 0,-1 0-5 0 0,1-1 0 0 0,1 2 0 0 0,0-1 0 0 0,0 0 0 0 0,-5 11 0 0 0,8-14-21 0 0,1 0 1 0 0,0 1 0 0 0,0-1-1 0 0,0 0 1 0 0,1 1 0 0 0,0-1 0 0 0,0 1-1 0 0,0 0 1 0 0,0-1 0 0 0,1 1 0 0 0,0 5-1 0 0,1-9-19 0 0,-1 0 0 0 0,0-1 0 0 0,1 1 0 0 0,-1-1 0 0 0,1 1 0 0 0,-1 0 0 0 0,1-1 0 0 0,0 1 0 0 0,-1-1 0 0 0,1 0-1 0 0,0 1 1 0 0,0-1 0 0 0,0 0 0 0 0,0 1 0 0 0,0-1 0 0 0,1 0 0 0 0,-1 0 0 0 0,0 0 0 0 0,2 1 0 0 0,0 0 0 0 0,0 0 1 0 0,1-1 0 0 0,-1 1-1 0 0,1-1 1 0 0,-1 0-1 0 0,1 0 1 0 0,0 0 0 0 0,4 0-1 0 0,3 0 9 0 0,1 0 0 0 0,-1-1-1 0 0,1-1 1 0 0,17-2 0 0 0,15-7 29 0 0,21-3-8 0 0,-58 13-32 0 0,-1-1 1 0 0,0 1-1 0 0,1 0 1 0 0,-1 0-1 0 0,0 1 0 0 0,1 0 1 0 0,11 3-1 0 0,-16-3-3 0 0,0 0 0 0 0,0 0-1 0 0,0 0 1 0 0,0 0 0 0 0,0 0 0 0 0,0 1 0 0 0,-1-1-1 0 0,1 1 1 0 0,0-1 0 0 0,-1 1 0 0 0,1 0-1 0 0,-1 0 1 0 0,0 0 0 0 0,1 0 0 0 0,-1 0-1 0 0,0 0 1 0 0,0 0 0 0 0,0 0 0 0 0,-1 0 0 0 0,1 0-1 0 0,0 0 1 0 0,-1 1 0 0 0,1-1 0 0 0,-1 0-1 0 0,0 1 1 0 0,0-1 0 0 0,0 4 0 0 0,0 2 10 0 0,-1-1 1 0 0,0 0 0 0 0,0 1-1 0 0,0-1 1 0 0,-1 0 0 0 0,0 0-1 0 0,-5 10 1 0 0,-3 2 35 0 0,-1-1 0 0 0,-1 0 0 0 0,-1 0-1 0 0,0-1 1 0 0,-1-1 0 0 0,-20 18 0 0 0,31-31-128 0 0,0-1-1 0 0,0 1 0 0 0,0-1 1 0 0,0 1-1 0 0,0-1 1 0 0,0 0-1 0 0,-1 0 0 0 0,1 0 1 0 0,-1 0-1 0 0,1-1 1 0 0,-1 0-1 0 0,0 1 0 0 0,0-1 1 0 0,-4 0-1 0 0,8-1-76 0 0,-1-1-1 0 0,1 0 0 0 0,-1 1 1 0 0,1-1-1 0 0,0 0 0 0 0,-1 1 0 0 0,1-1 1 0 0,0 0-1 0 0,0 1 0 0 0,-1-1 1 0 0,1 0-1 0 0,0 1 0 0 0,0-1 1 0 0,0 0-1 0 0,0 0 0 0 0,0 1 1 0 0,0-1-1 0 0,0 0 0 0 0,0 1 1 0 0,0-1-1 0 0,1 0 0 0 0,-1 0 1 0 0,1-1-1 0 0,3-20-1957 0 0,3 3 298 0 0,1-1 0 0 0,0 1 0 0 0,2 1 0 0 0,0 0 0 0 0,17-23 0 0 0,1-4 358 0 0,22-47 3874 0 0,-10-4 5474 0 0,-40 96-7755 0 0,0 0 0 0 0,0 0 0 0 0,0 0 0 0 0,0-1 0 0 0,0 1 0 0 0,0 0 0 0 0,0 0-1 0 0,0 0 1 0 0,0 0 0 0 0,0-1 0 0 0,0 1 0 0 0,0 0 0 0 0,1 0 0 0 0,-1 0 0 0 0,0-1 0 0 0,0 1 0 0 0,0 0 0 0 0,0 0 0 0 0,0 0 0 0 0,0 0 0 0 0,0-1 0 0 0,1 1 0 0 0,-1 0 0 0 0,0 0 0 0 0,0 0 0 0 0,0 0-1 0 0,0 0 1 0 0,1 0 0 0 0,-1 0 0 0 0,0 0 0 0 0,0-1 0 0 0,0 1 0 0 0,1 0 0 0 0,-1 0 0 0 0,0 0 0 0 0,0 0 0 0 0,0 0 0 0 0,1 0 0 0 0,-1 0 0 0 0,0 0 0 0 0,0 0 0 0 0,1 0 0 0 0,4 11 2099 0 0,2 28-2498 0 0,-3-21 849 0 0,2 4-421 0 0,1 0-1 0 0,1-1 0 0 0,19 36 1 0 0,-20-44-138 0 0,1 1 1 0 0,1-1 0 0 0,0-1-1 0 0,1 1 1 0 0,1-2 0 0 0,15 15-1 0 0,-24-24-2 0 0,0-1-1 0 0,0 1 1 0 0,0-1-1 0 0,0 1 1 0 0,0-1-1 0 0,0 1 1 0 0,1-1-1 0 0,-1 0 1 0 0,1 0-1 0 0,-1-1 1 0 0,1 1-1 0 0,2 0 1 0 0,-7-30 452 0 0,-12-15-353 0 0,-26-56 0 0 0,-2-9-65 0 0,31 77-49 0 0,4 14 31 0 0,1-2-1 0 0,0 1 1 0 0,1 0-1 0 0,2-1 1 0 0,-3-30-1 0 0,6 49-31 0 0,-1 0 0 0 0,1 1 0 0 0,0-1 0 0 0,0 0 0 0 0,0 1 0 0 0,0-1 0 0 0,0 1 0 0 0,1-1 0 0 0,-1 0 0 0 0,0 1 0 0 0,0-1 0 0 0,0 0 0 0 0,0 1 0 0 0,1-1 0 0 0,-1 1 0 0 0,0-1 0 0 0,1 1 0 0 0,-1-1 0 0 0,0 0 0 0 0,1 1 0 0 0,-1-1 0 0 0,1 1 0 0 0,-1 0 0 0 0,0-1 0 0 0,1 1 0 0 0,-1-1 0 0 0,1 1 0 0 0,1-1 0 0 0,-1 1 2 0 0,0 0 0 0 0,0 0 1 0 0,0 0-1 0 0,0 0 0 0 0,1 0 1 0 0,-1 0-1 0 0,0 0 1 0 0,0 1-1 0 0,0-1 0 0 0,0 0 1 0 0,0 1-1 0 0,0-1 0 0 0,0 1 1 0 0,2 0-1 0 0,3 3 14 0 0,-1 0 1 0 0,1 0-1 0 0,-1 0 0 0 0,7 7 1 0 0,5 9 38 0 0,0 0-1 0 0,-2 2 1 0 0,20 33 0 0 0,30 76 294 0 0,-4-8-103 0 0,-51-106-267 0 0,0 0-14 0 0,-1-1-1 0 0,-1 2 1 0 0,9 24 0 0 0,-18-42-318 0 0,1 0-1 0 0,-1 1 1 0 0,1-1 0 0 0,-1 0 0 0 0,1 0 0 0 0,-1 1 0 0 0,1-1 0 0 0,-1 0-1 0 0,1 0 1 0 0,-1 0 0 0 0,1 0 0 0 0,-1 0 0 0 0,1 0 0 0 0,-1 0 0 0 0,1 0 0 0 0,-1 0-1 0 0,1 0 1 0 0,-1 0 0 0 0,1 0 0 0 0,-1 0 0 0 0,1 0 0 0 0,-1 0 0 0 0,1 0 0 0 0,-1-1-1 0 0,1 1 1 0 0,-1 0 0 0 0,0-1 0 0 0,-24-6-7829 0 0,21 6 4212 0 0,-5 0-2098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36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0 195 13147 0 0,'0'0'13793'0'0,"23"-18"-13619"0"0,72-55-72 0 0,18-6-2266 0 0,-94 66-392 0 0,-1 2-5051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41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32 848 0 0,'0'0'18016'0'0,"0"-6"-17116"0"0,1 0-586 0 0,0-13 2657 0 0,5 26 2270 0 0,9 0-3890 0 0,-13-6-1327 0 0,1-1 0 0 0,-1 1 0 0 0,0 0 1 0 0,0 0-1 0 0,0 1 0 0 0,0-1 0 0 0,0 0 1 0 0,0 0-1 0 0,0 1 0 0 0,0 0 0 0 0,0-1 0 0 0,1 3 1 0 0,6 7 51 0 0,-8-11-72 0 0,0 1 1 0 0,0 0-1 0 0,0 0 0 0 0,0 0 1 0 0,0 0-1 0 0,0 0 1 0 0,0 0-1 0 0,-1 0 0 0 0,1 1 1 0 0,0-1-1 0 0,-1 0 0 0 0,1 0 1 0 0,0 3-1 0 0,21 48 117 0 0,-12-34-71 0 0,3 10 4 0 0,6 41 153 0 0,-3-16-76 0 0,7 14 22 0 0,-19-43-63 0 0,-1-5 52 0 0,0 1-1 0 0,1 25 1 0 0,-3 24 157 0 0,1-38-210 0 0,-1 0-1 0 0,-2 0 1 0 0,-1 0-1 0 0,-12 57 1 0 0,2-40 46 0 0,-15 45 42 0 0,20-79-134 0 0,1-2 0 0 0,-2 1 0 0 0,0 0 0 0 0,0-2 1 0 0,-1 1-1 0 0,0-1 0 0 0,-19 17 0 0 0,1 1 1 0 0,3-6-44 0 0,23-22 0 0 0,1 0 0 0 0,0-2 0 0 0,0 0 0 0 0,0 0 0 0 0,0 0 0 0 0,1-7 0 0 0,1 1 0 0 0,-1-1 0 0 0,1 1 0 0 0,1-1 0 0 0,-1 1 0 0 0,1 0 0 0 0,0 0 0 0 0,1 0 0 0 0,0 0 0 0 0,0 1 0 0 0,7-9 0 0 0,-4 5 0 0 0,0 0 0 0 0,-1-1 0 0 0,8-19 0 0 0,-5 3 0 0 0,-1-1 0 0 0,7-45 0 0 0,4-160 0 0 0,-18 203 0 0 0,0 20 0 0 0,1-73 0 0 0,-2 73 0 0 0,-1 0 0 0 0,0 1 0 0 0,-1-1 0 0 0,0 0 0 0 0,0 1 0 0 0,-6-12 0 0 0,0 0 0 0 0,3 8 0 0 0,-1 1 0 0 0,0 0 0 0 0,-12-19 0 0 0,-39-54 0 0 0,52 79 0 0 0,2-1 0 0 0,-1 0 0 0 0,-4-13 0 0 0,6 14 0 0 0,-1-1 0 0 0,0 0 0 0 0,0 1 0 0 0,-6-8 0 0 0,8 11-15 0 0,-3-6-188 0 0,-3 6-150 0 0,6 5-1044 0 0,1 0 0 0 0,-1 0-1 0 0,1 1 1 0 0,-1-1 0 0 0,1 0-1 0 0,0 1 1 0 0,0-1 0 0 0,1 4-1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42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 2513 0 0,'0'0'18427'0'0,"-4"0"-17712"0"0,3 0-322 0 0,-9-2-607 0 0,8 1 1095 0 0,5 1 2726 0 0,27 5-1295 0 0,61-4-490 0 0,-9-1-1321 0 0,-64 3-436 0 0,0 0 0 0 0,1 2 0 0 0,-2 0 0 0 0,1 1 0 0 0,29 15 0 0 0,-5-4 77 0 0,144 47 935 0 0,-171-55-1050 0 0,1 0 1 0 0,-2 1 0 0 0,1 1-1 0 0,-1 0 1 0 0,-1 1 0 0 0,20 22-1 0 0,-17-18-19 0 0,4 1-8 0 0,2 1 0 0 0,0-2 0 0 0,0-1 0 0 0,2-1 0 0 0,-1-1 0 0 0,27 10 0 0 0,-8-2 0 0 0,-31-17 0 0 0,0 2 0 0 0,-1 0 0 0 0,0 0 0 0 0,-1 0 0 0 0,1 2 0 0 0,-1-1 0 0 0,0 1 0 0 0,-1 0 0 0 0,14 17 0 0 0,-17-13-152 0 0,-17-11-397 0 0,7-1 346 0 0,-20 0-3292 0 0,11-1-470 0 0,0 1-5512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45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9 528 7690 0 0,'0'0'17919'0'0,"-8"-4"-16590"0"0,37 29 191 0 0,-22-22-1377 0 0,-1 0-1 0 0,2 0 1 0 0,-1 0-1 0 0,0-1 1 0 0,0 0-1 0 0,1-1 1 0 0,-1 0-1 0 0,1 0 1 0 0,-1 0-1 0 0,1-1 1 0 0,-1 0-1 0 0,1-1 1 0 0,0 0-1 0 0,10-2 1 0 0,12-5 206 0 0,0-1 0 0 0,38-16 0 0 0,12-4 35 0 0,-46 18-292 0 0,-1-1 1 0 0,0-2-1 0 0,-1-1 1 0 0,0-1-1 0 0,-2-2 1 0 0,0-1-1 0 0,33-28 1 0 0,-1-4-93 0 0,37-28 0 0 0,-81 66 0 0 0,-1 0 0 0 0,0-2 0 0 0,-1 0 0 0 0,0 0 0 0 0,16-22 0 0 0,-30 31 0 0 0,0 1 0 0 0,-1-1 0 0 0,1 1 0 0 0,-1-1 0 0 0,0 0 0 0 0,-1 1 0 0 0,1-1 0 0 0,-1 0 0 0 0,0 1 0 0 0,-1-1 0 0 0,1 0 0 0 0,-3-6 0 0 0,3 11 0 0 0,0-1 0 0 0,0 1 0 0 0,-1 0 0 0 0,1-1 0 0 0,-1 1 0 0 0,0 0 0 0 0,1 0 0 0 0,-1-1 0 0 0,0 1 0 0 0,0 0 0 0 0,1 0 0 0 0,-1 0 0 0 0,0 0 0 0 0,0 0 0 0 0,0 0 0 0 0,-1 0 0 0 0,-1-1 0 0 0,2 24 0 0 0,-2-5 0 0 0,-1 0 0 0 0,-1-1 0 0 0,0 1 0 0 0,-2-1 0 0 0,1 0 0 0 0,-2-1 0 0 0,0 0 0 0 0,-14 18 0 0 0,-10 11 0 0 0,12-18 0 0 0,-26 29 0 0 0,25-31 0 0 0,-26 39 0 0 0,36-45 0 0 0,-1-1 0 0 0,-1-1 0 0 0,0 0 0 0 0,-1-1 0 0 0,-1 0 0 0 0,-22 17 0 0 0,32-30 0 0 0,1 1 0 0 0,-1-1 0 0 0,0 0 0 0 0,0-1 0 0 0,0 1 0 0 0,-1-1 0 0 0,1 0 0 0 0,0 0 0 0 0,-6 0 0 0 0,-53 0 0 0 0,39-2 0 0 0,-87 3 0 0 0,-115-4 0 0 0,226 2 0 0 0,0 0 0 0 0,-1 0 0 0 0,1 0 0 0 0,0-1 0 0 0,0 1 0 0 0,0 0 0 0 0,0 0 0 0 0,0-1 0 0 0,0 1 0 0 0,0-1 0 0 0,1 1 0 0 0,-1-1 0 0 0,0 1 0 0 0,0-1 0 0 0,0 1 0 0 0,0-1 0 0 0,0 0 0 0 0,1 0 0 0 0,-1 1 0 0 0,0-1 0 0 0,1 0 0 0 0,-1 0 0 0 0,1 0 0 0 0,-1 0 0 0 0,1 0 0 0 0,-1 0 0 0 0,1 0 0 0 0,-1 0 0 0 0,1-1 0 0 0,-1-3 0 0 0,0 1 0 0 0,1-1 0 0 0,0 0 0 0 0,0 0 0 0 0,1-6 0 0 0,-1-4 0 0 0,2 14 0 0 0,1 1 0 0 0,-1-1 0 0 0,0 0 0 0 0,0 1 0 0 0,0-1 0 0 0,0 1 0 0 0,1 0 0 0 0,-1 0 0 0 0,0 0 0 0 0,0 0 0 0 0,1 0 0 0 0,2 1 0 0 0,-2-1 0 0 0,14 1 0 0 0,0 1 0 0 0,0 1 0 0 0,0 1 0 0 0,0 0 0 0 0,29 13 0 0 0,32 7 0 0 0,-46-17 0 0 0,2 2 0 0 0,0-2 0 0 0,0-2 0 0 0,0-1 0 0 0,43-1 0 0 0,-70-3 0 0 0,-1-1 0 0 0,0-1 0 0 0,1 1 0 0 0,-1-1 0 0 0,0 0 0 0 0,0-1 0 0 0,0 0 0 0 0,0 0 0 0 0,0 0 0 0 0,-1 0 0 0 0,1-1 0 0 0,-1 0 0 0 0,8-7 0 0 0,5-7 0 0 0,0-1 0 0 0,16-23 0 0 0,-12 15 0 0 0,-5 4 0 0 0,-1 0 0 0 0,-1-1 0 0 0,-1-1 0 0 0,18-44 0 0 0,-26 52 0 0 0,-1 1 0 0 0,0-1 0 0 0,-2 0 0 0 0,0 0 0 0 0,-1 0 0 0 0,0-22 0 0 0,-3 28 0 0 0,-1 19 0 0 0,-5 13 0 0 0,-58 93 0 0 0,54-98 0 0 0,-1 1 0 0 0,-1-1 0 0 0,-1-1 0 0 0,-22 19 0 0 0,8-8 0 0 0,-35 41 0 0 0,38-38 0 0 0,-40 35 0 0 0,53-54 0 0 0,0 0 0 0 0,-1-1 0 0 0,0 0 0 0 0,-1 0 0 0 0,1-2 0 0 0,-1 0 0 0 0,-1 0 0 0 0,0-1 0 0 0,1-1 0 0 0,-2-1 0 0 0,1 0 0 0 0,0-1 0 0 0,-1 0 0 0 0,-27 0 0 0 0,29-3 0 0 0,0-1 0 0 0,0-1 0 0 0,-1 0 0 0 0,2-1 0 0 0,-1-1 0 0 0,0 0 0 0 0,1-1 0 0 0,-1 0 0 0 0,1-1 0 0 0,-14-9 0 0 0,23 13 0 0 0,-8-7 0 0 0,12 8 0 0 0,1 1 0 0 0,-1-1 0 0 0,0 1 0 0 0,1-1 0 0 0,-1 1 0 0 0,0 0 0 0 0,1-1 0 0 0,-1 1 0 0 0,0-1 0 0 0,1 1 0 0 0,-1 0 0 0 0,1 0 0 0 0,-1-1 0 0 0,1 1 0 0 0,-1 0 0 0 0,1 0 0 0 0,-1-1 0 0 0,1 1 0 0 0,-1 0 0 0 0,1 0 0 0 0,-1 0 0 0 0,1 0 0 0 0,-1 0 0 0 0,1 0 0 0 0,-1 0 0 0 0,1 0 0 0 0,0 0 0 0 0,57-12 0 0 0,176-42 0 0 0,-164 35 0 0 0,88-37 0 0 0,-129 42 0 0 0,0-2 0 0 0,-1-2 0 0 0,0 0 0 0 0,35-32 0 0 0,-8 8 0 0 0,39-36 0 0 0,-86 71 0 0 0,-1 0 0 0 0,0 0 0 0 0,0-1 0 0 0,0 0 0 0 0,-1 0 0 0 0,-1 0 0 0 0,1-1 0 0 0,3-9 0 0 0,-7 15 0 0 0,-1 0 0 0 0,-1-1 0 0 0,1 1 0 0 0,0 0 0 0 0,-1-1 0 0 0,1 1 0 0 0,-1 0 0 0 0,-1-6 0 0 0,1 5 0 0 0,1 3 0 0 0,-4 1 0 0 0,-11 0 0 0 0,8-1-2709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47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53 0 0 0,'0'0'21529'0'0,"-5"-8"-20362"0"0,-17-28-87 0 0,17 28 2022 0 0,36 10-61 0 0,19 5-2752 0 0,-19-1-45 0 0,87 17 384 0 0,-100-18-510 0 0,-1 1 0 0 0,1 0-1 0 0,-2 2 1 0 0,26 14 0 0 0,-12-2 25 0 0,0 2-1 0 0,-1 0 1 0 0,26 29-1 0 0,71 84 386 0 0,-103-111-528 0 0,-16-17 0 0 0,0 0 0 0 0,0 1 0 0 0,0-1 0 0 0,-1 1 0 0 0,-1 0 0 0 0,1 1 0 0 0,-1-1 0 0 0,-1 1 0 0 0,5 10 0 0 0,-9-19 0 0 0,0 1 0 0 0,0-1 0 0 0,0 0 0 0 0,0 1 0 0 0,0-1 0 0 0,0 0 0 0 0,0 0 0 0 0,0 1 0 0 0,1-1 0 0 0,-1 0 0 0 0,0 1 0 0 0,0-1 0 0 0,0 0 0 0 0,0 0 0 0 0,-1 1 0 0 0,1-1 0 0 0,0 0 0 0 0,0 1 0 0 0,0-1 0 0 0,0 0 0 0 0,0 0 0 0 0,0 1 0 0 0,0-1 0 0 0,0 0 0 0 0,-1 0 0 0 0,1 1 0 0 0,0-1 0 0 0,0 0 0 0 0,0 0 0 0 0,-1 1 0 0 0,1-1 0 0 0,0 0 0 0 0,0 0 0 0 0,0 0 0 0 0,-1 0 0 0 0,1 1 0 0 0,0-1 0 0 0,0 0 0 0 0,-1 0 0 0 0,1 0 0 0 0,0 0 0 0 0,-1 0 0 0 0,1 0 0 0 0,0 0 0 0 0,0 0 0 0 0,-1 0 0 0 0,1 0 0 0 0,0 0 0 0 0,-1 0 0 0 0,1 0 0 0 0,0 0 0 0 0,0 0 0 0 0,-1 0 0 0 0,1 0 0 0 0,0 0 0 0 0,-1 0 0 0 0,1 0 0 0 0,0 0 0 0 0,0 0 0 0 0,-1-1 0 0 0,1 1 0 0 0,-1 0 0 0 0,-18-9 0 0 0,17 8 0 0 0,-17-8 0 0 0,1-2 0 0 0,0 0 0 0 0,-26-22 0 0 0,-3-2 0 0 0,-79-62 0 0 0,30 22 0 0 0,66 53 0 0 0,-1 2 0 0 0,-1 2 0 0 0,-59-26 0 0 0,57 32 0 0 0,-46-11 0 0 0,21 7 0 0 0,58 15 0 0 0,0 1 0 0 0,0-1 0 0 0,0 1 0 0 0,0-1 0 0 0,0 1 0 0 0,0-1 0 0 0,0 1 0 0 0,0 0 0 0 0,0 0 0 0 0,0 0 0 0 0,0-1 0 0 0,0 1 0 0 0,-1 0 0 0 0,1 0 0 0 0,0 0 0 0 0,0 1 0 0 0,-1-1 0 0 0,24 15 0 0 0,-14-12 0 0 0,-1 0 0 0 0,1 0 0 0 0,0-1 0 0 0,0 0 0 0 0,0-1 0 0 0,16 2 0 0 0,53-4 0 0 0,-33 0 0 0 0,-24 0 0 0 0,1 1 0 0 0,0 1 0 0 0,-1 1 0 0 0,1 1 0 0 0,-1 1 0 0 0,38 12 0 0 0,-35-7 0 0 0,-2 2 0 0 0,1 0 0 0 0,-2 1 0 0 0,33 25 0 0 0,69 70 0 0 0,-121-106 0 0 0,117 122 0 0 0,-104-103 0 0 0,-12-17 0 0 0,0 0 0 0 0,0 0 0 0 0,0 0 0 0 0,0 0 0 0 0,1-1 0 0 0,3 4 0 0 0,-12-10 0 0 0,-40-30 0 0 0,-35-11 0 0 0,-105-76 0 0 0,152 96 0 0 0,-1 2 0 0 0,-1 2 0 0 0,-56-24 0 0 0,76 39 0 0 0,0 1 0 0 0,-1 0 0 0 0,0 2 0 0 0,0 0 0 0 0,0 0 0 0 0,0 2 0 0 0,-1 0 0 0 0,1 1 0 0 0,0 1 0 0 0,0 0 0 0 0,0 1 0 0 0,0 1 0 0 0,0 1 0 0 0,0 1 0 0 0,1 0 0 0 0,-1 1 0 0 0,1 0 0 0 0,-15 10 0 0 0,-23 10 0 0 0,51-27 0 0 0,6-3 0 0 0,-2 2 0 0 0,16-5 0 0 0,0 0 0 0 0,0 2 0 0 0,1 0 0 0 0,0 0 0 0 0,0 2 0 0 0,0 0 0 0 0,1 2 0 0 0,-1 0 0 0 0,1 0 0 0 0,24 4 0 0 0,-10 1 0 0 0,-1 1 0 0 0,0 1 0 0 0,-1 2 0 0 0,1 1 0 0 0,29 14 0 0 0,-21-5 0 0 0,-1 1 0 0 0,-1 2 0 0 0,-1 2 0 0 0,-1 2 0 0 0,-1 1 0 0 0,-1 1 0 0 0,59 64 0 0 0,-83-81 0 0 0,-1 2 0 0 0,-1-1 0 0 0,0 1 0 0 0,-1 1 0 0 0,0-1 0 0 0,-1 1 0 0 0,0 0 0 0 0,-1 1 0 0 0,-1-1 0 0 0,5 22 0 0 0,-8-30 0 0 0,0 11 0 0 0,-1-16 0 0 0,0 0 0 0 0,0 0 0 0 0,0-1 0 0 0,0 1 0 0 0,0 0 0 0 0,0 0 0 0 0,0 0 0 0 0,0 0 0 0 0,-1 0 0 0 0,1 0 0 0 0,0 0 0 0 0,0 0 0 0 0,0 0 0 0 0,0 0 0 0 0,0 0 0 0 0,0 0 0 0 0,-1 0 0 0 0,1 0 0 0 0,0 0 0 0 0,0 0 0 0 0,0 0 0 0 0,0 0 0 0 0,0 0 0 0 0,0 0 0 0 0,-1 0 0 0 0,1 0 0 0 0,0 0 0 0 0,0 0 0 0 0,0 0 0 0 0,0 1 0 0 0,0-1 0 0 0,0 0 0 0 0,0 0 0 0 0,-1 0 0 0 0,1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0,-22-23-2057 0 0,13 12-2286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3:58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92 3297 0 0,'0'0'19172'0'0,"-3"-6"-16217"0"0,73 7-2009 0 0,0-4 1 0 0,-1-3-1 0 0,130-27 0 0 0,-140 15-694 0 0,-27 8 111 0 0,37-7-1 0 0,-69 17-340 0 0,0 0-1 0 0,0 0 1 0 0,0 0-1 0 0,0 0 1 0 0,0 0-1 0 0,0 0 0 0 0,0 0 1 0 0,0 1-1 0 0,0-1 1 0 0,0 0-1 0 0,0 0 1 0 0,0 0-1 0 0,0 0 0 0 0,0 0 1 0 0,0 0-1 0 0,0 0 1 0 0,0 0-1 0 0,0 0 0 0 0,0 0 1 0 0,0 0-1 0 0,0 0 1 0 0,0 0-1 0 0,0 0 1 0 0,0 0-1 0 0,0 0 0 0 0,0 0 1 0 0,0 0-1 0 0,0 0 1 0 0,0 0-1 0 0,0 0 1 0 0,0 0-1 0 0,0 0 0 0 0,0 0 1 0 0,0 0-1 0 0,0 0 1 0 0,1 0-1 0 0,-9 5 316 0 0,-12 3-122 0 0,-34 4 42 0 0,-100 11-1 0 0,102-18-173 0 0,-1 3-1 0 0,-58 16 0 0 0,79-20 185 0 0,93-15-223 0 0,76 2-64 0 0,182-19 148 0 0,-301 25-122 0 0,1 1 25 0 0,-35 1-11 0 0,-49 4-20 0 0,1 4 0 0 0,-105 23 0 0 0,97-15 0 0 0,-123 10 0 0 0,140-20 0 0 0,53-4 0 0 0,31-1 0 0 0,315-27 0 0 0,-184 13 0 0 0,-490 55 0 0 0,157 1 0 0 0,86-19 0 0 0,112-26 0 0 0,33-1 0 0 0,7-1 0 0 0,60-10 0 0 0,237-21 0 0 0,-346 36 0 0 0,-15 0 0 0 0,-3 0 0 0 0,-23 2 0 0 0,6 0 0 0 0,-354 61 0 0 0,324-53 0 0 0,-27 7 0 0 0,-68 11 0 0 0,141-27 0 0 0,-11-2 0 0 0,42-11 0 0 0,64-10 0 0 0,175-18 0 0 0,99 19 0 0 0,-326 21 0 0 0,-24 0 0 0 0,-14 0 0 0 0,-5 0 0 0 0,-470 10 0 0 0,391-7 0 0 0,59-3 0 0 0,0 2 0 0 0,-40 7 0 0 0,61-8 0 0 0,27 0 0 0 0,445-36 0 0 0,-311 17 0 0 0,-126 15 0 0 0,-89 5 0 0 0,1 2 0 0 0,-82 18 0 0 0,-111 38 0 0 0,187-44 0 0 0,6 2 0 0 0,37-12 0 0 0,-1 0 0 0 0,-19 3 0 0 0,656-80 0 0 0,-537 70 0 0 0,-79 1 0 0 0,-22 0 0 0 0,-36 6 0 0 0,-70 16 0 0 0,80-12 0 0 0,-1-2 0 0 0,-74 3 0 0 0,76-11 0 0 0,37 1 0 0 0,29-1 0 0 0,284 10 0 0 0,-284-10 0 0 0,18 0 0 0 0,-30 0 0 0 0,-15 1 0 0 0,-106 7 0 0 0,22-3 0 0 0,-96 19 0 0 0,245-11 0 0 0,-29-11 0 0 0,0-1 0 0 0,60-5 0 0 0,59-18 0 0 0,-100 14 0 0 0,3 2 0 0 0,-78 8 0 0 0,0 1 0 0 0,-50 13 0 0 0,27-5 0 0 0,-120 17 0 0 0,135-24 0 0 0,0-2 0 0 0,0-2 0 0 0,-34-3 0 0 0,49-1 0 0 0,30 2 0 0 0,30 0 0 0 0,408 7 0 0 0,-448-5 0 0 0,-10-1 0 0 0,-45-6 0 0 0,-118-9 0 0 0,60 16 0 0 0,-1 4 0 0 0,-197 35 0 0 0,221-25 0 0 0,188-43 0 0 0,449-87 0 0 0,-304 86 0 0 0,-527 76 0 0 0,51-6 0 0 0,158-30 0 0 0,-81 0 0 0 0,232-19 0 0 0,-40 4 0 0 0,199-33 0 0 0,87-8 0 0 0,-318 46 0 0 0,22-2 0 0 0,-25 3 0 0 0,-4-1 0 0 0,-13 3 0 0 0,-46 8 0 0 0,0 4 0 0 0,-66 24 0 0 0,30-8 0 0 0,66-22 0 0 0,-318 82 0 0 0,327-90 0 0 0,57-10 0 0 0,-12 1 0 0 0,101-22 0 0 0,1 5 0 0 0,1 6 0 0 0,207-6 0 0 0,-331 25 0 0 0,-30 5 0 0 0,20-3 0 0 0,-107 16 0 0 0,-161 5 0 0 0,116-24 0 0 0,150-1 0 0 0,9 1 0 0 0,24 0 0 0 0,123-6 0 0 0,0-5 0 0 0,163-36 0 0 0,-304 47 0 0 0,-3 1 0 0 0,1 0 0 0 0,-1 0 0 0 0,1 0 0 0 0,-1-1 0 0 0,1 1 0 0 0,-1-1 0 0 0,0 0 0 0 0,1 0 0 0 0,2-1 0 0 0,-8-16-4809 0 0,2 9-1372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2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 1472 0 0,'-4'2'27685'0'0,"1"-6"-28747"0"0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17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 0 0 0,'0'0'15467'0'0,"-3"-2"-14273"0"0,4 11-1071 0 0,0-1 0 0 0,0 0-1 0 0,1 1 1 0 0,3 10 0 0 0,-2-11-74 0 0,-1 0-1 0 0,0 1 0 0 0,-1-1 1 0 0,1 12-1 0 0,3 12 140 0 0,-3-25 3342 0 0,-3-14-3377 0 0,0 1-1 0 0,0-1 0 0 0,0 1 0 0 0,-1-1 1 0 0,0 1-1 0 0,-5-11 0 0 0,4 11-158 0 0,1-1-1 0 0,-1 1 1 0 0,1-1-1 0 0,1 0 1 0 0,-1 1-1 0 0,0-14 0 0 0,-2-12 75 0 0,4 32-77 0 0,1 31-658 0 0,8 164 666 0 0,-2-126 176 0 0,-7-50-145 0 0,0-11 210 0 0,0-12 689 0 0,-3-1-2512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4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5 0 0 0,'0'0'12028'0'0,"-9"-4"-11396"0"0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4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6425 0 0,'0'0'7805'0'0,"-3"2"-8465"0"0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5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11851 0 0,'1'1'13053'0'0,"3"1"-14327"0"0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6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21 0 0 0,'0'0'18251'0'0,"-1"-3"-17521"0"0,-3-14 772 0 0,3 17-1633 0 0,-1 0-2034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7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4457 0 0,'0'0'11849'0'0,"-10"0"-12208"0"0,8 1-2224 0 0,9 4-6440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7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7794 0 0,'0'0'12861'0'0,"2"1"-13130"0"0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7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11346 0 0,'0'0'10579'0'0,"3"0"-12342"0"0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28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3 14243 0 0,'0'0'11378'0'0,"-7"3"-8021"0"0,-6-8-3753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0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2665 0 0,'0'0'10683'0'0,"-2"-1"-10782"0"0,0 1 158 0 0,-8-1-2367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0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7898 0 0,'0'0'11781'0'0,"-15"2"-11240"0"0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1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2769 0 0,'0'0'13046'0'0,"3"-7"-12594"0"0,8-23-142 0 0,-9 26-287 0 0,0 1 0 0 0,0 0 0 0 0,0 0 0 0 0,1 0 0 0 0,-1 0-1 0 0,1 0 1 0 0,0 1 0 0 0,-1-1 0 0 0,1 1 0 0 0,0 0 0 0 0,1 0 0 0 0,-1 0 0 0 0,0 0 0 0 0,1 0 0 0 0,3-1 0 0 0,4-3-251 0 0,26-12-3647 0 0,-14 8-4108 0 0,-16 6 3125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1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2064 0 0,'0'0'20287'0'0,"7"8"-14872"0"0,-8-9-6253 0 0,-4-2 4647 0 0,3 2-5374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2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3945 0 0,'0'0'3865'0'0,"0"16"-10555"0"0,1-12 5570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2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0 0 0,'0'0'11202'0'0,"0"5"-10775"0"0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3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0 0 0,'0'0'17870'0'0,"-3"0"-17373"0"0,0 0 181 0 0,-5 7 6515 0 0,8-7-7204 0 0,0 0 11 0 0,-1 0 407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46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21 0 0 0,'0'0'16553'0'0,"1"-10"-10839"0"0,-3 9-5583 0 0,-1-1-1 0 0,0 1 0 0 0,1 0 0 0 0,-1 0 0 0 0,0 0 1 0 0,0 0-1 0 0,0 0 0 0 0,1 1 0 0 0,-1-1 0 0 0,0 1 0 0 0,0 0 1 0 0,-5 0-1 0 0,-38 3 279 0 0,41-1-419 0 0,0 0 1 0 0,0 0-1 0 0,0 0 0 0 0,1 0 0 0 0,-1 1 0 0 0,1 0 0 0 0,-1 0 0 0 0,1 0 1 0 0,0 0-1 0 0,0 1 0 0 0,1 0 0 0 0,-1 0 0 0 0,1 0 0 0 0,0 0 1 0 0,0 0-1 0 0,0 0 0 0 0,0 1 0 0 0,1-1 0 0 0,0 1 0 0 0,-3 7 0 0 0,5-11 6 0 0,0 1-1 0 0,0-1 1 0 0,0 0-1 0 0,0 1 1 0 0,0-1-1 0 0,0 1 0 0 0,0-1 1 0 0,1 0-1 0 0,-1 1 1 0 0,0-1-1 0 0,1 0 1 0 0,-1 1-1 0 0,1-1 0 0 0,0 0 1 0 0,-1 0-1 0 0,1 1 1 0 0,0-1-1 0 0,0 0 1 0 0,-1 0-1 0 0,1 0 0 0 0,0 0 1 0 0,0 0-1 0 0,0 0 1 0 0,0 0-1 0 0,1 0 1 0 0,-1-1-1 0 0,0 1 0 0 0,0 0 1 0 0,0-1-1 0 0,3 2 1 0 0,6 2 125 0 0,0 1-1 0 0,1-1 1 0 0,12 2 0 0 0,4 2 36 0 0,-25-7-142 0 0,0 0-1 0 0,0 0 0 0 0,0 0 0 0 0,0 0 0 0 0,0 0 1 0 0,0 1-1 0 0,0-1 0 0 0,0 0 0 0 0,0 1 1 0 0,-1 0-1 0 0,1-1 0 0 0,0 1 0 0 0,-1 0 1 0 0,0 0-1 0 0,1 0 0 0 0,1 4 0 0 0,-2-1 83 0 0,1 0 1 0 0,-1 0-1 0 0,0 0 0 0 0,-1 0 0 0 0,0 0 0 0 0,0 9 0 0 0,0-11-61 0 0,-1 0 0 0 0,1 0 1 0 0,-1 0-1 0 0,0 0 0 0 0,0 0 0 0 0,0 0 1 0 0,-1 0-1 0 0,1 0 0 0 0,-1 0 0 0 0,0-1 1 0 0,1 1-1 0 0,-1-1 0 0 0,-4 4 0 0 0,-30 28 786 0 0,32-31-691 0 0,1-1-1 0 0,-1 0 1 0 0,0-1 0 0 0,0 1-1 0 0,0-1 1 0 0,0 1-1 0 0,0-1 1 0 0,-1 0-1 0 0,1-1 1 0 0,0 1-1 0 0,-7-1 1 0 0,-49-2 637 0 0,58 2-739 0 0,-2 0 5 0 0,1-1 1 0 0,-1 1-1 0 0,1-1 1 0 0,-1 0-1 0 0,1 0 1 0 0,0 0-1 0 0,-4-3 1 0 0,6 4-3 0 0,-3-2 812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0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1 176 3577 0 0,'0'0'16973'0'0,"17"-13"-16450"0"0,-6 2-511 0 0,-1 0 1 0 0,-1 0 0 0 0,0-1 0 0 0,10-19 0 0 0,-4 8 40 0 0,22-39 424 0 0,-37 62-463 0 0,0 0 0 0 0,0-1-1 0 0,0 1 1 0 0,0 0-1 0 0,1 0 1 0 0,-1 0 0 0 0,0 0-1 0 0,0 0 1 0 0,0 0-1 0 0,0 0 1 0 0,1-1 0 0 0,-1 1-1 0 0,0 0 1 0 0,0 0 0 0 0,0 0-1 0 0,0 0 1 0 0,1 0-1 0 0,-1 0 1 0 0,0 0 0 0 0,0 0-1 0 0,0 0 1 0 0,1 0-1 0 0,-1 0 1 0 0,0 0 0 0 0,0 0-1 0 0,0 0 1 0 0,1 0 0 0 0,-1 0-1 0 0,0 0 1 0 0,0 0-1 0 0,0 1 1 0 0,0-1 0 0 0,1 0-1 0 0,-1 0 1 0 0,0 0-1 0 0,0 0 1 0 0,0 0 0 0 0,0 0-1 0 0,0 0 1 0 0,1 1 0 0 0,-1-1-1 0 0,0 0 1 0 0,0 0-1 0 0,0 0 1 0 0,0 0 0 0 0,0 1-1 0 0,0-1 1 0 0,0 0-1 0 0,0 0 1 0 0,1 0 0 0 0,-1 0-1 0 0,0 1 1 0 0,0-1-1 0 0,0 0 1 0 0,0 0 0 0 0,0 1-1 0 0,7 14 58 0 0,-5-12 8 0 0,56 113 1777 0 0,-55-110-2107 0 0,-2-4 2477 0 0,0 0-4017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4401 0 0,'0'0'11086'0'0,"4"13"-10952"0"0,10 39-45 0 0,-14-50-64 0 0,1 0 1 0 0,0 0-1 0 0,-1 0 0 0 0,1 0 0 0 0,0-1 0 0 0,0 1 1 0 0,0 0-1 0 0,0-1 0 0 0,0 1 0 0 0,0-1 1 0 0,0 1-1 0 0,0-1 0 0 0,3 2 0 0 0,-3-2-137 0 0,0-1-1 0 0,0 1 1 0 0,0-1-1 0 0,0 1 1 0 0,0-1-1 0 0,0 1 1 0 0,0-1-1 0 0,0 0 0 0 0,0 0 1 0 0,0 1-1 0 0,0-1 1 0 0,0 0-1 0 0,0 0 1 0 0,0 0-1 0 0,0 0 1 0 0,2-1-1 0 0,16-7-4858 0 0,-6-2-3851 0 0,-10 8 8465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0 0 0,'0'0'16524'0'0,"2"12"-16178"0"0,6 32 136 0 0,21 127 3751 0 0,-29-167-4130 0 0,1 0 1 0 0,-1 0 0 0 0,0 0 0 0 0,0-1 0 0 0,0 1 0 0 0,0 0 0 0 0,-1 0-1 0 0,0 0 1 0 0,1 0 0 0 0,-2 0 0 0 0,1-1 0 0 0,0 1 0 0 0,-1 0-1 0 0,-2 4 1 0 0,-4-2-3899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2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66 2953 0 0,'0'0'18606'0'0,"-2"-3"-17934"0"0,-4-5-535 0 0,4 3 3473 0 0,5 7-3376 0 0,-1 0 0 0 0,0 0 0 0 0,0 1-1 0 0,0-1 1 0 0,0 1 0 0 0,0-1 0 0 0,1 5 0 0 0,9 11 14 0 0,6 3-23 0 0,-12-12-122 0 0,1-1 0 0 0,0 0 1 0 0,0 0-1 0 0,1-1 0 0 0,0 0 0 0 0,0 0 0 0 0,1 0 0 0 0,11 5 0 0 0,-15-9-32 0 0,18 4 215 0 0,-22-7-279 0 0,0 0 1 0 0,0 0-1 0 0,-1 0 0 0 0,1-1 1 0 0,0 1-1 0 0,-1 0 0 0 0,1 0 0 0 0,0-1 1 0 0,-1 1-1 0 0,1 0 0 0 0,-1-1 1 0 0,1 1-1 0 0,0 0 0 0 0,-1-1 1 0 0,1 1-1 0 0,-1-1 0 0 0,1 1 1 0 0,-1-1-1 0 0,1 1 0 0 0,-1-1 1 0 0,0 0-1 0 0,1 1 0 0 0,-1-1 1 0 0,0 1-1 0 0,1-1 0 0 0,-1 0 0 0 0,0 1 1 0 0,0-1-1 0 0,0 0 0 0 0,1 1 1 0 0,-1-2-1 0 0,3-19 70 0 0,0 1 0 0 0,-2-1 0 0 0,0 0 0 0 0,-3-26 0 0 0,1-3-2 0 0,5 61 215 0 0,-3 28-132 0 0,-1 1 48 0 0,-5 49-1 0 0,1-46-101 0 0,-7 36-1 0 0,6-46-52 0 0,4-24-5 0 0,0 0-1 0 0,-1 0 1 0 0,-6 16-1 0 0,17-112-288 0 0,9 4 242 0 0,9-51 30 0 0,-23 102 77 0 0,-7 67-77 0 0,-1-1 0 0 0,-1 0 1 0 0,-14 43-1 0 0,8-30 15 0 0,-23 82 282 0 0,30-124 381 0 0,1-6-2806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5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0 0 0,'3'0'21419'0'0,"-2"0"-21427"0"0,1 0 50 0 0,-1 0 0 0 0,1-1 0 0 0,-1 1 0 0 0,1-1-1 0 0,-1 1 1 0 0,0-1 0 0 0,1 1 0 0 0,-1-1 0 0 0,0 0 0 0 0,1 0 0 0 0,-1 0-1 0 0,0 0 1 0 0,0 0 0 0 0,0 0 0 0 0,2-2 0 0 0,16-22 15 0 0,-15 18 28 0 0,0 2-39 0 0,-2 0-1 0 0,1 0 0 0 0,0 0 0 0 0,2-10 0 0 0,6-11 183 0 0,-8 0 215 0 0,-3 16 314 0 0,5 17 326 0 0,13 34-714 0 0,-14-33-224 0 0,1 0 1 0 0,-2 1-1 0 0,1 0 1 0 0,-1-1-1 0 0,-1 1 1 0 0,3 15-1 0 0,3 18 1685 0 0,-9-47-6116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20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3577 0 0,'0'0'13320'0'0,"14"-11"-13296"0"0,44-34-97 0 0,-50 38-680 0 0,0 1 0 0 0,1 1 0 0 0,0-1 1 0 0,0 1-1 0 0,1 1 0 0 0,10-4 0 0 0,1-1-5138 0 0,-10 4 204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6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0 108 4857 0 0,'0'0'14798'0'0,"4"13"-14522"0"0,-2-7-239 0 0,3 11 184 0 0,0-1 0 0 0,-1 1 0 0 0,-1 0 0 0 0,1 24 0 0 0,-4 4 778 0 0,0-41-763 0 0,0-28-1217 0 0,13-205-886 0 0,-12 218 1760 0 0,2-9 895 0 0,3 21-366 0 0,5 9-377 0 0,4 12 239 0 0,-1 1 0 0 0,0 1 0 0 0,-2 0 0 0 0,14 38-1 0 0,-23-54-79 0 0,-1 0 0 0 0,1 0 0 0 0,-2 1-1 0 0,1-1 1 0 0,-1 1 0 0 0,0 0 0 0 0,-1-1 0 0 0,0 1-1 0 0,-2 10 1 0 0,-6-4-834 0 0,5-11-3437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6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8506 0 0,'0'0'13284'0'0,"9"-3"-12921"0"0,7-2-164 0 0,2 0 0 0 0,34-3 0 0 0,-38 5-3190 0 0,-9 2-2730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7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12091 0 0,'0'0'9167'0'0,"2"13"-9010"0"0,3 23 122 0 0,1 45 0 0 0,-6-26 1101 0 0,-5-82-2091 0 0,4 24 848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7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 8138 0 0,'0'0'12480'0'0,"1"16"-12114"0"0,5 113 363 0 0,-6-126-703 0 0,0 1 60 0 0,0 1-1 0 0,1-1 1 0 0,-1 0-1 0 0,1 0 1 0 0,0 0-1 0 0,0 0 1 0 0,0 0-1 0 0,3 5 1 0 0,-4-10-121 0 0,1 0 0 0 0,-1-1 0 0 0,0 1 0 0 0,0 0 0 0 0,0-1 1 0 0,0 1-1 0 0,0-1 0 0 0,-1 1 0 0 0,1 0 0 0 0,0 0 0 0 0,0-1 0 0 0,-1 1 1 0 0,0-2-1 0 0,-6-7 109 0 0,0 0 1 0 0,1-1 0 0 0,1 1 0 0 0,0-1 0 0 0,0-1-1 0 0,1 1 1 0 0,0-1 0 0 0,1 1 0 0 0,0-1 0 0 0,1 0-1 0 0,-1-13 1 0 0,3 25-81 0 0,0-1-1 0 0,0 0 1 0 0,0 1 0 0 0,0-1-1 0 0,0 0 1 0 0,0 1-1 0 0,0-1 1 0 0,0 1-1 0 0,0-1 1 0 0,1 0 0 0 0,-1 1-1 0 0,0-1 1 0 0,0 0-1 0 0,0 1 1 0 0,1-1-1 0 0,-1 1 1 0 0,0-1 0 0 0,1 1-1 0 0,-1-1 1 0 0,0 1-1 0 0,1-1 1 0 0,-1 1-1 0 0,1-1 1 0 0,-1 1-1 0 0,1-1 1 0 0,-1 1 0 0 0,1 0-1 0 0,-1-1 1 0 0,1 1-1 0 0,-1 0 1 0 0,1 0-1 0 0,0-1 1 0 0,-1 1 0 0 0,1 0-1 0 0,-1 0 1 0 0,1 0-1 0 0,0 0 1 0 0,-1-1-1 0 0,1 1 1 0 0,-1 0 0 0 0,1 0-1 0 0,0 0 1 0 0,-1 0-1 0 0,1 1 1 0 0,0-1-1 0 0,1 0-11 0 0,0 1 0 0 0,-1-1 0 0 0,1 1-1 0 0,0-1 1 0 0,-1 1 0 0 0,1 0 0 0 0,-1 0-1 0 0,0 0 1 0 0,1 0 0 0 0,-1 0-1 0 0,1 0 1 0 0,-1 0 0 0 0,0 0 0 0 0,0 1-1 0 0,2 1 1 0 0,2 5 68 0 0,-1 0 0 0 0,0-1-1 0 0,0 2 1 0 0,-1-1 0 0 0,0 0-1 0 0,0 1 1 0 0,-1-1 0 0 0,0 1-1 0 0,-1 0 1 0 0,1 9 0 0 0,0-20-167 0 0,0 0 0 0 0,0 1 0 0 0,0-1 0 0 0,0 1 0 0 0,0-1 0 0 0,1 1 0 0 0,-1 0-1 0 0,0 0 1 0 0,1 0 0 0 0,-1 0 0 0 0,1 1 0 0 0,3-2 0 0 0,-2 2 122 0 0,-1 1-1 0 0,0-1 0 0 0,0 1 0 0 0,-1-1 1 0 0,1 1-1 0 0,0 0 0 0 0,0 0 0 0 0,0 0 1 0 0,0 0-1 0 0,-1 1 0 0 0,1-1 1 0 0,0 1-1 0 0,-1 0 0 0 0,0 0 0 0 0,1 0 1 0 0,-1 0-1 0 0,0 0 0 0 0,0 0 1 0 0,0 0-1 0 0,0 1 0 0 0,0-1 0 0 0,-1 1 1 0 0,1-1-1 0 0,-1 1 0 0 0,1 0 1 0 0,-1 0-1 0 0,0 0 0 0 0,0-1 0 0 0,-1 1 1 0 0,1 0-1 0 0,0 0 0 0 0,-1 0 1 0 0,0 0-1 0 0,0 0 0 0 0,0 0 0 0 0,0 0 1 0 0,-1 5-1 0 0,0-4 185 0 0,-1 0 0 0 0,1 0 0 0 0,-1-1-1 0 0,0 1 1 0 0,-1-1 0 0 0,1 0 0 0 0,-1 1 0 0 0,1-1 0 0 0,-1 0 0 0 0,0 0 0 0 0,0-1 0 0 0,0 1-1 0 0,-4 2 1 0 0,-1 1 368 0 0,0-1 1 0 0,-1 0-1 0 0,0 0 0 0 0,-12 4 0 0 0,17-8-192 0 0,-1 1-1 0 0,1-1 0 0 0,-1 0 0 0 0,0 0 0 0 0,-7 0 0 0 0,-4-5-2194 0 0,16 3 1284 0 0,-1 1 0 0 0,1-1 1 0 0,-1 1-1 0 0,1-1 0 0 0,-1 1 0 0 0,1-1 1 0 0,-1 1-1 0 0,1-1 0 0 0,0 0 0 0 0,-1 1 1 0 0,1-1-1 0 0,0 0 0 0 0,0 1 0 0 0,-1-1 1 0 0,1 0-1 0 0,0 1 0 0 0,0-1 0 0 0,0 0 1 0 0,0 1-1 0 0,0-2 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5:59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29 0 0 0,'0'2'20929'0'0,"0"3"-19154"0"0,0-6-1789 0 0,-1 1 1 0 0,0-1 0 0 0,1 0 0 0 0,0 0 0 0 0,-1 1 0 0 0,1-1 0 0 0,-1 0 0 0 0,1 0 0 0 0,0 0 0 0 0,0 0-1 0 0,-1 0 1 0 0,1 1 0 0 0,0-1 0 0 0,0 0 0 0 0,0 0 0 0 0,0 0 0 0 0,0 0 0 0 0,0-1 0 0 0,0 2-12 0 0,0-1 0 0 0,0 0 1 0 0,0 0-1 0 0,0 1 1 0 0,0-1-1 0 0,0 0 0 0 0,1 1 1 0 0,-1-1-1 0 0,0 0 1 0 0,0 0-1 0 0,1 1 0 0 0,-1-1 1 0 0,0 0-1 0 0,0 1 1 0 0,1-1-1 0 0,-1 1 0 0 0,1-1 1 0 0,-1 0-1 0 0,1 1 1 0 0,-1-1-1 0 0,1 1 0 0 0,-1-1 1 0 0,1 1-1 0 0,-1 0 1 0 0,1-1-1 0 0,0 1 0 0 0,-1-1 1 0 0,1 1-1 0 0,0 0 1 0 0,-1 0-1 0 0,1-1 0 0 0,0 1 1 0 0,-1 0-1 0 0,1 0 1 0 0,0 0-1 0 0,0 0 0 0 0,-1 0 1 0 0,2 0-1 0 0,-1 0 32 0 0,0 0-1 0 0,0 0 1 0 0,0 1-1 0 0,0-1 1 0 0,1 1-1 0 0,-1-1 1 0 0,0 1-1 0 0,0-1 0 0 0,0 1 1 0 0,-1-1-1 0 0,1 1 1 0 0,0 0-1 0 0,0 0 1 0 0,0 0-1 0 0,0-1 1 0 0,-1 1-1 0 0,1 0 1 0 0,0 0-1 0 0,-1 0 1 0 0,1 0-1 0 0,-1 0 1 0 0,1 0-1 0 0,-1 0 1 0 0,1 0-1 0 0,-1 0 0 0 0,0 0 1 0 0,0 1-1 0 0,1-1 1 0 0,-1 0-1 0 0,0 2 1 0 0,3 38 743 0 0,-3-37-665 0 0,-1 0-18 0 0,0 1 0 0 0,0-1-1 0 0,0 1 1 0 0,0 0-1 0 0,-1-1 1 0 0,1 0 0 0 0,-1 1-1 0 0,0-1 1 0 0,-1 0-1 0 0,1 0 1 0 0,-1 0 0 0 0,0-1-1 0 0,-4 6 1 0 0,6-8-29 0 0,1-1-71 0 0,0 0-1 0 0,0 0 1 0 0,0 0-1 0 0,0 0 1 0 0,0 0 0 0 0,0 0-1 0 0,0 0 1 0 0,1 0-1 0 0,-1 0 1 0 0,0 1-1 0 0,0-1 1 0 0,0 0 0 0 0,0 0-1 0 0,0 0 1 0 0,0 0-1 0 0,0 0 1 0 0,0 0-1 0 0,0 0 1 0 0,0 0 0 0 0,0 0-1 0 0,0 1 1 0 0,0-1-1 0 0,0 0 1 0 0,0 0-1 0 0,0 0 1 0 0,0 0 0 0 0,0 0-1 0 0,0 0 1 0 0,0 0-1 0 0,0 0 1 0 0,0 0-1 0 0,0 1 1 0 0,0-1 0 0 0,0 0-1 0 0,0 0 1 0 0,0 0-1 0 0,0 0 1 0 0,0 0-1 0 0,0 0 1 0 0,0 0-1 0 0,-1 0 1 0 0,1 0 0 0 0,0 0-1 0 0,0 1 1 0 0,0-1-1 0 0,0 0 1 0 0,10 2 252 0 0,-2-1 126 0 0,-1 0 0 0 0,1 0 1 0 0,0-1-1 0 0,0 0 0 0 0,9-1 0 0 0,8 0-2128 0 0,0 3-9102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0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4129 0 0,'0'0'19136'0'0,"2"3"-19055"0"0,2 7-243 0 0,0-1 0 0 0,0 0 0 0 0,1 0-1 0 0,1-1 1 0 0,12 16 0 0 0,-18-23-30 0 0,0-1 0 0 0,1 0 1 0 0,-1 1-1 0 0,0-1 0 0 0,1 0 1 0 0,-1 0-1 0 0,1 1 0 0 0,-1-1 0 0 0,0 0 1 0 0,1 0-1 0 0,-1 0 0 0 0,1 1 1 0 0,-1-1-1 0 0,1 0 0 0 0,-1 0 1 0 0,1 0-1 0 0,-1 0 0 0 0,0 0 0 0 0,1 0 1 0 0,-1 0-1 0 0,1 0 0 0 0,-1 0 1 0 0,1 0-1 0 0,-1 0 0 0 0,1 0 1 0 0,-1-1-1 0 0,1 1 0 0 0,0 0 1 0 0,11-12-4034 0 0,4-16 216 0 0,-4-8 5002 0 0,-10 11 10022 0 0,-1 49-8378 0 0,-2 30-1826 0 0,-3 1 0 0 0,-3-1 0 0 0,-21 91 1 0 0,18-108 163 0 0,-17 43-1 0 0,24-74-773 0 0,1-6-2020 0 0,1-5-3154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1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0 0 0,'0'4'28333'0'0,"0"-2"-28799"0"0,-3-1 1732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2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4089 0 0,'0'0'10978'0'0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3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 13867 0 0,'0'0'12889'0'0,"-8"-1"-13187"0"0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5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17196 0 0,'0'0'3372'0'0,"6"16"-2413"0"0,1 3-644 0 0,0-3-39 0 0,-2-1 0 0 0,0 1 0 0 0,-1 0 0 0 0,4 24 0 0 0,2 77 809 0 0,-6 151-1 0 0,-1 5-1124 0 0,4-207-1412 0 0,-2-28-1574 0 0,-2 0-5324 0 0,-3-17-4037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20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2 119 5081 0 0,'0'0'12049'0'0,"-1"-16"-12094"0"0,1-48 14 0 0,0 63 26 0 0,0-1 0 0 0,0 0 0 0 0,1 0 1 0 0,-1 1-1 0 0,0-1 0 0 0,1 0 0 0 0,0 1 0 0 0,-1-1 0 0 0,1 1 0 0 0,0-1 0 0 0,0 1 0 0 0,0-1 0 0 0,0 1 0 0 0,0-1 0 0 0,0 1 0 0 0,0 0 0 0 0,1-1 0 0 0,-1 1 0 0 0,0 0 0 0 0,1 0 0 0 0,-1 0 0 0 0,1 0 0 0 0,-1 0 1 0 0,1 1-1 0 0,-1-1 0 0 0,1 0 0 0 0,0 1 0 0 0,-1-1 0 0 0,1 1 0 0 0,0-1 0 0 0,-1 1 0 0 0,1 0 0 0 0,0 0 0 0 0,0 0 0 0 0,-1 0 0 0 0,1 0 0 0 0,2 0 0 0 0,6 21-192 0 0,-9-13 210 0 0,0 1 0 0 0,0-1 0 0 0,-1 0 0 0 0,0 1 0 0 0,0-1 0 0 0,-1 0 1 0 0,0 1-1 0 0,-1-1 0 0 0,0 0 0 0 0,-3 11 0 0 0,-7 34 123 0 0,10-40-64 0 0,-1 0 0 0 0,-7 21 0 0 0,9-31-33 0 0,0 0-1 0 0,1 1 1 0 0,0-1-1 0 0,-1 0 1 0 0,1 0-1 0 0,0 1 1 0 0,1 4-1 0 0,0 3 302 0 0,-1-10-312 0 0,1-1 1 0 0,-1 1-1 0 0,1-1 0 0 0,0 1 1 0 0,-1-1-1 0 0,1 1 1 0 0,0-1-1 0 0,-1 0 0 0 0,1 1 1 0 0,0-1-1 0 0,-1 0 0 0 0,1 0 1 0 0,0 1-1 0 0,0-1 0 0 0,-1 0 1 0 0,1 0-1 0 0,0 0 0 0 0,0 0 1 0 0,-1 0-1 0 0,1 0 0 0 0,1 0 1 0 0,17 1 558 0 0,-18-1-582 0 0,12-1 229 0 0,0-1 0 0 0,0 0 0 0 0,-1-1 0 0 0,1-1 0 0 0,0 0 0 0 0,-1 0-1 0 0,0-2 1 0 0,0 1 0 0 0,11-8 0 0 0,-4 3 28 0 0,-11 5 141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05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21125 0 0,'0'0'249'0'0,"16"-12"-532"0"0,46-38 214 0 0,-28 17-64 0 0,-33 32 252 0 0,0 0 1 0 0,0-1-1 0 0,0 1 1 0 0,-1-1-1 0 0,1 1 1 0 0,0-1-1 0 0,0 1 1 0 0,-1-1-1 0 0,1 1 1 0 0,-1-1-1 0 0,0 0 0 0 0,1 1 1 0 0,-1-1-1 0 0,0-2 1 0 0,0 3 0 0 0,-1 1 0 0 0,1-1 0 0 0,0 1 0 0 0,-1-1 0 0 0,1 1 0 0 0,0-1 0 0 0,-1 1 0 0 0,1-1-1 0 0,0 1 1 0 0,-1 0 0 0 0,1-1 0 0 0,-1 1 0 0 0,1-1 0 0 0,-1 1 0 0 0,1 0 0 0 0,-1 0 0 0 0,1-1 0 0 0,-1 1 0 0 0,1 0 0 0 0,-1 0 0 0 0,0-1 0 0 0,1 1 0 0 0,-1 0 0 0 0,1 0 0 0 0,-1 0 0 0 0,0 0 0 0 0,1 0 0 0 0,-1 0 0 0 0,1 0 0 0 0,-1 0 0 0 0,1 0-1 0 0,-1 0 1 0 0,0 1 0 0 0,0-1 0 0 0,-22 5 1604 0 0,17-2-1475 0 0,-1 0 0 0 0,1 1 0 0 0,0 0 0 0 0,1 0 0 0 0,-1 1 0 0 0,1-1 0 0 0,0 1 0 0 0,0 0 0 0 0,-7 10 0 0 0,10-12-480 0 0,0 0 0 0 0,-1 1 1 0 0,2-1-1 0 0,-1 1 0 0 0,0 0 0 0 0,1-1 1 0 0,0 1-1 0 0,-1 5 0 0 0,1-7-408 0 0,1 1 0 0 0,0-1 0 0 0,0 0 0 0 0,0 1 0 0 0,0-1-1 0 0,0 0 1 0 0,1 1 0 0 0,-1-1 0 0 0,1 0 0 0 0,-1 1 0 0 0,1-1 0 0 0,0 0 0 0 0,0 0 0 0 0,2 4-1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0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 12419 0 0,'0'0'6745'0'0,"-46"-1"-16227"0"0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1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12667 0 0,'0'0'9495'0'0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2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6 16524 0 0,'0'0'9043'0'0,"-18"-6"-6578"0"0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0 0 0,'0'0'0'0'0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6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24 6713 0 0,'-18'-24'15304'0'0,"15"27"-13341"0"0,1 0-3150 0 0,-3-1 171 0 0,0 0-1947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6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 7009 0 0,'0'0'14549'0'0,"-3"-1"-14486"0"0,1 0-678 0 0,-4 0 1431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7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 14291 0 0,'0'0'1896'0'0,"-18"-1"-4792"0"0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6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 7258 0 0,'0'0'13924'0'0,"-3"-1"-13628"0"0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7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15 12051 0 0,'0'0'4345'0'0,"-6"-15"-20741"0"0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26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332 547 0 0 0,'0'0'19856'0'0,"-6"-18"-19204"0"0,-19-52-232 0 0,25 69-409 0 0,-1 0-1 0 0,1 0 1 0 0,-1 0-1 0 0,1 0 1 0 0,0 0-1 0 0,-1 0 1 0 0,0 0-1 0 0,1 0 1 0 0,-1 1-1 0 0,0-1 1 0 0,1 0-1 0 0,-1 0 0 0 0,0 1 1 0 0,0-1-1 0 0,1 0 1 0 0,-1 1-1 0 0,0-1 1 0 0,0 1-1 0 0,0-1 1 0 0,0 1-1 0 0,0 0 1 0 0,0-1-1 0 0,0 1 1 0 0,0 0-1 0 0,0-1 0 0 0,0 1 1 0 0,0 0-1 0 0,0 0 1 0 0,0 0-1 0 0,-1 0 1 0 0,-1 1 10 0 0,1 0 0 0 0,-1 0 0 0 0,1 0 0 0 0,0 0 0 0 0,-1 0 0 0 0,1 0-1 0 0,0 1 1 0 0,-3 1 0 0 0,-1 1 35 0 0,-6 5 39 0 0,0 0 0 0 0,0 1 0 0 0,1 0 0 0 0,0 1 0 0 0,0 0 0 0 0,-8 14 1 0 0,-53 81 522 0 0,56-82-511 0 0,7-8-67 0 0,-1-1 1 0 0,2 2-1 0 0,0-1 1 0 0,1 1-1 0 0,1 1 1 0 0,1-1-1 0 0,0 1 1 0 0,1 0-1 0 0,1 0 0 0 0,-2 32 1 0 0,5-47-38 0 0,0-1 0 0 0,1 1-1 0 0,-1 0 1 0 0,0 0 0 0 0,1 0 0 0 0,0-1-1 0 0,-1 1 1 0 0,1 0 0 0 0,0-1 0 0 0,1 1-1 0 0,-1-1 1 0 0,0 1 0 0 0,1-1 0 0 0,-1 0-1 0 0,1 1 1 0 0,0-1 0 0 0,3 3 0 0 0,-2-2-1 0 0,1 0 0 0 0,1 0 0 0 0,-1-1 0 0 0,0 1 0 0 0,0-1 0 0 0,1 0 0 0 0,0 0 0 0 0,-1 0 0 0 0,7 1 0 0 0,3 0 7 0 0,1-1 0 0 0,0 0 0 0 0,-1-1 0 0 0,1-1 0 0 0,27-2 0 0 0,-22-1 6 0 0,0-1 0 0 0,0-2 0 0 0,0 1 0 0 0,-1-2 0 0 0,0-1 0 0 0,0 0 0 0 0,23-15 0 0 0,-4-1 13 0 0,0-1 0 0 0,42-38 0 0 0,-57 43 3 0 0,-1-1-1 0 0,-1-1 1 0 0,0-1 0 0 0,-2-1-1 0 0,-1-1 1 0 0,18-31 0 0 0,-26 38 3 0 0,-1-2 0 0 0,-1 1 0 0 0,0-1 0 0 0,-1 0 0 0 0,-1-1 1 0 0,-2 0-1 0 0,0 0 0 0 0,0 0 0 0 0,-1-37 0 0 0,-3 40 7 0 0,-2-1-1 0 0,0 1 0 0 0,-1 0 1 0 0,0-1-1 0 0,-2 1 0 0 0,0 1 1 0 0,-1-1-1 0 0,-1 1 1 0 0,0 0-1 0 0,-2 0 0 0 0,0 1 1 0 0,0 0-1 0 0,-2 1 0 0 0,0 0 1 0 0,0 1-1 0 0,-2 0 1 0 0,-24-22-1 0 0,32 31 12 0 0,-1 1-1 0 0,1 0 1 0 0,-1 0 0 0 0,1 0-1 0 0,-1 1 1 0 0,0-1-1 0 0,0 2 1 0 0,-1-1 0 0 0,1 1-1 0 0,0 0 1 0 0,-1 0 0 0 0,0 0-1 0 0,-9 0 1 0 0,15 2-51 0 0,1 0-1 0 0,-1 1 1 0 0,0-1 0 0 0,1 0 0 0 0,-1 1 0 0 0,1-1-1 0 0,-1 0 1 0 0,1 1 0 0 0,-1-1 0 0 0,1 1 0 0 0,-1-1-1 0 0,1 0 1 0 0,-1 1 0 0 0,1-1 0 0 0,-1 1 0 0 0,1 0-1 0 0,0-1 1 0 0,-1 1 0 0 0,1-1 0 0 0,0 1-1 0 0,0 0 1 0 0,-1-1 0 0 0,1 1 0 0 0,0 0 0 0 0,0-1-1 0 0,0 1 1 0 0,0-1 0 0 0,0 1 0 0 0,0 0 0 0 0,0-1-1 0 0,0 1 1 0 0,0 0 0 0 0,0 0 0 0 0,3 28-26 0 0,13 39 22 0 0,4-1-1 0 0,50 114 1 0 0,-30-84 3 0 0,-3-13 11 0 0,8 21 6 0 0,-7-20 62 0 0,-38-85-67 0 0,0 1 0 0 0,0-1 0 0 0,0 1 0 0 0,0-1 0 0 0,0 0 0 0 0,1 1 0 0 0,-1-1 0 0 0,0 0 0 0 0,0 1 1 0 0,1-1-1 0 0,-1 0 0 0 0,0 0 0 0 0,0 1 0 0 0,1-1 0 0 0,-1 0 0 0 0,0 1 0 0 0,1-1 0 0 0,-1 0 0 0 0,0 0 1 0 0,1 0-1 0 0,-1 0 0 0 0,0 1 0 0 0,1-1 0 0 0,-1 0 0 0 0,1 0 0 0 0,-1 0 0 0 0,0 0 0 0 0,1 0 0 0 0,-1 0 24 0 0,1 0-1 0 0,-1-1 0 0 0,0 1 0 0 0,0 0 1 0 0,0 0-1 0 0,0-1 0 0 0,1 1 0 0 0,-1 0 1 0 0,0-1-1 0 0,0 1 0 0 0,0 0 0 0 0,0-1 1 0 0,0 1-1 0 0,0 0 0 0 0,0-1 1 0 0,0 1-1 0 0,0 0 0 0 0,0-1 0 0 0,0 1 1 0 0,0 0-1 0 0,0 0 0 0 0,0-1 0 0 0,0 1 1 0 0,0 0-1 0 0,0-1 0 0 0,0 1 0 0 0,-1 0 1 0 0,1-1-1 0 0,0 1 0 0 0,0 0 0 0 0,0 0 1 0 0,0-1-1 0 0,-1 1 0 0 0,-10-23 39 0 0,1 0 0 0 0,0 0 0 0 0,2-1 0 0 0,1 0 0 0 0,1-1 0 0 0,1 0 0 0 0,1 0 0 0 0,0-32 0 0 0,4 51-82 0 0,1 0 1 0 0,0 0 0 0 0,0 0-1 0 0,1 0 1 0 0,0 1 0 0 0,0-1-1 0 0,0 1 1 0 0,1-1 0 0 0,-1 1-1 0 0,1 0 1 0 0,1 0 0 0 0,-1 0-1 0 0,1 0 1 0 0,0 0 0 0 0,8-7-1 0 0,-7 7 3 0 0,1-1 0 0 0,0 2 0 0 0,0-1-1 0 0,1 1 1 0 0,-1 0 0 0 0,1 0 0 0 0,-1 1-1 0 0,1 0 1 0 0,1 0 0 0 0,-1 0 0 0 0,0 1 0 0 0,9-1-1 0 0,-7 2 4 0 0,-1 0 0 0 0,1 1 0 0 0,-1 0 0 0 0,0 1 0 0 0,1 0 0 0 0,-1 0 0 0 0,0 1 0 0 0,1 0 0 0 0,-1 0 0 0 0,0 1 0 0 0,0 0 0 0 0,-1 0 0 0 0,1 1 0 0 0,-1 0 0 0 0,1 0 0 0 0,-1 1 0 0 0,7 6 0 0 0,-6-4 2 0 0,-1 0 0 0 0,0 1 0 0 0,0 0 0 0 0,-1 0 0 0 0,0 1 0 0 0,0-1 0 0 0,-1 1 0 0 0,0 0-1 0 0,0 1 1 0 0,-1-1 0 0 0,-1 1 0 0 0,1 0 0 0 0,2 17 0 0 0,-4-12 7 0 0,0 0 0 0 0,-1 0 0 0 0,-1 1 0 0 0,0-1 1 0 0,-1 0-1 0 0,-1 0 0 0 0,0 0 0 0 0,-1 0 0 0 0,-1-1 0 0 0,0 1 0 0 0,-1-1 0 0 0,0 0 0 0 0,-1 0 1 0 0,-14 22-1 0 0,11-22 33 0 0,0-1 0 0 0,-1 0 0 0 0,0 0 0 0 0,-1-1 1 0 0,0-1-1 0 0,-1 0 0 0 0,-1 0 0 0 0,0-1 0 0 0,0-1 1 0 0,0 0-1 0 0,-2-1 0 0 0,1-1 0 0 0,-25 10 0 0 0,30-14 0 0 0,1 0 0 0 0,-1 0 0 0 0,1-1 0 0 0,-1-1-1 0 0,0 0 1 0 0,0 0 0 0 0,0 0 0 0 0,0-1 0 0 0,0-1-1 0 0,0 1 1 0 0,-14-4 0 0 0,19 3-50 0 0,-1-1 0 0 0,1 1 0 0 0,0-1 0 0 0,0 0 0 0 0,-1-1 0 0 0,1 1-1 0 0,1-1 1 0 0,-1 0 0 0 0,0 0 0 0 0,1 0 0 0 0,-1 0 0 0 0,1 0 0 0 0,0-1 0 0 0,0 0 0 0 0,0 1 0 0 0,1-1 0 0 0,-1 0 0 0 0,1-1 0 0 0,0 1 0 0 0,0 0 0 0 0,0-1 0 0 0,1 1 0 0 0,-2-8-1 0 0,0 2-344 0 0,1 1 0 0 0,1-2-1 0 0,0 1 1 0 0,0 0 0 0 0,1 0-1 0 0,0 0 1 0 0,1 0-1 0 0,0 0 1 0 0,2-11 0 0 0,-1 13-530 0 0,0 1 1 0 0,1 0-1 0 0,0 0 0 0 0,0 0 1 0 0,1 0-1 0 0,-1 0 1 0 0,8-9-1 0 0,6-7-6782 0 0,-3 7-2699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8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8698 0 0,'0'0'13427'0'0,"13"-4"-8354"0"0,-30 2-6747 0 0,7 1-1746 0 0,1 1-4960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4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1 359 5505 0 0,'0'0'14257'0'0,"9"-3"-13627"0"0,29-14 731 0 0,50-29 0 0 0,-65 31-813 0 0,0-2-1 0 0,40-37 1 0 0,-51 42-414 0 0,-1 0 1 0 0,-1-1 0 0 0,0 0 0 0 0,0 0 0 0 0,-1-1-1 0 0,9-22 1 0 0,-14 27-42 0 0,-1-1 0 0 0,-1 0-1 0 0,0 0 1 0 0,0 0 0 0 0,0-1-1 0 0,-2 1 1 0 0,1-13 0 0 0,-1 23 483 0 0,0 26-520 0 0,0-18-48 0 0,1 0 0 0 0,1-1 1 0 0,-1 1-1 0 0,1-1 0 0 0,5 13 0 0 0,4 13 45 0 0,-2-2-17 0 0,17 39-1 0 0,-14-39 20 0 0,12 41 0 0 0,-10-22 55 0 0,-7-26 40 0 0,6 33 0 0 0,-6-19 85 0 0,-3-23 209 0 0,-1 1 0 0 0,1 29 0 0 0,-4-45-208 0 0,-3-4-5173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45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1 405 15027 0 0,'0'0'10549'0'0,"20"-28"-10283"0"0,66-91-25 0 0,-22 23 293 0 0,-38 54-237 0 0,48-78 922 0 0,-73 129-1018 0 0,0 0 1 0 0,1-1 0 0 0,0 1 0 0 0,6 14-1 0 0,4 16-137 0 0,1 3 8 0 0,18 43 1 0 0,-3-8 9 0 0,-22-63 9 0 0,-1 2 1 0 0,-1-1 0 0 0,0 0 0 0 0,-1 1-1 0 0,-1 0 1 0 0,0-1 0 0 0,-1 1-1 0 0,-2 24 1 0 0,-10-10 233 0 0,9-27-256 0 0,0 0 0 0 0,1 0-1 0 0,0 0 1 0 0,-1 1 0 0 0,1-1 0 0 0,0 0 0 0 0,1 1 0 0 0,-2 5 567 0 0,-20-22-2764 0 0,16 6-284 0 0,-1 0-5402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50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156 172 9346 0 0,'0'0'13718'0'0,"-15"6"-13356"0"0,-47 17-63 0 0,61-22-270 0 0,0-1 0 0 0,0 1 0 0 0,-1-1-1 0 0,1 1 1 0 0,0 0 0 0 0,0-1 0 0 0,0 1 0 0 0,0 0 0 0 0,0 0-1 0 0,0 0 1 0 0,0 0 0 0 0,0 0 0 0 0,-1 1 0 0 0,2 8 237 0 0,1-5-106 0 0,-4 14 90 0 0,2-1 0 0 0,0 1 0 0 0,1 0 0 0 0,5 32 1 0 0,-5-48-225 0 0,1 0 0 0 0,0 0 0 0 0,-1 0 0 0 0,1 0 0 0 0,1 0 0 0 0,-1 0 0 0 0,0-1 0 0 0,1 1 0 0 0,-1-1 0 0 0,1 1 0 0 0,0-1 0 0 0,0 1 0 0 0,0-1 1 0 0,0 0-1 0 0,0 0 0 0 0,1 0 0 0 0,-1 0 0 0 0,0 0 0 0 0,1-1 0 0 0,0 1 0 0 0,-1-1 0 0 0,1 1 0 0 0,0-1 0 0 0,0 0 0 0 0,0 0 0 0 0,0-1 0 0 0,-1 1 1 0 0,1 0-1 0 0,4-1 0 0 0,1 1 14 0 0,-1 0 0 0 0,1-1 1 0 0,0 0-1 0 0,-1 0 0 0 0,1-1 1 0 0,0 0-1 0 0,-1-1 0 0 0,1 1 0 0 0,-1-1 1 0 0,13-5-1 0 0,-2-3 73 0 0,0-1-1 0 0,0-1 1 0 0,-1 0-1 0 0,0-1 1 0 0,-1 0 0 0 0,-1-2-1 0 0,0 0 1 0 0,-1-1-1 0 0,0 0 1 0 0,-1-1-1 0 0,14-25 1 0 0,-23 35-34 0 0,1 0 0 0 0,-1 0 0 0 0,0 0 0 0 0,-1-1 0 0 0,1 0 0 0 0,-2 0 0 0 0,1 0 0 0 0,-1 0 0 0 0,0 0 0 0 0,-1 0 0 0 0,0-1-1 0 0,0 1 1 0 0,-1 0 0 0 0,-1-17 0 0 0,0 22-61 0 0,0-1 1 0 0,0 1-1 0 0,0 0 0 0 0,-1-1 0 0 0,1 1 0 0 0,-1 0 0 0 0,0 0 1 0 0,0 0-1 0 0,0 0 0 0 0,0 0 0 0 0,-1 1 0 0 0,1-1 0 0 0,-1 1 1 0 0,0-1-1 0 0,1 1 0 0 0,-1 0 0 0 0,0 0 0 0 0,0 0 0 0 0,-1 1 1 0 0,1-1-1 0 0,0 1 0 0 0,0-1 0 0 0,-5 0 0 0 0,-4-2 33 0 0,-1 1 0 0 0,1 1 0 0 0,0 0 0 0 0,-1 0 0 0 0,-17 1 0 0 0,20 2-32 0 0,1 0-1 0 0,0 0 1 0 0,-1 0 0 0 0,1 1 0 0 0,0 1 0 0 0,0 0-1 0 0,1 0 1 0 0,-1 1 0 0 0,1-1 0 0 0,-1 2 0 0 0,-10 7-1 0 0,2 0-11 0 0,0 2 0 0 0,0 0-1 0 0,-26 30 1 0 0,33-31 7 0 0,0 0 0 0 0,0 1 0 0 0,-10 24 0 0 0,-9 10 18 0 0,27-44-14 0 0,0 0 1 0 0,-1 1 0 0 0,1-1-1 0 0,1 0 1 0 0,-1 1-1 0 0,1-1 1 0 0,0 1-1 0 0,0-1 1 0 0,0 1 0 0 0,0 0-1 0 0,1-1 1 0 0,0 7-1 0 0,0-11-43 0 0,0 1-695 0 0,0-1 584 0 0,0 0-1 0 0,0 0 0 0 0,0 1 1 0 0,0-1-1 0 0,0 0 0 0 0,0 0 0 0 0,0 1 1 0 0,0-1-1 0 0,0 0 0 0 0,0 0 1 0 0,0 0-1 0 0,0 1 0 0 0,0-1 1 0 0,0 0-1 0 0,1 0 0 0 0,-1 0 0 0 0,0 1 1 0 0,0-1-1 0 0,0 0 0 0 0,0 0 1 0 0,0 0-1 0 0,1 0 0 0 0,-1 1 0 0 0,0-1 1 0 0,0 0-1 0 0,0 0 0 0 0,1 0 1 0 0,-1 0-1 0 0,0 0 0 0 0,0 0 0 0 0,1 0 1 0 0,-1 0-1 0 0,0 0 0 0 0,0 0 1 0 0,0 0-1 0 0,1 1 0 0 0,-1-1 1 0 0,0 0-1 0 0,0-1 0 0 0,1 1 0 0 0,-1 0 1 0 0,0 0-1 0 0,0 0 0 0 0,1 0 1 0 0,12 2-9282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6:51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95 186 1288 0 0,'0'0'19311'0'0,"-2"1"-18612"0"0,1-1-621 0 0,0 0 0 0 0,0 0 0 0 0,1 1 0 0 0,-1-1 0 0 0,0 1 0 0 0,0-1 0 0 0,0 1 0 0 0,1-1 0 0 0,-1 1 0 0 0,0-1 1 0 0,0 1-1 0 0,1 0 0 0 0,-1-1 0 0 0,1 1 0 0 0,-1 0 0 0 0,1-1 0 0 0,-1 1 0 0 0,1 0 0 0 0,-1 0 0 0 0,1 0 0 0 0,-1-1 0 0 0,1 1 0 0 0,0 0 0 0 0,0 0 0 0 0,-1 0 0 0 0,1 0 0 0 0,0 0 1 0 0,0 0-1 0 0,0 0 0 0 0,0 1 0 0 0,0 38 1297 0 0,1-22 406 0 0,0-8-1665 0 0,0 0-1 0 0,0 0 1 0 0,-1-1 0 0 0,-2 15 0 0 0,1 0 1589 0 0,1-25-1622 0 0,0 5-69 0 0,-1 0 0 0 0,1 0 0 0 0,0 0 0 0 0,0 0 0 0 0,0 0-1 0 0,1 0 1 0 0,-1 0 0 0 0,1 0 0 0 0,0-1 0 0 0,0 1 0 0 0,0 0 0 0 0,1 0 0 0 0,-1-1 0 0 0,1 1 0 0 0,0-1 0 0 0,0 1 0 0 0,0-1 0 0 0,1 0 0 0 0,-1 0-1 0 0,1 0 1 0 0,-1 0 0 0 0,1-1 0 0 0,0 1 0 0 0,0 0 0 0 0,0-1 0 0 0,1 0 0 0 0,-1 0 0 0 0,1 0 0 0 0,-1 0 0 0 0,1-1 0 0 0,-1 1 0 0 0,1-1 0 0 0,0 0 0 0 0,0 0-1 0 0,7 1 1 0 0,-3-1-10 0 0,0-1-1 0 0,0 1 1 0 0,0-1 0 0 0,0-1-1 0 0,0 1 1 0 0,0-1-1 0 0,0-1 1 0 0,0 1-1 0 0,0-1 1 0 0,-1-1-1 0 0,1 0 1 0 0,-1 0 0 0 0,1 0-1 0 0,-1-1 1 0 0,0 0-1 0 0,-1 0 1 0 0,1-1-1 0 0,-1 1 1 0 0,0-2-1 0 0,0 1 1 0 0,0-1 0 0 0,-1 1-1 0 0,1-2 1 0 0,-2 1-1 0 0,1-1 1 0 0,7-13-1 0 0,-8 8 12 0 0,-1 0-1 0 0,0 0 0 0 0,0 0 1 0 0,-1 0-1 0 0,-1-1 1 0 0,0 1-1 0 0,-1 0 0 0 0,-2-22 1 0 0,1 1 7 0 0,1 10 3 0 0,-1 0-1 0 0,-2 0 0 0 0,0 0 0 0 0,-7-22 1 0 0,9 42 0 0 0,0 0-1 0 0,0 0 1 0 0,0 0 0 0 0,-1 0-1 0 0,0 0 1 0 0,1 0 0 0 0,-1 0 0 0 0,0 0-1 0 0,0 1 1 0 0,0-1 0 0 0,-1 1 0 0 0,1-1-1 0 0,0 1 1 0 0,-1 0 0 0 0,0 0 0 0 0,1 0-1 0 0,-1 0 1 0 0,0 1 0 0 0,0-1 0 0 0,0 1-1 0 0,0 0 1 0 0,-1-1 0 0 0,1 2-1 0 0,-6-2 1 0 0,4 1-6 0 0,-1 0 0 0 0,1 1-1 0 0,-1 0 1 0 0,1 0 0 0 0,-1 1-1 0 0,1 0 1 0 0,-1 0 0 0 0,1 0-1 0 0,0 0 1 0 0,0 1 0 0 0,0 0 0 0 0,-1 0-1 0 0,2 0 1 0 0,-10 6 0 0 0,-1 2-8 0 0,0 2 1 0 0,0-1-1 0 0,1 2 1 0 0,1 0 0 0 0,0 0-1 0 0,1 2 1 0 0,1-1-1 0 0,0 1 1 0 0,0 1 0 0 0,2 0-1 0 0,0 0 1 0 0,-10 29-1 0 0,11-24 4 0 0,-8 22 10 0 0,15-41-216 0 0,0-1-1 0 0,0 1 0 0 0,1 0 1 0 0,-1 0-1 0 0,0-1 1 0 0,1 1-1 0 0,-1 0 0 0 0,1 0 1 0 0,0 0-1 0 0,-1 0 1 0 0,1 0-1 0 0,0-1 0 0 0,0 1 1 0 0,0 0-1 0 0,1 0 1 0 0,-1 2-1 0 0,1-3-204 0 0,-1 1 1 0 0,1-1-1 0 0,0 0 1 0 0,0 1-1 0 0,-1-1 1 0 0,1 0-1 0 0,0 0 1 0 0,0 0-1 0 0,0 0 1 0 0,0 0-1 0 0,0 0 1 0 0,0 0-1 0 0,1 0 1 0 0,-1 0-1 0 0,0 0 1 0 0,0-1-1 0 0,1 1 1 0 0,-1 0-1 0 0,2 0 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13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973 1 8178 0 0,'0'0'10543'0'0,"-11"0"-9877"0"0,-89 3 1301 0 0,69 0-1605 0 0,1 0 1 0 0,-1 2-1 0 0,1 2 1 0 0,0 1-1 0 0,0 1 0 0 0,1 1 1 0 0,-48 24-1 0 0,71-30-341 0 0,-128 75 263 0 0,109-62-253 0 0,0 2 0 0 0,1 0 0 0 0,-23 24 1 0 0,27-20-14 0 0,0 1 0 0 0,-31 50 1 0 0,-23 61 98 0 0,52-89-78 0 0,2 2 0 0 0,2 0 1 0 0,-18 82-1 0 0,-10 155 336 0 0,41-205-224 0 0,6 85-1 0 0,-1-143-123 0 0,7 61 57 0 0,4-1 1 0 0,33 127-1 0 0,-27-135-29 0 0,72 262 321 0 0,-7-29-121 0 0,-15-35-27 0 0,38 173 116 0 0,-74-287-264 0 0,37 161 28 0 0,-22-113-57 0 0,-31-148 15 0 0,10 99 0 0 0,-18-56 106 0 0,-5-1 1 0 0,-19 181-1 0 0,15-265-154 0 0,-2 10-12 0 0,1 1 0 0 0,2 0 0 0 0,1-1 0 0 0,4 41 0 0 0,-4-66-15 0 0,1 0 0 0 0,-1 0 0 0 0,1 0 0 0 0,0 0 0 0 0,-1 0 0 0 0,1 0-1 0 0,0-1 1 0 0,0 1 0 0 0,-1 0 0 0 0,1 0 0 0 0,0 0 0 0 0,0-1 0 0 0,0 1 0 0 0,0-1 0 0 0,0 1 0 0 0,0 0 0 0 0,0-1 0 0 0,0 0-1 0 0,0 1 1 0 0,1-1 0 0 0,-1 0 0 0 0,0 1 0 0 0,0-1 0 0 0,0 0 0 0 0,0 0 0 0 0,0 0 0 0 0,2 0 0 0 0,41-1-5 0 0,-29 0 22 0 0,311 8 44 0 0,-263-4-32 0 0,104-9 1 0 0,-133 2 10 0 0,0-2 0 0 0,-1-1 1 0 0,0-1-1 0 0,55-22 0 0 0,-71 22 2 0 0,0-1 0 0 0,-1 0 0 0 0,0-1 0 0 0,-1 0 0 0 0,0-1 0 0 0,0-1 0 0 0,12-14 0 0 0,-8 6 12 0 0,-1-1 0 0 0,-1-1 1 0 0,-1-1-1 0 0,14-26 0 0 0,4-19 21 0 0,-3-1 0 0 0,31-108 0 0 0,-52 140-48 0 0,-1-1 0 0 0,-2 0 0 0 0,-2 0-1 0 0,-2 0 1 0 0,-1-1 0 0 0,-6-62 0 0 0,-8 17 22 0 0,1 13-16 0 0,-14-102 12 0 0,16 102-11 0 0,-11-107 7 0 0,12 67-5 0 0,-6-156 74 0 0,-4-95 254 0 0,9 233-282 0 0,-44-322-12 0 0,53 449-61 0 0,-97-537-104 0 0,84 478 115 0 0,-3 1 1 0 0,-3 1-1 0 0,-3 1 0 0 0,-1 0 0 0 0,-59-99 0 0 0,-27-35 28 0 0,87 156-32 0 0,-3-4 6 0 0,-36-78 0 0 0,-16-90-52 0 0,40 118 223 0 0,33 81-110 0 0,2 4-66 0 0,-1 0-1 0 0,1 0 1 0 0,-1 0 0 0 0,-5-7-1 0 0,7 11-152 0 0,1 1 0 0 0,-1-1 0 0 0,1 0 0 0 0,0 1 0 0 0,-1-1-1 0 0,1 1 1 0 0,0-1 0 0 0,-1 0 0 0 0,1 1 0 0 0,0-1 0 0 0,0 1-1 0 0,0-1 1 0 0,0 0 0 0 0,0 1 0 0 0,0-1 0 0 0,0 0 0 0 0,0 1 0 0 0,0-1-1 0 0,0 0 1 0 0,0 0 0 0 0,8-9-10400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0:11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15723 0 0,'0'0'4905'0'0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20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22085 0 0,'0'0'2676'0'0,"-9"1"-2470"0"0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2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16 0 0 0,'0'0'12717'0'0,"-1"-3"-11647"0"0,-3-10-226 0 0,2 18 219 0 0,3 30 575 0 0,-1-15-1749 0 0,0 14 191 0 0,-4 171 241 0 0,-12-71-61 0 0,15-127-409 0 0,-1-7-106 0 0,0-16-412 0 0,1-25-129 0 0,3-42 306 0 0,0 29 804 0 0,-3 0 1 0 0,-7-55 0 0 0,4 89 982 0 0,2 20 301 0 0,2 11-799 0 0,-3 388 444 0 0,3-399-1027 0 0,0-23-356 0 0,-13-147-571 0 0,11 153 720 0 0,-12-74 284 0 0,12 215 1632 0 0,7-48-1790 0 0,4 70 280 0 0,-9-146-447 0 0,0-31-11533 0 0,-1 23 10992 0 0,0 0 0 0 0,0 0 0 0 0,0 0 0 0 0,-1 0 0 0 0,0 0 0 0 0,-1 1 0 0 0,0-1 0 0 0,-5-10 0 0 0,6 14 767 0 0,-1-1-1 0 0,1 1 0 0 0,-1 0 1 0 0,0 0-1 0 0,0 0 1 0 0,0 0-1 0 0,-1 0 0 0 0,1 1 1 0 0,-1 0-1 0 0,0 0 1 0 0,0 0-1 0 0,0 0 1 0 0,0 0-1 0 0,0 1 0 0 0,-6-3 1 0 0,9 5 15 0 0,0-1 0 0 0,-1 1-1 0 0,1 0 1 0 0,0 0 0 0 0,-1-1 0 0 0,1 1 0 0 0,0 0 0 0 0,-1 0 0 0 0,1 0 0 0 0,0 0 0 0 0,-1 1 0 0 0,1-1-1 0 0,0 0 1 0 0,-1 0 0 0 0,1 1 0 0 0,0-1 0 0 0,0 1 0 0 0,-1-1 0 0 0,1 1 0 0 0,0 0 0 0 0,0-1 0 0 0,0 1-1 0 0,0 0 1 0 0,0 0 0 0 0,0 0 0 0 0,0 0 0 0 0,0 0 0 0 0,0 0 0 0 0,0 0 0 0 0,0 0 0 0 0,1 0 0 0 0,-1 0-1 0 0,0 1 1 0 0,0 1 0 0 0,-3 5 243 0 0,1 1-1 0 0,1 0 1 0 0,-1-1-1 0 0,-1 13 1 0 0,0 0-95 0 0,1-9-1 0 0,1 1 0 0 0,0 0 0 0 0,1 0 1 0 0,1 22-1 0 0,0-26-133 0 0,0-9-213 0 0,0 1-1 0 0,0-1 1 0 0,0 0-1 0 0,0 1 1 0 0,0-1-1 0 0,0 0 1 0 0,0 1-1 0 0,1-1 1 0 0,-1 0 0 0 0,0 1-1 0 0,0-1 1 0 0,0 0-1 0 0,1 0 1 0 0,-1 1-1 0 0,0-1 1 0 0,0 0-1 0 0,1 0 1 0 0,-1 1-1 0 0,0-1 1 0 0,0 0-1 0 0,1 0 1 0 0,-1 0-1 0 0,0 1 1 0 0,1-1-1 0 0,-1 0 1 0 0,0 0-1 0 0,1 0 1 0 0,-1 0-1 0 0,0 0 1 0 0,1 0-1 0 0,-1 0 1 0 0,1 0-1 0 0,17 0 110 0 0,16-7 79 0 0,2-6 259 0 0,55-29 1 0 0,-89 40-421 0 0,-1 2 56 0 0,-1-1-1 0 0,0 0 1 0 0,0 0-1 0 0,0 0 1 0 0,1 0-1 0 0,-1 0 0 0 0,0 0 1 0 0,0 1-1 0 0,0-1 1 0 0,-1 0-1 0 0,1 0 1 0 0,0 0-1 0 0,0 0 1 0 0,0 0-1 0 0,-1 0 0 0 0,1 1 1 0 0,0-1-1 0 0,-1 0 1 0 0,1 0-1 0 0,-1 0 1 0 0,0 0-1 0 0,-38-16 824 0 0,-81-24 0 0 0,90 31-617 0 0,30 10-232 0 0,6 10-3813 0 0,-3-8 3112 0 0,-1 0 0 0 0,1 0 1 0 0,0 0-1 0 0,-1 0 0 0 0,1-1 1 0 0,0 1-1 0 0,0-1 1 0 0,0 0-1 0 0,1 0 0 0 0,-1 0 1 0 0,0 0-1 0 0,0 0 0 0 0,1-1 1 0 0,-1 1-1 0 0,0-1 0 0 0,0 0 1 0 0,6-1-1 0 0,-3 0 490 0 0,0 0 0 0 0,0-1 0 0 0,0 0 0 0 0,0 0-1 0 0,0-1 1 0 0,-1 0 0 0 0,1 0 0 0 0,9-7 0 0 0,2-4 1610 0 0,-12 10-367 0 0,0 0 1 0 0,0 0 0 0 0,0 1-1 0 0,0-1 1 0 0,0 1 0 0 0,9-3-1 0 0,-11 5 374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39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6873 0 0,'0'0'11744'0'0,"10"15"-11456"0"0,67 100 365 0 0,-62-92-333 0 0,2 5 425 0 0,2 0-1 0 0,0-1 1 0 0,2-1 0 0 0,28 27 0 0 0,-26-27-2 0 0,-20-22-644 0 0,0 1-1 0 0,1-1 1 0 0,-1 0 0 0 0,1 0-1 0 0,0-1 1 0 0,0 1 0 0 0,9 4 0 0 0,-13-7-362 0 0,14-2-13067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27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1 472 16796 0 0,'0'0'9160'0'0,"25"-29"-8882"0"0,77-92-80 0 0,-69 75-93 0 0,-24 23-23 0 0,-4 8-33 0 0,-1-1 19 0 0,0 1 0 0 0,-1-1 0 0 0,-1 0 0 0 0,0 0 0 0 0,-1 0 0 0 0,0 0 0 0 0,-2 0-1 0 0,0 0 1 0 0,-4-21 0 0 0,4 33-49 0 0,0 1 1 0 0,0-1-1 0 0,0 1 0 0 0,0-1 0 0 0,-1 1 1 0 0,1 0-1 0 0,-1 0 0 0 0,0 0 0 0 0,0 0 0 0 0,0 0 1 0 0,-3-3-1 0 0,-7-10 248 0 0,10 16-49 0 0,1 5-167 0 0,0 10-86 0 0,1-14 51 0 0,2 30 23 0 0,0 0 0 0 0,13 59-1 0 0,25 58 133 0 0,-40-147-171 0 0,23 76 186 0 0,2 0 0 0 0,66 136 0 0 0,-25-92-126 0 0,-66-121-72 0 0,1 0 0 0 0,-1 1 0 0 0,0-1 0 0 0,0 1 1 0 0,0-1-1 0 0,0 1 0 0 0,1-1 0 0 0,-1 1 1 0 0,0-1-1 0 0,0 1 0 0 0,0-1 0 0 0,0 1 1 0 0,0-1-1 0 0,0 0 0 0 0,0 1 0 0 0,0-1 0 0 0,0 1 1 0 0,-1-1-1 0 0,1 1 0 0 0,0-1 0 0 0,0 1 1 0 0,0-1-1 0 0,0 1 0 0 0,-1-1 0 0 0,1 0 1 0 0,0 1-1 0 0,-1-1 0 0 0,1 1 0 0 0,0-1 0 0 0,0 0 1 0 0,-1 1-1 0 0,1-1 0 0 0,-1 0 0 0 0,1 0 1 0 0,0 1-1 0 0,-1-1 0 0 0,1 0 0 0 0,-1 0 1 0 0,1 1-1 0 0,0-1 0 0 0,-1 0 0 0 0,1 0 0 0 0,-1 0 1 0 0,1 0-1 0 0,-1 0 0 0 0,1 0 0 0 0,-1 0 1 0 0,1 0-1 0 0,-1 0 0 0 0,1 0 0 0 0,-1 0 1 0 0,1 0-1 0 0,-1 0 0 0 0,-39-2-362 0 0,24 0 225 0 0,-235 0 67 0 0,163 2 854 0 0,88 0-762 0 0,0 0-1 0 0,0 0 0 0 0,-1 0 0 0 0,1 1 1 0 0,0-1-1 0 0,0 0 0 0 0,0 0 0 0 0,0 0 1 0 0,0 0-1 0 0,0 0 0 0 0,-1 0 0 0 0,1 0 1 0 0,0 0-1 0 0,0 0 0 0 0,0 0 0 0 0,0 0 1 0 0,0 0-1 0 0,0 0 0 0 0,-1 0 0 0 0,1-1 0 0 0,0 1 1 0 0,0 0-1 0 0,0 0 0 0 0,0 0 0 0 0,0 0 1 0 0,0 0-1 0 0,0 0 0 0 0,-1 0 0 0 0,1 0 1 0 0,0 0-1 0 0,0 0 0 0 0,0 0 0 0 0,0-1 1 0 0,0 1-1 0 0,0 0 0 0 0,0 0 0 0 0,0 0 1 0 0,0 0-1 0 0,0 0 0 0 0,0 0 0 0 0,0 0 1 0 0,0-1-1 0 0,0 1 0 0 0,0 0 0 0 0,0 0 0 0 0,0 0 1 0 0,0 0-1 0 0,0 0 0 0 0,0 0 0 0 0,0-1 1 0 0,0 1-1 0 0,0 0 0 0 0,0 0 0 0 0,0 0 1 0 0,7-8 131 0 0,9-4-90 0 0,47-23 171 0 0,2 4 1 0 0,77-26 0 0 0,-36 14 78 0 0,-4 4 58 0 0,82-39 422 0 0,-171 72-698 0 0,-11 5-167 0 0,-10 2-1103 0 0,-1 2-4217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39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0 10202 0 0,'0'0'8197'0'0,"-13"13"-8004"0"0,-41 42-9 0 0,43-43-65 0 0,2 0 0 0 0,-1 0 0 0 0,1 1 1 0 0,-11 21-1 0 0,9-13 45 0 0,-78 160 1405 0 0,12-20 352 0 0,63-136-1673 0 0,7-15-188 0 0,1 1-1 0 0,0 0 1 0 0,1 0-1 0 0,-7 23 1 0 0,11-33-153 0 0,1-1 0 0 0,0 0 0 0 0,0 1 0 0 0,0-1 0 0 0,0 0 0 0 0,0 0 0 0 0,0 1-1 0 0,0-1 1 0 0,-1 0 0 0 0,1 1 0 0 0,0-1 0 0 0,0 0 0 0 0,0 0 0 0 0,0 1 0 0 0,0-1 0 0 0,0 0 0 0 0,1 1 0 0 0,-1-1 0 0 0,0 0 0 0 0,0 0 0 0 0,0 1 0 0 0,0-1 0 0 0,0 0 0 0 0,0 0 0 0 0,0 1 0 0 0,1-1 0 0 0,-1 0 0 0 0,0 0 0 0 0,0 1 0 0 0,0-1 0 0 0,1 0 0 0 0,-1 0 0 0 0,0 1 0 0 0,0-1 0 0 0,1 0 0 0 0,7 1-8294 0 0,-7-1 7248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39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18868 0 0,'0'0'2813'0'0,"4"26"-2728"0"0,14 83 2 0 0,-9-53 37 0 0,0-15 140 0 0,-4-15-36 0 0,-1-1 1 0 0,0 1 0 0 0,-2 0-1 0 0,-2 39 1 0 0,0-44-269 0 0,-4-18-3297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0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12883 0 0,'0'0'10650'0'0,"10"0"-10365"0"0,27-1 342 0 0,68-12 0 0 0,12-14-231 0 0,-66 14-9818 0 0,-41 10 2677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0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705 98 12235 0 0,'0'0'10070'0'0,"-20"-13"-9750"0"0,-63-38 12 0 0,50 35 109 0 0,18 17-56 0 0,4 0-74 0 0,2 0-218 0 0,-1 0-1 0 0,1 0 0 0 0,0 1 1 0 0,-1 0-1 0 0,1 1 0 0 0,0 0 0 0 0,0 0 1 0 0,1 1-1 0 0,-10 5 0 0 0,-14 10-64 0 0,-30 23 0 0 0,6-3 32 0 0,21-16 66 0 0,0 2-1 0 0,1 1 0 0 0,-50 52 1 0 0,75-68-77 0 0,2 0 1 0 0,-1 1 0 0 0,1-1-1 0 0,0 2 1 0 0,1-1-1 0 0,-5 14 1 0 0,-1 6 10 0 0,-9 38 1 0 0,16-48-52 0 0,1-1-1 0 0,1 1 1 0 0,1 0 0 0 0,0 0 0 0 0,2 1-1 0 0,2 21 1 0 0,-1-38-12 0 0,0 1 0 0 0,1-1 0 0 0,0 1-1 0 0,0-1 1 0 0,0 0 0 0 0,1 0 0 0 0,-1 0 0 0 0,1 0-1 0 0,1 0 1 0 0,-1-1 0 0 0,1 1 0 0 0,0-1-1 0 0,-1 0 1 0 0,2 0 0 0 0,-1 0 0 0 0,0-1 0 0 0,10 6-1 0 0,-1-1 6 0 0,1 0-1 0 0,0-1 0 0 0,0 0 0 0 0,1-1 0 0 0,18 5 1 0 0,1-4 24 0 0,-1-1 1 0 0,1-2 0 0 0,0-1-1 0 0,1-2 1 0 0,40-3 0 0 0,-41-2-29 0 0,-1-2 0 0 0,0-1 0 0 0,0-1 0 0 0,-1-2 0 0 0,36-16 0 0 0,-49 18 43 0 0,-1-1 0 0 0,0-1-1 0 0,0-1 1 0 0,-1-1 0 0 0,0 0 0 0 0,23-22 0 0 0,-34 27 17 0 0,1 0-1 0 0,-1-1 0 0 0,0 0 0 0 0,-1 0 1 0 0,0-1-1 0 0,0 1 0 0 0,-1-1 0 0 0,6-18 1 0 0,-4 10 53 0 0,-2-1 1 0 0,0 0-1 0 0,3-35 1 0 0,-6 40-40 0 0,0 0 0 0 0,-1 0 0 0 0,0 0 1 0 0,-1 1-1 0 0,-1-1 0 0 0,0 0 0 0 0,-6-20 0 0 0,-5-8 132 0 0,8 26-112 0 0,0 0-1 0 0,-1 1 0 0 0,-9-17 1 0 0,1 6-11 0 0,-2-3 32 0 0,-20-26 0 0 0,30 45-106 0 0,-1 1 1 0 0,-1 0-1 0 0,0 0 0 0 0,0 0 0 0 0,0 1 0 0 0,-18-11 0 0 0,12 10-41 0 0,0 1-1 0 0,0 0 0 0 0,-1 1 0 0 0,-19-5 1 0 0,26 9-101 0 0,0 0 1 0 0,-1 0 0 0 0,1 1-1 0 0,-1 0 1 0 0,1 1-1 0 0,-1 0 1 0 0,1 0-1 0 0,-1 1 1 0 0,-12 2 0 0 0,19-2-135 0 0,1-1 1 0 0,-1 1-1 0 0,1 0 1 0 0,-1 0-1 0 0,1 0 1 0 0,-1 0-1 0 0,1 0 1 0 0,-1 0 0 0 0,1 0-1 0 0,0 0 1 0 0,0 1-1 0 0,0-1 1 0 0,0 1-1 0 0,0-1 1 0 0,-2 3 0 0 0,-10 24-11055 0 0,13-27 10548 0 0,-1 10-10329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1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16267 0 0,'0'0'3632'0'0,"19"20"-3592"0"0,62 62-7 0 0,-25-24 47 0 0,-51-54-104 0 0,-1 0-1 0 0,1-1 1 0 0,0 1-1 0 0,0-1 1 0 0,0 0 0 0 0,0-1-1 0 0,1 1 1 0 0,-1-1-1 0 0,1 0 1 0 0,7 2-1 0 0,-11-4-59 0 0,0 1-1 0 0,0-1 0 0 0,0 1 0 0 0,0-1 1 0 0,0 0-1 0 0,1 0 0 0 0,-1 0 0 0 0,0 0 1 0 0,0 0-1 0 0,0 0 0 0 0,0 0 0 0 0,0-1 1 0 0,0 1-1 0 0,0-1 0 0 0,0 0 1 0 0,0 1-1 0 0,-1-1 0 0 0,1 0 0 0 0,0 0 1 0 0,0 0-1 0 0,0-1 0 0 0,-1 1 0 0 0,1 0 1 0 0,-1 0-1 0 0,1-1 0 0 0,-1 1 0 0 0,0-1 1 0 0,1 0-1 0 0,-1 1 0 0 0,0-1 0 0 0,2-3 1 0 0,2-8-64 0 0,-1 6 30 0 0,-1 0 1 0 0,0 0 0 0 0,0-1-1 0 0,-1 1 1 0 0,0-1 0 0 0,-1 0-1 0 0,1 1 1 0 0,-1-13-1 0 0,-2-39 3140 0 0,0 36-944 0 0,0 21-1393 0 0,1 8-424 0 0,2 22-387 0 0,5 33 1 0 0,1 18 410 0 0,-7-22 89 0 0,-2 0-1 0 0,-9 62 1 0 0,1-48 92 0 0,-5 30 461 0 0,5-26-176 0 0,7-52-397 0 0,-1 0 0 0 0,-9 36 0 0 0,0-8 203 0 0,-2 8 23 0 0,5-31-432 0 0,-1 3-316 0 0,0-11-8123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2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1 445 7954 0 0,'0'0'16498'0'0,"15"-10"-15990"0"0,94-26 486 0 0,-14 4-566 0 0,-19 14-61 0 0,80-10 0 0 0,80 2 28 0 0,-96 12-211 0 0,496-76 584 0 0,-445 60-677 0 0,238-58 563 0 0,-315 61-520 0 0,-110 26-134 0 0,211-41 240 0 0,-204 43 240 0 0,-9 0 411 0 0,-4-2-548 0 0,-1-1-2777 0 0,0 0-276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22 9474 0 0,'0'0'13027'0'0,"-3"-1"-12803"0"0,-5-1-107 0 0,9 1-34 0 0,20-2 15 0 0,38-1 89 0 0,-54 4-141 0 0,24-1 151 0 0,79-7 552 0 0,-106 7-667 0 0,-2 0-321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7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17156 0 0,'0'0'6392'0'0,"15"1"-6296"0"0,0 1-79 0 0,4 0 12 0 0,0 0 0 0 0,1-1 0 0 0,-1-1 0 0 0,23-4 0 0 0,-15-1-1098 0 0,26-11-1 0 0,-1-1-4691 0 0,-14 4-3850 0 0,-20 7 3316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8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13859 0 0,'0'0'10344'0'0,"9"15"-10274"0"0,-2-5-55 0 0,62 109 264 0 0,-45-76-42 0 0,54 72 0 0 0,86 91 1640 0 0,-161-202-1823 0 0,1 1 0 0 0,-1-1 1 0 0,-1 1-1 0 0,1 0 0 0 0,-1 0 0 0 0,1 1 1 0 0,-2-1-1 0 0,1 0 0 0 0,2 11 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0 15195 0 0,'0'0'6662'0'0,"-20"30"-6372"0"0,-62 99 80 0 0,68-107-97 0 0,2 1 1 0 0,0 0-1 0 0,-14 43 1 0 0,10-21 188 0 0,-18 39 683 0 0,-35 137 0 0 0,59-181-1137 0 0,-5 25 598 0 0,11-19-5465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31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339 446 0 0 0,'0'0'19759'0'0,"-7"-28"-18884"0"0,-21-84-160 0 0,20 88-414 0 0,3 20-37 0 0,-2 5-184 0 0,0 0 1 0 0,1 0-1 0 0,-1 0 0 0 0,1 1 0 0 0,-1 0 1 0 0,1 0-1 0 0,0 1 0 0 0,-1 0 0 0 0,1 0 1 0 0,1 0-1 0 0,-1 1 0 0 0,0-1 0 0 0,1 2 1 0 0,-9 7-1 0 0,-7 9-32 0 0,2 0 0 0 0,-20 28 1 0 0,32-40 10 0 0,-7 11-35 0 0,0 0 0 0 0,2 1 0 0 0,0 0 0 0 0,1 1 0 0 0,2 0 0 0 0,0 1 0 0 0,-9 36 0 0 0,17-55-24 0 0,0 0 0 0 0,0 0-1 0 0,1 0 1 0 0,-1 0-1 0 0,1 0 1 0 0,0 0 0 0 0,0 0-1 0 0,0 0 1 0 0,0 0 0 0 0,1-1-1 0 0,0 1 1 0 0,0 0-1 0 0,0 0 1 0 0,0 0 0 0 0,1 0-1 0 0,-1-1 1 0 0,1 1 0 0 0,2 3-1 0 0,-1-4 2 0 0,-1 0-1 0 0,1 0 1 0 0,0 0 0 0 0,0-1-1 0 0,1 1 1 0 0,-1-1 0 0 0,1 0-1 0 0,-1 0 1 0 0,1 0-1 0 0,-1 0 1 0 0,1-1 0 0 0,0 1-1 0 0,0-1 1 0 0,0 0-1 0 0,0 0 1 0 0,0-1 0 0 0,8 1-1 0 0,4 0 27 0 0,1-1 0 0 0,-1-1-1 0 0,1 0 1 0 0,-1-2-1 0 0,0 0 1 0 0,0 0 0 0 0,0-1-1 0 0,0-1 1 0 0,19-9-1 0 0,15-10 108 0 0,65-41-1 0 0,-104 59-123 0 0,15-10 22 0 0,0-1 0 0 0,-1 0 0 0 0,23-24-1 0 0,-38 32-11 0 0,-1 0 1 0 0,0-1-1 0 0,-1-1 0 0 0,0 0 0 0 0,-1 0 0 0 0,0 0 0 0 0,-1-1 0 0 0,0 0 0 0 0,7-20 0 0 0,-9 17 4 0 0,0 0 0 0 0,-1 0 1 0 0,-1 0-1 0 0,0-1 0 0 0,-1 1 0 0 0,-1 0 0 0 0,-1-1 0 0 0,0 1 0 0 0,-3-19 0 0 0,1 21 0 0 0,0 1-1 0 0,0-1 0 0 0,-1 1 1 0 0,-1 0-1 0 0,0 0 1 0 0,-1 0-1 0 0,0 1 0 0 0,-1-1 1 0 0,0 2-1 0 0,0-1 0 0 0,-12-11 1 0 0,14 16 0 0 0,-7-6 93 0 0,-23-20 0 0 0,31 29-56 0 0,1 1 0 0 0,-1 0 0 0 0,1-1 0 0 0,-1 1 0 0 0,0 0 0 0 0,0 1 0 0 0,0-1 1 0 0,0 1-1 0 0,0 0 0 0 0,0 0 0 0 0,0 0 0 0 0,-7-1 0 0 0,10 3-54 0 0,1-1 1 0 0,-1 0-1 0 0,1 0 0 0 0,-1 1 1 0 0,1-1-1 0 0,-1 0 1 0 0,1 1-1 0 0,-1-1 0 0 0,1 0 1 0 0,0 1-1 0 0,-1-1 0 0 0,1 1 1 0 0,0-1-1 0 0,-1 1 1 0 0,1-1-1 0 0,0 1 0 0 0,0-1 1 0 0,-1 1-1 0 0,1-1 1 0 0,0 1-1 0 0,0-1 0 0 0,0 1 1 0 0,0-1-1 0 0,0 1 0 0 0,0-1 1 0 0,0 1-1 0 0,0-1 1 0 0,0 1-1 0 0,0-1 0 0 0,0 2 1 0 0,0 24-14 0 0,0-17 19 0 0,0 2-6 0 0,0 0-1 0 0,1 0 1 0 0,0-1 0 0 0,1 1-1 0 0,0 0 1 0 0,6 17 0 0 0,7 17 15 0 0,-7-19 3 0 0,12 26 0 0 0,114 208 101 0 0,-128-247-97 0 0,-5-10-6 0 0,1 1-1 0 0,-1-1 1 0 0,1 0 0 0 0,0 0 0 0 0,0 0 0 0 0,0 0 0 0 0,0 0-1 0 0,0 0 1 0 0,1 0 0 0 0,-1-1 0 0 0,1 1 0 0 0,0-1-1 0 0,0 0 1 0 0,5 3 0 0 0,-8-24 753 0 0,-2 2-705 0 0,0-1 1 0 0,-1 1-1 0 0,-9-32 0 0 0,-3-16-30 0 0,12 49-40 0 0,1 0 1 0 0,1 0-1 0 0,1 0 1 0 0,0 0 0 0 0,1 0-1 0 0,0 0 1 0 0,1 0 0 0 0,5-18-1 0 0,-5 29-5 0 0,-1 0 1 0 0,1 1-1 0 0,0-1 0 0 0,0 0 0 0 0,0 1 0 0 0,1 0 0 0 0,0-1 1 0 0,0 1-1 0 0,0 0 0 0 0,0 0 0 0 0,1 1 0 0 0,-1-1 1 0 0,1 1-1 0 0,0-1 0 0 0,0 1 0 0 0,0 0 0 0 0,0 1 0 0 0,1-1 1 0 0,-1 1-1 0 0,1 0 0 0 0,-1 0 0 0 0,1 0 0 0 0,0 1 1 0 0,0-1-1 0 0,0 1 0 0 0,0 0 0 0 0,0 1 0 0 0,0-1 0 0 0,9 1 1 0 0,-10 0 0 0 0,0 1 1 0 0,1-1-1 0 0,-1 1 1 0 0,0 0-1 0 0,0 0 1 0 0,0 0-1 0 0,0 0 1 0 0,0 1 0 0 0,0-1-1 0 0,-1 1 1 0 0,1 0-1 0 0,0 0 1 0 0,-1 1-1 0 0,5 2 1 0 0,-3 1 1 0 0,0-1 0 0 0,0 0 0 0 0,0 1 0 0 0,0 0 0 0 0,-1 0 0 0 0,0 0 0 0 0,5 11 0 0 0,-2-1 5 0 0,-2-1-1 0 0,1 1 1 0 0,-2 0 0 0 0,0 0 0 0 0,-1 0-1 0 0,2 29 1 0 0,-5-28 2 0 0,0 0 0 0 0,-1 0 1 0 0,0 0-1 0 0,-2 0 0 0 0,0 0 0 0 0,-1-1 1 0 0,-8 22-1 0 0,8-27 7 0 0,-1 0 1 0 0,0 0-1 0 0,-1 0 1 0 0,0-1-1 0 0,-1 0 1 0 0,0 0-1 0 0,-1 0 1 0 0,0-1-1 0 0,0 0 1 0 0,-1-1-1 0 0,-11 9 1 0 0,13-12 15 0 0,-1 0 1 0 0,1 0-1 0 0,-1-1 0 0 0,0 0 1 0 0,0 0-1 0 0,-14 3 0 0 0,19-6-14 0 0,-1 0 0 0 0,0 0 0 0 0,1-1 0 0 0,-1 0 0 0 0,1 1 0 0 0,-1-1 0 0 0,1 0 0 0 0,-1-1 0 0 0,0 1 0 0 0,1-1 0 0 0,-1 1 0 0 0,1-1 0 0 0,-1 0-1 0 0,1-1 1 0 0,0 1 0 0 0,-1 0 0 0 0,1-1 0 0 0,0 0 0 0 0,-3-2 0 0 0,1 1-46 0 0,0-1 0 0 0,0-1 0 0 0,0 1 0 0 0,0-1 0 0 0,1 1 0 0 0,0-1 0 0 0,0-1-1 0 0,1 1 1 0 0,-1 0 0 0 0,1-1 0 0 0,0 0 0 0 0,0 0 0 0 0,1 0 0 0 0,0 0 0 0 0,0 0 0 0 0,0 0 0 0 0,1 0 0 0 0,0-1 0 0 0,0 1 0 0 0,1 0-1 0 0,0-1 1 0 0,0-8 0 0 0,0 13-144 0 0,0 0-1 0 0,0-1 0 0 0,1 1 1 0 0,-1 0-1 0 0,0 0 1 0 0,1 0-1 0 0,0-1 0 0 0,-1 1 1 0 0,1 0-1 0 0,0 0 1 0 0,0 0-1 0 0,0 0 0 0 0,0 0 1 0 0,1 0-1 0 0,1-3 1 0 0,2 1-615 0 0,0 0 0 0 0,-1 0 1 0 0,1 1-1 0 0,9-5 1 0 0,-10 5 329 0 0,2 0-767 0 0,-1 0 0 0 0,1 0 1 0 0,0 0-1 0 0,0 1 0 0 0,12-3 0 0 0,-6 2-2467 0 0,0 0-5833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49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18788 0 0,'0'0'7130'0'0,"-4"10"-7193"0"0,-12 30 2 0 0,16-39 52 0 0,-1 0 0 0 0,1 0 1 0 0,0-1-1 0 0,-1 1 1 0 0,1 0-1 0 0,0 0 0 0 0,0 0 1 0 0,-1 0-1 0 0,1 0 1 0 0,0-1-1 0 0,0 1 0 0 0,0 0 1 0 0,0 0-1 0 0,0 0 1 0 0,0 0-1 0 0,0 0 0 0 0,0 0 1 0 0,1 0-1 0 0,-1-1 1 0 0,0 1-1 0 0,0 0 0 0 0,1 0 1 0 0,-1 0-1 0 0,1 0 1 0 0,-1-1-1 0 0,0 1 0 0 0,1 0 1 0 0,0 0-1 0 0,-1-1 1 0 0,1 1-1 0 0,-1 0 1 0 0,1-1-1 0 0,0 1 0 0 0,-1-1 1 0 0,1 1-1 0 0,0-1 1 0 0,0 1-1 0 0,1 0 0 0 0,1 0-26 0 0,0-1-1 0 0,0 1 1 0 0,1-1-1 0 0,-1 1 0 0 0,0-1 1 0 0,1 0-1 0 0,3 0 1 0 0,-2 0-20 0 0,-5 0 55 0 0,0 0 1 0 0,1-1 0 0 0,-1 1 0 0 0,0 0-1 0 0,1 0 1 0 0,-1 0 0 0 0,0 0 0 0 0,0 0-1 0 0,1 0 1 0 0,-1-1 0 0 0,0 1 0 0 0,1 0-1 0 0,-1 0 1 0 0,0 0 0 0 0,0-1 0 0 0,1 1-1 0 0,-1 0 1 0 0,0 0 0 0 0,0-1 0 0 0,0 1-1 0 0,1 0 1 0 0,-1 0 0 0 0,0-1 0 0 0,0 1 0 0 0,0 0-1 0 0,0-1 1 0 0,0 1 0 0 0,1 0 0 0 0,-1-1-1 0 0,0 1 1 0 0,0 0 0 0 0,0-1 0 0 0,0 1-1 0 0,0 0 1 0 0,0-1 0 0 0,0 1 0 0 0,0 0-1 0 0,0-1 1 0 0,0 1 0 0 0,-1 0 0 0 0,1-1-1 0 0,0 1 1 0 0,-6-14 882 0 0,3 13-809 0 0,0-1 1 0 0,-1 1-1 0 0,1 0 1 0 0,0 1-1 0 0,0-1 1 0 0,0 1 0 0 0,-1-1-1 0 0,1 1 1 0 0,0 0-1 0 0,-4 0 1 0 0,-34 3 568 0 0,41-3-625 0 0,-1 0 1 0 0,0 0-1 0 0,0 0 1 0 0,0 0 0 0 0,0 0-1 0 0,1 0 1 0 0,-1 0-1 0 0,0 0 1 0 0,0 0 0 0 0,0 1-1 0 0,1-1 1 0 0,-1 0-1 0 0,0 1 1 0 0,0-1 0 0 0,1 0-1 0 0,-1 1 1 0 0,0-1-1 0 0,1 1 1 0 0,-1-1 0 0 0,0 1-1 0 0,1-1 1 0 0,-1 1-1 0 0,1-1 1 0 0,-1 1 0 0 0,1 0-1 0 0,-1-1 1 0 0,1 1-1 0 0,0 0 1 0 0,-1 0 0 0 0,1-1-1 0 0,0 1 1 0 0,-1 0-1 0 0,1 0 1 0 0,0 0 0 0 0,0-1-1 0 0,0 1 1 0 0,-1 1-1 0 0,2-1-18 0 0,-1 1-1 0 0,1-1 1 0 0,-1 0-1 0 0,1 1 1 0 0,-1-1 0 0 0,1 0-1 0 0,0 0 1 0 0,-1 1-1 0 0,1-1 1 0 0,0 0-1 0 0,0 0 1 0 0,0 0-1 0 0,0 0 1 0 0,0 0-1 0 0,0 0 1 0 0,0 0-1 0 0,1 0 1 0 0,-1-1-1 0 0,2 2 1 0 0,-2-2-83 0 0,-1 0 0 0 0,0 1 0 0 0,0-1-1 0 0,0 0 1 0 0,0 0 0 0 0,0 0 0 0 0,1 0 0 0 0,-1 0 0 0 0,0 0 0 0 0,0 0-1 0 0,0 0 1 0 0,0 0 0 0 0,0 0 0 0 0,1 0 0 0 0,-1 0 0 0 0,0 0 0 0 0,0 0-1 0 0,0 0 1 0 0,0 0 0 0 0,0 0 0 0 0,1 0 0 0 0,-1 0 0 0 0,0 0-1 0 0,0 0 1 0 0,0 0 0 0 0,0 0 0 0 0,0 0 0 0 0,1-1 0 0 0,-1 1 0 0 0,0 0-1 0 0,0 0 1 0 0,0 0 0 0 0,0 0 0 0 0,0 0 0 0 0,0 0 0 0 0,0 0 0 0 0,1-1-1 0 0,-1 1 1 0 0,0 0 0 0 0,0 0 0 0 0,0 0 0 0 0,0 0 0 0 0,0 0 0 0 0,0 0-1 0 0,0-1 1 0 0,0 1 0 0 0,0 0 0 0 0,0 0 0 0 0,0 0 0 0 0,0 0-1 0 0,0-1 1 0 0,0 1 0 0 0,0 0 0 0 0,0 0 0 0 0,0 0 0 0 0,0 0 0 0 0,0 0-1 0 0,0-1 1 0 0,0 1 0 0 0,0 0 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0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672 134 14603 0 0,'0'0'9087'0'0,"-5"-13"-8816"0"0,-19-39 13 0 0,23 50-235 0 0,1 0-1 0 0,-1 0 0 0 0,1 0 1 0 0,-1 1-1 0 0,0-1 0 0 0,0 0 1 0 0,0 1-1 0 0,0-1 0 0 0,0 1 1 0 0,-1-1-1 0 0,1 1 1 0 0,0-1-1 0 0,-1 1 0 0 0,1 0 1 0 0,-1 0-1 0 0,1 0 0 0 0,-3-2 1 0 0,-2-1 326 0 0,-1 1-147 0 0,1-1 0 0 0,-1 0 1 0 0,0 1-1 0 0,0 1 0 0 0,0-1 0 0 0,-1 1 1 0 0,-10-2-1 0 0,-53-5 408 0 0,47 8-507 0 0,-1 1 0 0 0,-49 6 0 0 0,61-4-88 0 0,0 0 0 0 0,1 2 0 0 0,-1-1 0 0 0,1 2 0 0 0,-1 0 0 0 0,1 0 0 0 0,-13 9-1 0 0,13-6 23 0 0,0 2 0 0 0,0 0 0 0 0,1 0 0 0 0,-15 19 0 0 0,-12 12 23 0 0,21-25-64 0 0,0 2 0 0 0,2 0 1 0 0,0 1-1 0 0,-22 36 1 0 0,33-49-30 0 0,1 0 1 0 0,-1 1 0 0 0,1-1 0 0 0,0 1 0 0 0,1 0 0 0 0,0 0 0 0 0,0 0 0 0 0,0 0 0 0 0,1 0-1 0 0,0 0 1 0 0,0 8 0 0 0,1-7 5 0 0,0 0 0 0 0,1 0-1 0 0,0 0 1 0 0,0-1 0 0 0,1 1-1 0 0,0 0 1 0 0,0-1 0 0 0,1 0-1 0 0,0 1 1 0 0,0-1 0 0 0,0 0-1 0 0,1-1 1 0 0,0 1 0 0 0,1 0-1 0 0,0-1 1 0 0,0 0 0 0 0,0 0-1 0 0,7 5 1 0 0,6 5 1 0 0,1-1 1 0 0,1 0-1 0 0,1-2 1 0 0,0 0-1 0 0,0-2 1 0 0,1 0-1 0 0,0-1 1 0 0,28 8-1 0 0,-22-10-5 0 0,1-1 0 0 0,0-1-1 0 0,0-1 1 0 0,1-2-1 0 0,-1-1 1 0 0,44-2 0 0 0,-61-2-5 0 0,0 0 0 0 0,0 0 0 0 0,0-2 1 0 0,0 1-1 0 0,0-1 0 0 0,17-10 0 0 0,64-39-107 0 0,-87 49 107 0 0,6-3 9 0 0,0-2 0 0 0,-1 1 1 0 0,0-2-1 0 0,0 1 0 0 0,-1-2 0 0 0,0 1 1 0 0,-1-1-1 0 0,0-1 0 0 0,-1 0 1 0 0,0 0-1 0 0,-1 0 0 0 0,0-1 1 0 0,-1 0-1 0 0,-1 0 0 0 0,7-22 1 0 0,-10 17 36 0 0,0 0-1 0 0,0 0 1 0 0,-2 0 0 0 0,0 0 0 0 0,-4-22 0 0 0,3 32-8 0 0,-1-1 1 0 0,0 1 0 0 0,0 0 0 0 0,-5-10 0 0 0,-4-17 51 0 0,8 25-52 0 0,1 1 1 0 0,-1 0 0 0 0,-1 0 0 0 0,1 0 0 0 0,-2 1-1 0 0,1 0 1 0 0,-1-1 0 0 0,0 1 0 0 0,-1 1 0 0 0,-7-10 0 0 0,8 12 4 0 0,-1 0 1 0 0,0 1 0 0 0,0-1 0 0 0,0 1-1 0 0,0 0 1 0 0,-1 0 0 0 0,1 1 0 0 0,-1 0-1 0 0,0 0 1 0 0,0 1 0 0 0,0-1 0 0 0,0 2-1 0 0,-13-3 1 0 0,-6 0-260 0 0,1 2-1 0 0,-1 0 1 0 0,0 2-1 0 0,-27 3 1 0 0,33 4-2614 0 0,7 1-7691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15467 0 0,'0'0'6666'0'0,"5"27"-6489"0"0,16 85 3 0 0,-18-93-56 0 0,1 1-1 0 0,13 33 1 0 0,-10-35-51 0 0,-1-1 28 0 0,2 1-1 0 0,0-2 1 0 0,1 1-1 0 0,15 20 1 0 0,-19-30-69 0 0,0-1 0 0 0,0 1 0 0 0,1-1 0 0 0,-1 0 0 0 0,1-1 0 0 0,1 1 0 0 0,-1-1 0 0 0,1 0 0 0 0,0-1 0 0 0,0 0 0 0 0,0 0 0 0 0,8 3 0 0 0,-13-6-257 0 0,1 0 0 0 0,-1-1 0 0 0,0 1 1 0 0,0-1-1 0 0,1 0 0 0 0,-1 0 0 0 0,0 1 0 0 0,1-1 0 0 0,-1-1 0 0 0,0 1 0 0 0,1 0 0 0 0,-1-1 0 0 0,0 1 1 0 0,0-1-1 0 0,0 1 0 0 0,1-1 0 0 0,-1 0 0 0 0,0 0 0 0 0,0 0 0 0 0,0 0 0 0 0,0-1 0 0 0,0 1 0 0 0,-1 0 1 0 0,1-1-1 0 0,0 1 0 0 0,0-1 0 0 0,-1 0 0 0 0,1 0 0 0 0,0-1 0 0 0,4-6-1740 0 0,-1 0 1 0 0,0 0-1 0 0,-1-1 0 0 0,0 1 0 0 0,3-12 1 0 0,-2 4-1602 0 0,-1 3 1814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0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415 1 3265 0 0,'0'0'20749'0'0,"1"9"-20556"0"0,0-3-164 0 0,0 3 16 0 0,0 0 1 0 0,-1 0 0 0 0,0 0 0 0 0,-1 0 0 0 0,-2 14 0 0 0,-28 154 974 0 0,-87 208 124 0 0,48-177-417 0 0,-36 93 673 0 0,34-123-690 0 0,66-165-649 0 0,4-10-32 0 0,0 1 0 0 0,1-1 1 0 0,-1 1-1 0 0,1-1 0 0 0,0 1 0 0 0,0-1 0 0 0,-1 8 0 0 0,2-11 27 0 0,0-26-3439 0 0,0 11-3478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8 0 0 0,'0'0'15874'0'0,"-2"-1"-15064"0"0,-4-3 268 0 0,4 1-3249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7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3825 0 0,'0'0'18157'0'0,"5"-1"-17869"0"0,1 0-942 0 0,4 0 1706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9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12803 0 0,'0'0'5645'0'0,"19"-17"-5448"0"0,61-53 11 0 0,-70 62-58 0 0,0-1 0 0 0,-1-1 0 0 0,1 0 0 0 0,-2 0-1 0 0,1 0 1 0 0,-2-1 0 0 0,11-19 0 0 0,-12 20 65 0 0,-2 2 41 0 0,-4 7-164 0 0,1 0 0 0 0,-1 0 0 0 0,1 0 1 0 0,0 0-1 0 0,-1 0 0 0 0,1 0 0 0 0,0 0 0 0 0,0 0 1 0 0,0 0-1 0 0,-1 0 0 0 0,1 0 0 0 0,0 0 0 0 0,0 0 1 0 0,0 1-1 0 0,2-2 879 0 0,-2 16-747 0 0,1-1 0 0 0,0 1 0 0 0,1-1 1 0 0,1 1-1 0 0,6 16 0 0 0,6 22 234 0 0,4 30-44 0 0,14 63-7 0 0,-29-122-357 0 0,-3-15 22 0 0,0 1 0 0 0,-1 0 0 0 0,1 12 739 0 0,0-31-2895 0 0,-1 1-8842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9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6945 0 0,'0'0'3201'0'0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13451 0 0,'0'0'5785'0'0,"-43"0"-17147"0"0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6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14003 0 0,'0'0'10297'0'0,"5"2"-10294"0"0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32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96 137 4969 0 0,'0'0'17911'0'0,"-15"7"-17301"0"0,-46 18-66 0 0,61-25-522 0 0,-1 0-1 0 0,1 0 0 0 0,-1 1 0 0 0,1-1 1 0 0,-1 0-1 0 0,1 0 0 0 0,-1 1 0 0 0,1-1 1 0 0,-1 0-1 0 0,1 0 0 0 0,-1 0 0 0 0,1 0 0 0 0,-1 0 1 0 0,1 0-1 0 0,-1 0 0 0 0,1 0 0 0 0,-1 0 1 0 0,1 0-1 0 0,-1 0 0 0 0,1 0 0 0 0,-1 0 1 0 0,1 0-1 0 0,-1-1 0 0 0,1 1 0 0 0,-1 0 0 0 0,1 0 1 0 0,-1 0-1 0 0,1-1 0 0 0,-1 1 0 0 0,1 0 1 0 0,-1-1-1 0 0,1 1 0 0 0,0 0 0 0 0,-1-1 1 0 0,1 1-1 0 0,0-1 0 0 0,-1 1 0 0 0,1-1 1 0 0,0 1-1 0 0,0 0 0 0 0,-1-2 0 0 0,2-17 338 0 0,-1 15-272 0 0,1-2-64 0 0,-1-1 0 0 0,1 1 0 0 0,1-1 0 0 0,-1 1 0 0 0,1 0 0 0 0,0 0 1 0 0,1 0-1 0 0,-1 0 0 0 0,1 0 0 0 0,0 0 0 0 0,1 0 0 0 0,-1 1 0 0 0,1 0 0 0 0,0 0 0 0 0,1 0 0 0 0,-1 0 0 0 0,1 1 0 0 0,0-1 0 0 0,0 1 0 0 0,0 0 0 0 0,1 1 1 0 0,-1-1-1 0 0,1 1 0 0 0,0 0 0 0 0,0 1 0 0 0,11-4 0 0 0,-16 5-19 0 0,1 1 0 0 0,0 0 1 0 0,0-1-1 0 0,0 1 0 0 0,0 0 1 0 0,0 0-1 0 0,-1 0 0 0 0,1 0 1 0 0,0 0-1 0 0,0 1 0 0 0,0-1 1 0 0,0 0-1 0 0,0 1 0 0 0,-1-1 0 0 0,1 1 1 0 0,0 0-1 0 0,-1 0 0 0 0,1 0 1 0 0,0 0-1 0 0,2 2 0 0 0,-1 0 7 0 0,-1-1-1 0 0,1 1 1 0 0,-1 0-1 0 0,0 0 1 0 0,0 0-1 0 0,0 0 1 0 0,-1 0-1 0 0,1 1 1 0 0,-1-1-1 0 0,2 5 1 0 0,1 8 51 0 0,0 0 1 0 0,-2 1 0 0 0,2 28 0 0 0,-4-42-52 0 0,1 26 93 0 0,-1 0 1 0 0,-1-1-1 0 0,-2 1 1 0 0,0 0-1 0 0,-2-1 0 0 0,-11 35 1 0 0,9-41-17 0 0,3-7-6 0 0,-1-1 0 0 0,-8 17 1 0 0,-21 34 295 0 0,32-56-204 0 0,3-8 5 0 0,9-11 106 0 0,1-3-249 0 0,26-18 94 0 0,71-45 0 0 0,43 1 374 0 0,-62 34 40 0 0,-79 35-441 0 0,-17 10 455 0 0,-6 5-3002 0 0,6 1-6461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7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12995 0 0,'0'0'10343'0'0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7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8906 0 0,'0'0'5521'0'0,"60"-3"-19948"0"0</inkml:trace>
  <inkml:trace contextRef="#ctx0" brushRef="#br0" timeOffset="1">1081 0 11210 0 0,'0'0'5001'0'0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8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14259 0 0,'0'0'3225'0'0</inkml:trace>
  <inkml:trace contextRef="#ctx0" brushRef="#br0" timeOffset="1">1208 89 11610 0 0,'0'0'5802'0'0,"-43"8"-18525"0"0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7:58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7882 0 0,'0'0'1064'0'0</inkml:trace>
  <inkml:trace contextRef="#ctx0" brushRef="#br0" timeOffset="1">1237 17 13979 0 0,'0'0'904'0'0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00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7009 0 0,'0'0'6938'0'0</inkml:trace>
  <inkml:trace contextRef="#ctx0" brushRef="#br0" timeOffset="1">1092 0 9210 0 0,'0'0'6761'0'0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01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1 288 14987 0 0,'0'0'4784'0'0,"6"-17"-4739"0"0,2-4-21 0 0,38-88 252 0 0,8-22 1577 0 0,-47 122-704 0 0,-7 19 22 0 0,0 7-1173 0 0,5 14 161 0 0,1 0 1 0 0,18 51 0 0 0,-11-42-43 0 0,7 20 339 0 0,35 72 0 0 0,-32-86 249 0 0,-23-46-711 0 0,0 1 0 0 0,0-1 0 0 0,0 0 0 0 0,0 0 0 0 0,1 0 0 0 0,-1 0 0 0 0,0 0 0 0 0,0 1 0 0 0,0-1 0 0 0,0 0 0 0 0,0 0 0 0 0,0 0 0 0 0,0 0 0 0 0,0 1 0 0 0,0-1 0 0 0,0 0 1 0 0,-1 0-1 0 0,1 0 0 0 0,0 0 0 0 0,0 0 0 0 0,0 1 0 0 0,0-1 0 0 0,0 0 0 0 0,0 0 0 0 0,0 0 0 0 0,0 0 0 0 0,0 0 0 0 0,0 0 0 0 0,0 1 0 0 0,-1-1 0 0 0,1 0 0 0 0,0 0 0 0 0,0 0 0 0 0,0 0 0 0 0,0 0 0 0 0,0 0 0 0 0,0 0 0 0 0,-1 0 0 0 0,1 0 0 0 0,0 0 0 0 0,0 0 0 0 0,0 0 0 0 0,0 1 0 0 0,-1-1 0 0 0,1 0 0 0 0,0 0 0 0 0,0 0 0 0 0,0 0 0 0 0,0 0 0 0 0,0 0 0 0 0,-1-1 0 0 0,1 1 0 0 0,0 0 0 0 0,0 0 0 0 0,0 0 0 0 0,0 0 0 0 0,0 0 0 0 0,-1 0 0 0 0,1 0 0 0 0,0 0 0 0 0,0 0 0 0 0,0 0 0 0 0,0 0 0 0 0,-6-4-3465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37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31 147 3769 0 0,'0'0'12385'0'0,"-4"-10"-12061"0"0,-18-39-16 0 0,22 50-321 0 0,-1 1 1 0 0,1-1-1 0 0,-1 1 0 0 0,1-1 0 0 0,0 1 1 0 0,-1-1-1 0 0,1 1 0 0 0,0-1 0 0 0,0 1 1 0 0,0-1-1 0 0,0 1 0 0 0,1 2 0 0 0,-1-2 1 0 0,-1 32-30 0 0,0-9 31 0 0,3 32 0 0 0,-1-51 11 0 0,-1 0-1 0 0,2 1 1 0 0,-1-1-1 0 0,1 0 1 0 0,0 0-1 0 0,0 1 1 0 0,1-2-1 0 0,-1 1 1 0 0,8 11 0 0 0,-8-14-2 0 0,1 1 0 0 0,0-1 0 0 0,0 0 0 0 0,0 0 0 0 0,0 0 0 0 0,0 0 1 0 0,0-1-1 0 0,1 1 0 0 0,-1-1 0 0 0,6 2 0 0 0,-6-3 16 0 0,-1 0 1 0 0,1 0-1 0 0,0 0 0 0 0,0-1 1 0 0,0 1-1 0 0,-1-1 0 0 0,1 0 1 0 0,0 0-1 0 0,0 0 0 0 0,0 0 0 0 0,-1-1 1 0 0,1 1-1 0 0,0-1 0 0 0,0 1 1 0 0,-1-1-1 0 0,5-2 0 0 0,0 0 89 0 0,0-1 1 0 0,0-1-1 0 0,0 0 0 0 0,0 1 0 0 0,-1-2 1 0 0,0 1-1 0 0,10-11 0 0 0,-6 3 98 0 0,0 1 1 0 0,17-28-1 0 0,-23 34-100 0 0,0-1 0 0 0,0 1 0 0 0,-1-1 0 0 0,0 0 0 0 0,0 0 0 0 0,-1 0 0 0 0,0-1 0 0 0,0 1 0 0 0,-1 0 0 0 0,0-1 0 0 0,0 0 0 0 0,0 1 0 0 0,-1-10 0 0 0,-2 12-30 0 0,-1 1 1 0 0,1-1-1 0 0,-1 1 0 0 0,1-1 1 0 0,-1 1-1 0 0,-1 0 1 0 0,1 1-1 0 0,0-1 1 0 0,-1 0-1 0 0,0 1 1 0 0,0 0-1 0 0,-6-4 1 0 0,-10-11 124 0 0,-31-19-237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3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1 9786 0 0,'0'0'9750'0'0,"-13"0"-9874"0"0,-44 1 41 0 0,54 0 81 0 0,0-1-1 0 0,-1 1 0 0 0,1 0 1 0 0,0 0-1 0 0,0 1 0 0 0,0-1 0 0 0,0 1 1 0 0,0-1-1 0 0,1 1 0 0 0,-1 0 0 0 0,0 0 1 0 0,1 0-1 0 0,-1 0 0 0 0,1 1 1 0 0,0-1-1 0 0,0 0 0 0 0,0 1 0 0 0,-3 4 1 0 0,-4 4 16 0 0,-3 3-4 0 0,8-12-14 0 0,1 1 1 0 0,0 0 0 0 0,0 0-1 0 0,1 0 1 0 0,-1 1 0 0 0,1-1 0 0 0,0 1-1 0 0,-1-1 1 0 0,1 1 0 0 0,1 0 0 0 0,-1-1-1 0 0,1 1 1 0 0,-1 0 0 0 0,1 0 0 0 0,0 0-1 0 0,1 0 1 0 0,-1 5 0 0 0,1-8-1 0 0,0-1 1 0 0,0 1-1 0 0,1 0 0 0 0,-1-1 1 0 0,1 1-1 0 0,-1 0 1 0 0,0-1-1 0 0,1 1 1 0 0,-1-1-1 0 0,1 1 0 0 0,-1-1 1 0 0,1 1-1 0 0,0-1 1 0 0,-1 1-1 0 0,1-1 0 0 0,0 1 1 0 0,-1-1-1 0 0,1 0 1 0 0,0 1-1 0 0,-1-1 1 0 0,1 0-1 0 0,0 0 0 0 0,-1 0 1 0 0,1 1-1 0 0,0-1 1 0 0,0 0-1 0 0,-1 0 0 0 0,2 0 1 0 0,26 2 55 0 0,-24-2-44 0 0,103-2 179 0 0,-67-1-122 0 0,50 5 0 0 0,-88-2-60 0 0,-1 0-1 0 0,0 0 0 0 0,0 0 1 0 0,0 0-1 0 0,0 0 0 0 0,1 0 1 0 0,-1 1-1 0 0,0-1 0 0 0,0 0 1 0 0,0 1-1 0 0,0-1 0 0 0,0 1 1 0 0,0-1-1 0 0,0 1 1 0 0,0 0-1 0 0,0-1 0 0 0,0 1 1 0 0,0 0-1 0 0,0 0 0 0 0,0 0 1 0 0,-1-1-1 0 0,1 1 0 0 0,0 0 1 0 0,-1 0-1 0 0,1 0 1 0 0,0 0-1 0 0,-1 1 0 0 0,1-1 1 0 0,-1 0-1 0 0,0 0 0 0 0,1 0 1 0 0,-1 0-1 0 0,0 0 0 0 0,0 0 1 0 0,0 1-1 0 0,0-1 0 0 0,1 0 1 0 0,-2 0-1 0 0,1 0 1 0 0,0 1-1 0 0,0-1 0 0 0,0 0 1 0 0,-1 0-1 0 0,1 0 0 0 0,-1 1 1 0 0,-1 4 37 0 0,0 0 0 0 0,0-1 0 0 0,0 1-1 0 0,-1-1 1 0 0,0 0 0 0 0,0 0 0 0 0,-5 6 0 0 0,-60 61 360 0 0,-3 4-374 0 0,69-72-291 0 0,-1-1 0 0 0,1 1 0 0 0,0 0 0 0 0,0 0 0 0 0,0 0 0 0 0,0 0-1 0 0,0 1 1 0 0,0 4 0 0 0,-2 21-7737 0 0,4-20-2114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38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20 225 14051 0 0,'0'0'7500'0'0,"-3"-4"-7870"0"0,-9-7 290 0 0,12 11 79 0 0,-1 0 0 0 0,1 0-1 0 0,0 0 1 0 0,0 0 0 0 0,0 0 0 0 0,-1 0 0 0 0,1 0 0 0 0,0 0 0 0 0,0 0 0 0 0,0 0 0 0 0,0 0-1 0 0,0 0 1 0 0,-1 1 0 0 0,1-1 0 0 0,0 0 0 0 0,0 0 0 0 0,0 0 0 0 0,0 0 0 0 0,0 0 0 0 0,0 0-1 0 0,-1 1 1 0 0,1-1 0 0 0,0 0 0 0 0,0 0 0 0 0,0 0 0 0 0,0 0 0 0 0,0 1 0 0 0,0-1 0 0 0,0 0 0 0 0,0 0-1 0 0,0 0 1 0 0,0 1 0 0 0,0-1 0 0 0,0 0 0 0 0,0 0 0 0 0,0 0 0 0 0,0 0 0 0 0,0 1 0 0 0,0-1-1 0 0,0 0 1 0 0,0 0 0 0 0,0 1 0 0 0,8 38-25 0 0,-3-15 36 0 0,-1-7-5 0 0,-2 0-4 0 0,2 1-1 0 0,1-1 1 0 0,9 24-1 0 0,-12-67 239 0 0,-1 0 0 0 0,-3-35 0 0 0,-21-106-149 0 0,22 145-119 0 0,1-29 0 0 0,0 20-197 0 0,1 31 222 0 0,-1 0-1 0 0,0-1 1 0 0,0 1-1 0 0,0 0 1 0 0,1-1-1 0 0,-1 1 1 0 0,0 0-1 0 0,0 0 1 0 0,1-1-1 0 0,-1 1 1 0 0,0 0-1 0 0,1 0 0 0 0,-1 0 1 0 0,0-1-1 0 0,1 1 1 0 0,-1 0-1 0 0,0 0 1 0 0,1 0-1 0 0,-1 0 1 0 0,0 0-1 0 0,1 0 1 0 0,-1 0-1 0 0,0-1 1 0 0,1 1-1 0 0,-1 0 1 0 0,0 0-1 0 0,1 0 1 0 0,-1 1-1 0 0,1-1 1 0 0,-1 0-1 0 0,0 0 0 0 0,1 0 1 0 0,-1 0-1 0 0,0 0 1 0 0,1 1-1 0 0,14 3-25 0 0,-8 2 30 0 0,0-1 0 0 0,-1 1 0 0 0,0 0 0 0 0,0 0 0 0 0,0 0 0 0 0,-1 1 0 0 0,0 0 0 0 0,5 9 0 0 0,29 65 156 0 0,-22-43-49 0 0,0 1 74 0 0,11 43 0 0 0,14 33-750 0 0,-42-114 406 0 0,0 0-1 0 0,1 0 1 0 0,-1 0-1 0 0,1-1 1 0 0,-1 1 0 0 0,1 0-1 0 0,-1 0 1 0 0,1 0 0 0 0,0-1-1 0 0,0 1 1 0 0,-1 0 0 0 0,1-1-1 0 0,0 1 1 0 0,0 0 0 0 0,-1-1-1 0 0,1 1 1 0 0,0-1-1 0 0,0 0 1 0 0,0 1 0 0 0,0-1-1 0 0,1 1 1 0 0,-1-1-2 0 0,-1 0 0 0 0,1 0 0 0 0,0-1 0 0 0,-1 1 0 0 0,1 0 0 0 0,-1 0-1 0 0,1 0 1 0 0,-1-1 0 0 0,1 1 0 0 0,-1 0 0 0 0,1 0 0 0 0,-1-1 0 0 0,1 1 0 0 0,-1 0 0 0 0,1-1 0 0 0,-1 1 0 0 0,0-1 0 0 0,1 1 0 0 0,-1-1-1 0 0,0 1 1 0 0,1-1 0 0 0,-1 1 0 0 0,0-1 0 0 0,0 1 0 0 0,1-1 0 0 0,-1 1 0 0 0,0-1 0 0 0,0 1 0 0 0,0-1 0 0 0,0 1 0 0 0,0-1 0 0 0,1 0-1 0 0,-1 1 1 0 0,0-1 0 0 0,-1 0 0 0 0,4-24-6594 0 0,-2 16 1625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8:38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3137 0 0,'0'0'18054'0'0,"13"-5"-17964"0"0,42-13-25 0 0,-47 16-186 0 0,1 1 0 0 0,-1-1 1 0 0,1 2-1 0 0,0 0 0 0 0,-1 0 1 0 0,1 0-1 0 0,-1 1 0 0 0,1 0 0 0 0,-1 1 1 0 0,1 0-1 0 0,13 5 0 0 0,-9-4-973 0 0,5 4-3931 0 0,-3-2-6248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38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200 461 8074 0 0,'0'0'12865'0'0,"-22"5"-12425"0"0,-3 1-245 0 0,-40 15 0 0 0,62-19-167 0 0,-1 0 0 0 0,1 0 0 0 0,0 0 1 0 0,-1 0-1 0 0,1 0 0 0 0,0 1 0 0 0,1 0 0 0 0,-1-1 1 0 0,0 1-1 0 0,1 0 0 0 0,0 0 0 0 0,-1 0 0 0 0,1 1 1 0 0,0-1-1 0 0,1 1 0 0 0,-1-1 0 0 0,1 1 1 0 0,-1-1-1 0 0,1 1 0 0 0,-1 7 0 0 0,-1 0 46 0 0,-6 19 137 0 0,1 1 0 0 0,-6 46 0 0 0,12-67-194 0 0,2 0 0 0 0,-1 0 0 0 0,1 0 1 0 0,1 0-1 0 0,0 0 0 0 0,0 0 0 0 0,1 0 0 0 0,0 0 0 0 0,1 0 0 0 0,0 0 0 0 0,8 16 0 0 0,-9-21-17 0 0,1-1 1 0 0,0 0-1 0 0,0 0 0 0 0,1 0 0 0 0,-1-1 1 0 0,1 1-1 0 0,0-1 0 0 0,-1 0 1 0 0,1 0-1 0 0,1 0 0 0 0,-1 0 0 0 0,0-1 1 0 0,1 0-1 0 0,-1 0 0 0 0,1 0 1 0 0,0 0-1 0 0,0-1 0 0 0,0 0 0 0 0,0 0 1 0 0,-1 0-1 0 0,1 0 0 0 0,0-1 1 0 0,1 0-1 0 0,-1 0 0 0 0,0 0 0 0 0,9-2 1 0 0,-1 0 33 0 0,1-1 0 0 0,-1-1 0 0 0,0 0 0 0 0,0 0 0 0 0,0-2-1 0 0,-1 1 1 0 0,0-2 0 0 0,21-13 0 0 0,-9 2 28 0 0,-1-1 0 0 0,-1-1 0 0 0,-1-1 0 0 0,-1-1 0 0 0,-1 0 0 0 0,0-2 0 0 0,19-34 0 0 0,-26 39-14 0 0,-1-1 0 0 0,-2-1 1 0 0,0 0-1 0 0,-1 0 1 0 0,-1 0-1 0 0,-1-1 1 0 0,-1-1-1 0 0,0 1 1 0 0,-2 0-1 0 0,0-28 1 0 0,-3 38-21 0 0,-1-1 0 0 0,-1 1 0 0 0,0 0 0 0 0,-1 0 1 0 0,0 0-1 0 0,-1 1 0 0 0,0-1 0 0 0,-1 1 0 0 0,-10-18 0 0 0,-1 3 28 0 0,-1 1-1 0 0,-36-41 1 0 0,39 52-21 0 0,-1 0 1 0 0,-33-24 0 0 0,-7-6 233 0 0,28 27 474 0 0,27 16-438 0 0,0 11-198 0 0,3 0-72 0 0,1 0 0 0 0,-1 0 0 0 0,2-1 0 0 0,-1 1 0 0 0,1-1 0 0 0,8 10 0 0 0,1 4 18 0 0,0 4-2 0 0,98 154 220 0 0,6 8-122 0 0,-28-42 61 0 0,-90-147-205 0 0,0 1 0 0 0,0-1 0 0 0,0 0 0 0 0,0 1 0 0 0,0-1 0 0 0,1 0 1 0 0,-1 1-1 0 0,0-1 0 0 0,0 0 0 0 0,0 1 0 0 0,1-1 0 0 0,-1 0 0 0 0,0 0 1 0 0,0 1-1 0 0,1-1 0 0 0,-1 0 0 0 0,0 0 0 0 0,0 0 0 0 0,1 1 0 0 0,-1-1 1 0 0,0 0-1 0 0,1 0 0 0 0,-1 0 0 0 0,0 0 0 0 0,1 0 0 0 0,-1 0 0 0 0,0 0 1 0 0,1 0-1 0 0,-1 0 0 0 0,0 0 0 0 0,1 0 0 0 0,0 0 0 0 0,2-10 324 0 0,-4-20 9 0 0,-14-45-141 0 0,-25-88-100 0 0,36 150-89 0 0,1-1 0 0 0,0 0-1 0 0,1 1 1 0 0,1-1 0 0 0,0 0-1 0 0,1 0 1 0 0,1-15 0 0 0,0 24-11 0 0,1 1 0 0 0,-1-1 1 0 0,1 1-1 0 0,0-1 0 0 0,0 1 1 0 0,0 0-1 0 0,0 0 0 0 0,1 0 0 0 0,-1 0 1 0 0,1 1-1 0 0,0-1 0 0 0,0 1 1 0 0,1-1-1 0 0,-1 1 0 0 0,1 0 0 0 0,0 0 1 0 0,-1 1-1 0 0,1-1 0 0 0,0 1 1 0 0,1 0-1 0 0,-1 0 0 0 0,0 0 0 0 0,1 1 1 0 0,-1-1-1 0 0,1 1 0 0 0,-1 0 1 0 0,1 0-1 0 0,5 0 0 0 0,-7 2 2 0 0,1-1 0 0 0,-1 1 0 0 0,1 0 0 0 0,-1 0 0 0 0,1 1 1 0 0,-1-1-1 0 0,0 1 0 0 0,1-1 0 0 0,-1 1 0 0 0,0 0 0 0 0,0 0 0 0 0,0 1 0 0 0,4 3 0 0 0,4 5 5 0 0,17 24 0 0 0,-18-22 0 0 0,-1-2 1 0 0,-2 1 0 0 0,0-1 0 0 0,0 2 0 0 0,-1-1 0 0 0,0 1 0 0 0,6 22 0 0 0,-4-7 6 0 0,-2 1 0 0 0,3 31 0 0 0,-7-36 23 0 0,-1-1 1 0 0,0 1 0 0 0,-2-1-1 0 0,-8 45 1 0 0,7-53-8 0 0,-2-1 1 0 0,0 1-1 0 0,-1-1 1 0 0,0 0-1 0 0,-1 0 1 0 0,-1 0-1 0 0,0-1 0 0 0,-15 21 1 0 0,18-29 35 0 0,1-1 0 0 0,-1 1 0 0 0,-1-1 0 0 0,1 0 0 0 0,0 0 0 0 0,-1-1 0 0 0,0 1 0 0 0,0-1 0 0 0,0 0 1 0 0,-7 2-1 0 0,10-4-36 0 0,-1 0 1 0 0,0 0 0 0 0,0 0 0 0 0,0-1 0 0 0,0 1 0 0 0,0-1 0 0 0,0 0 0 0 0,0 0-1 0 0,-1 0 1 0 0,1 0 0 0 0,0-1 0 0 0,0 1 0 0 0,0-1 0 0 0,0 1 0 0 0,1-1 0 0 0,-1 0-1 0 0,0-1 1 0 0,0 1 0 0 0,0 0 0 0 0,1-1 0 0 0,-4-2 0 0 0,-12-10 9 0 0,2 0 0 0 0,0-2 0 0 0,1 0 1 0 0,-22-29-1 0 0,25 29 2 0 0,6 10 535 0 0,-3-9-2741 0 0,9 15 2073 0 0,0 0-1 0 0,0-1 1 0 0,0 1 0 0 0,0-1 0 0 0,0 1 0 0 0,0-1 0 0 0,1 1 0 0 0,-1-1 0 0 0,0 1 0 0 0,0 0-1 0 0,0-1 1 0 0,1 1 0 0 0,-1 0 0 0 0,0-1 0 0 0,1 1 0 0 0,-1 0 0 0 0,0-1 0 0 0,0 1-1 0 0,1 0 1 0 0,-1-1 0 0 0,1 1 0 0 0,-1 0 0 0 0,0 0 0 0 0,1-1 0 0 0,-1 1 0 0 0,1 0-1 0 0,-1 0 1 0 0,0 0 0 0 0,1 0 0 0 0,-1 0 0 0 0,1 0 0 0 0,-1-1 0 0 0,1 1 0 0 0,0 0 0 0 0,49-11-5439 0 0,-16 4-3631 0 0,-25 4-1957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2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14835 0 0,'0'0'7696'0'0,"28"-12"-7134"0"0,92-38-45 0 0,-98 42-226 0 0,0 0 1 0 0,0 1-1 0 0,45-7 0 0 0,-29 8 43 0 0,294-48 1597 0 0,-312 52-4856 0 0,-16 2-1125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2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11514 0 0,'0'0'13191'0'0,"28"-6"-12683"0"0,89-17-84 0 0,-89 19-55 0 0,1 0 0 0 0,0 1 0 0 0,55 4 0 0 0,-29 0-15 0 0,14 1-87 0 0,52-2-2043 0 0,-87-8-1744 0 0,-12-1-4070 0 0,-18 7 5447 0 0,7-3-9602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2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10138 0 0,'0'0'13614'0'0,"5"26"-13341"0"0,15 88 22 0 0,1 22 564 0 0,5 18 238 0 0,-2-35-311 0 0,29 111 401 0 0,-22-96-696 0 0,-4-16-283 0 0,-26-114-289 0 0,0 0-1 0 0,-1 1 1 0 0,0-1 0 0 0,0 0 0 0 0,0 1 0 0 0,-1 4 0 0 0,-1-4-4479 0 0,1-20-5910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4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0 121 2545 0 0,'0'0'18142'0'0,"3"0"-17611"0"0,102-2 3125 0 0,8-1-2660 0 0,130-26 179 0 0,76-6-491 0 0,-74 12-366 0 0,106-6 124 0 0,-278 29 46 0 0,-61 26-80 0 0,-9-23-407 0 0,0 1 1 0 0,0-1-1 0 0,-1 1 1 0 0,1 0-1 0 0,-1-1 1 0 0,3 8-1 0 0,9 13 12 0 0,-9-14 3 0 0,1-1 1 0 0,-2 1 0 0 0,1 0-1 0 0,2 11 1 0 0,-3-11-3 0 0,16 59 159 0 0,-13-47-95 0 0,-2 0-1 0 0,0 1 1 0 0,3 46-1 0 0,-4-26-36 0 0,25 163 155 0 0,-23-157-127 0 0,-4-27-13 0 0,7 30-1 0 0,-4-21-2 0 0,-1 0-1 0 0,-1 0 1 0 0,-3 61-1 0 0,0-44 13 0 0,0-39-66 0 0,1 1 0 0 0,1-1 0 0 0,3 15 0 0 0,-2-15 27 0 0,-1 0-1 0 0,0 1 1 0 0,0 15 0 0 0,-4-22-13 0 0,0-1 1 0 0,-1 0 0 0 0,1 0 0 0 0,-1-1-1 0 0,1 1 1 0 0,-1-1 0 0 0,0 1 0 0 0,1-1 0 0 0,-1 0-1 0 0,0 0 1 0 0,-6 2 0 0 0,-104 26-75 0 0,-30 4 154 0 0,-15-17-33 0 0,-25 4 59 0 0,131-13-93 0 0,0-1 0 0 0,0-2 0 0 0,0-3 0 0 0,-72-8 0 0 0,-62 4 24 0 0,15 2-5 0 0,29-22-42 0 0,115 21-35 0 0,10 0-24 0 0,0 0 0 0 0,0 2 0 0 0,0 0 1 0 0,0 1-1 0 0,-28 5 0 0 0,34-6-2842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5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0 247 2232 0 0,'0'0'20633'0'0,"11"6"-16452"0"0,2-7-4061 0 0,0-1 0 0 0,0 0 1 0 0,-1-1-1 0 0,18-6 0 0 0,11-2 34 0 0,508-78 1218 0 0,25-21-693 0 0,-550 106-487 0 0,30-2-1 0 0,-10 2-49 0 0,-48 2-1910 0 0,-10-7-10276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7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6 117 5753 0 0,'0'0'19200'0'0,"-6"0"-18528"0"0,35-10 347 0 0,46-17 258 0 0,-47 16-756 0 0,-1 2 0 0 0,1 0 0 0 0,41-6 0 0 0,-65 14-486 0 0,-1 1 1 0 0,1-1-1 0 0,0 0 0 0 0,-1 0 1 0 0,1 0-1 0 0,-1-1 0 0 0,1 1 0 0 0,-1-1 1 0 0,5-2-1 0 0,3-5-3953 0 0,-1-3-5756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08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8794 0 0,'0'0'15198'0'0,"7"-2"-14538"0"0,256-82 4308 0 0,-172 53-3973 0 0,-70 23-703 0 0,-17 6-49 0 0,0 0 0 0 0,0 0 0 0 0,1 1 1 0 0,-1-1-1 0 0,0 1 0 0 0,9-1 1 0 0,-14 2-385 0 0,0 0 0 0 0,0-1 0 0 0,0 1 0 0 0,0 0 0 0 0,0-1 0 0 0,0 1 0 0 0,0-1 0 0 0,0 1 0 0 0,0-1 0 0 0,0 0 0 0 0,0 1 0 0 0,1-1 0 0 0,-1 0 0 0 0,0 0-1 0 0,0 1 1 0 0,0-3 0 0 0,-5-7-9220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16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3833 0 0,'0'0'17001'0'0,"9"1"-14518"0"0,-4-2-3719 0 0,-5-1-480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17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11538 0 0,'0'0'13662'0'0,"4"3"-13194"0"0,11 6-58 0 0,-11-6 1842 0 0,-4-4-2275 0 0,0 1-1 0 0,0 0 1 0 0,-1-1-1 0 0,1 1 1 0 0,0 0-1 0 0,0 0 1 0 0,0-1-1 0 0,-1 1 1 0 0,1 0-1 0 0,0 0 1 0 0,0-1-1 0 0,-1 1 1 0 0,1 0 0 0 0,0 0-1 0 0,-1 0 1 0 0,1 0-1 0 0,0-1 1 0 0,-1 1-1 0 0,1 0 1 0 0,0 0-1 0 0,-1 0 1 0 0,1 0-1 0 0,0 0 1 0 0,-1 0-1 0 0,1 0 1 0 0,0 0-1 0 0,-1 0 1 0 0,1 0-1 0 0,0 0 1 0 0,-1 0 0 0 0,-12 0-4668 0 0,5 0-996 0 0,-2 0-7073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42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2320 0 0,'0'0'13006'0'0,"18"8"-10628"0"0,-7-6-2087 0 0,91 24 812 0 0,165 21 1 0 0,344-41 1617 0 0,-232-12-1699 0 0,-294 11-888 0 0,144 30 0 0 0,-68-8-46 0 0,29 2 69 0 0,147 17 558 0 0,300 20 247 0 0,-482-58-755 0 0,171-12-1 0 0,45-1 189 0 0,-183 17-280 0 0,107 2 7 0 0,217-40 519 0 0,-189 5-364 0 0,-301 20-250 0 0,345-21 374 0 0,-3-26 87 0 0,-19-13 109 0 0,-237 47-421 0 0,132 1-1 0 0,-104 17 159 0 0,223 35 1 0 0,-80-12-42 0 0,-113-13-160 0 0,-62-2-76 0 0,48 4 69 0 0,130 14 191 0 0,131 4 98 0 0,-350-35-287 0 0,1 0 205 0 0,74 9 1 0 0,-132-7-334 0 0,-3 0 0 0 0,-3 1 0 0 0,0-1 0 0 0,-1-1-110 0 0,0 0 0 0 0,0 1 0 0 0,0-1 1 0 0,0 0-1 0 0,0 0 0 0 0,0 0 0 0 0,0 0 0 0 0,0 0 0 0 0,0-1 0 0 0,0 1 0 0 0,0 0 1 0 0,0 0-1 0 0,0 0 0 0 0,0-1 0 0 0,0 1 0 0 0,0-1 0 0 0,0 1 0 0 0,1-1 0 0 0,-1 1 1 0 0,0-1-1 0 0,0 1 0 0 0,-4-6-549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49.0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0 0 0,'0'0'0'0'0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7:38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11098 0 0,'0'0'14363'0'0,"7"-2"-14292"0"0,-6 2-65 0 0,1-1 0 0 0,0 0 0 0 0,0 1 0 0 0,-1-1 0 0 0,1 1 0 0 0,0 0 1 0 0,0 0-1 0 0,0 0 0 0 0,0 0 0 0 0,-1 0 0 0 0,1 0 0 0 0,0 0 0 0 0,0 0 0 0 0,0 1 0 0 0,0-1 0 0 0,-1 1 0 0 0,1-1 0 0 0,0 1 0 0 0,-1 0 0 0 0,1 0 0 0 0,0-1 0 0 0,-1 1 0 0 0,1 0 0 0 0,-1 1 0 0 0,1-1 1 0 0,-1 0-1 0 0,0 0 0 0 0,1 1 0 0 0,-1-1 0 0 0,0 1 0 0 0,0-1 0 0 0,0 1 0 0 0,0-1 0 0 0,0 1 0 0 0,0-1 0 0 0,1 4 0 0 0,7 17 91 0 0,-1 0-1 0 0,0 0 0 0 0,-2 1 1 0 0,0 0-1 0 0,-2 0 0 0 0,0 0 1 0 0,-2 1-1 0 0,0-1 1 0 0,-2 1-1 0 0,-4 42 0 0 0,0-41 181 0 0,-2 0-1 0 0,-15 43 1 0 0,20-64-218 0 0,-7 16 375 0 0,4-17 1 0 0,2-14-179 0 0,2 4-210 0 0,0 1-39 0 0,-1 0 0 0 0,1-1 0 0 0,1 1 0 0 0,-1 0 0 0 0,1 0 0 0 0,0 0 0 0 0,1 0 0 0 0,0 0 0 0 0,-1 0 0 0 0,4-6 0 0 0,-3 9-7 0 0,3-6-2 0 0,0 0 0 0 0,0 1 0 0 0,10-12 1 0 0,-12 17-1 0 0,-1 0 0 0 0,1 1 0 0 0,0-1 0 0 0,0 1 0 0 0,0 0 0 0 0,1 0 0 0 0,-1 0 0 0 0,0 0 0 0 0,1 1 0 0 0,-1-1 0 0 0,1 1 0 0 0,6-2 0 0 0,-3 2-2 0 0,0 0 0 0 0,0 0 0 0 0,-1 0 0 0 0,1 1 0 0 0,0 0 0 0 0,0 1 0 0 0,0-1 0 0 0,0 1 0 0 0,-1 1 1 0 0,1-1-1 0 0,0 1 0 0 0,-1 0 0 0 0,1 1 0 0 0,-1 0 0 0 0,0 0 0 0 0,0 0 0 0 0,10 7 0 0 0,-8-3 6 0 0,1 0-1 0 0,-1 1 0 0 0,0 0 0 0 0,0 0 1 0 0,-1 1-1 0 0,0 0 0 0 0,-1 0 1 0 0,0 1-1 0 0,0 0 0 0 0,5 12 0 0 0,-4-4 5 0 0,0 1-1 0 0,0 0 1 0 0,-2 0-1 0 0,-1 0 0 0 0,0 1 1 0 0,-1-1-1 0 0,0 41 0 0 0,-3-49 14 0 0,0 0-1 0 0,-1 1 0 0 0,0-1 1 0 0,-1 0-1 0 0,0 1 1 0 0,-1-1-1 0 0,0 0 0 0 0,-1-1 1 0 0,0 1-1 0 0,-1-1 1 0 0,0 1-1 0 0,-1-1 0 0 0,0-1 1 0 0,-10 14-1 0 0,4-8 197 0 0,-2 1 0 0 0,0-2 0 0 0,-1 0 0 0 0,0 0 0 0 0,-28 18-1 0 0,33-26-98 0 0,-1 0-1 0 0,1-1 1 0 0,-1 0-1 0 0,-1-1 1 0 0,1 0-1 0 0,0-1 1 0 0,-1 0-1 0 0,1-1 1 0 0,-1 0-1 0 0,0-1 1 0 0,-12 0-1 0 0,22-1-124 0 0,0 0 0 0 0,0 0 0 0 0,1 0 0 0 0,-1 0-1 0 0,0 0 1 0 0,0 0 0 0 0,0-1 0 0 0,1 1 0 0 0,-1-1 0 0 0,0 1-1 0 0,0-1 1 0 0,1 0 0 0 0,-1 0 0 0 0,0 1 0 0 0,1-1-1 0 0,-2-2 1 0 0,-1-9-2570 0 0,9-7-4830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46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2542 62 13875 0 0,'0'0'3659'0'0,"-24"-7"-3128"0"0,-76-20 21 0 0,60 18 93 0 0,0 2-1 0 0,0 1 1 0 0,-1 2-1 0 0,0 2 1 0 0,-43 4-1 0 0,18-1-529 0 0,23 0-22 0 0,-1 2-1 0 0,1 2 0 0 0,0 2 0 0 0,1 2 0 0 0,0 1 1 0 0,0 3-1 0 0,-72 31 0 0 0,71-21-109 0 0,1 2 1 0 0,1 2-1 0 0,2 1 0 0 0,1 2 0 0 0,-65 66 1 0 0,28-14 21 0 0,-92 131 1 0 0,-29 92 67 0 0,164-247-110 0 0,4 1-1 0 0,2 2 1 0 0,-28 95 0 0 0,29-60 9 0 0,-16 128 0 0 0,31-142 24 0 0,-32 287-68 0 0,-25 513 105 0 0,55-589-22 0 0,-3 38-189 0 0,-2-151-454 0 0,-45 200 0 0 0,-66 107 224 0 0,-26-25 708 0 0,87-266-179 0 0,5 32 59 0 0,33-111-148 0 0,16-65-43 0 0,3 0-1 0 0,-3 59 1 0 0,12-107-27 0 0,1 1-1 0 0,-1-1 1 0 0,1 1 0 0 0,0-1 0 0 0,1 1 0 0 0,-1-1 0 0 0,1 1 0 0 0,0-1 0 0 0,0 1 0 0 0,0-1 0 0 0,1 0-1 0 0,0 1 1 0 0,4 6 0 0 0,-5-10-11 0 0,-1 0 0 0 0,2 0-1 0 0,-1 0 1 0 0,0 0 0 0 0,0 0-1 0 0,0 0 1 0 0,0-1 0 0 0,0 1-1 0 0,1 0 1 0 0,-1-1 0 0 0,0 1-1 0 0,1-1 1 0 0,-1 0 0 0 0,0 1 0 0 0,1-1-1 0 0,-1 0 1 0 0,0 0 0 0 0,1 0-1 0 0,-1 0 1 0 0,1 0 0 0 0,-1 0-1 0 0,0 0 1 0 0,1 0 0 0 0,-1-1-1 0 0,0 1 1 0 0,1 0 0 0 0,1-2 0 0 0,2 1-90 0 0,-1-1 1 0 0,1 0-1 0 0,-1 0 1 0 0,1 0-1 0 0,-1-1 1 0 0,7-5-1 0 0,9-11-109 0 0,-1 0-1 0 0,-1-2 0 0 0,-1 0 1 0 0,19-30-1 0 0,51-100 216 0 0,-70 119 29 0 0,325-694 407 0 0,-281 586-276 0 0,564-1374 647 0 0,-328 770-547 0 0,68-129 663 0 0,-129 400 1057 0 0,-229 463-1376 0 0,-7 16 150 0 0,-7 20-458 0 0,-189 524-954 0 0,-413 990 772 0 0,140-444 1517 0 0,149-343-263 0 0,274-642-1184 0 0,-66 142 115 0 0,158-328-2552 0 0,135-299 1177 0 0,-17-12 970 0 0,10-25-132 0 0,355-651-203 0 0,112 63 95 0 0,-471 782 522 0 0,215-214 1 0 0,-344 389 50 0 0,1 2 0 0 0,2 1 0 0 0,70-47 0 0 0,-103 79-97 0 0,-9 6-52 0 0,0-1 0 0 0,0 1 0 0 0,1 0 0 0 0,-1-1 0 0 0,0 1 0 0 0,1 0 1 0 0,-1 1-1 0 0,0-1 0 0 0,4 0 0 0 0,-6 1-28 0 0,1 0 1 0 0,-1 0-1 0 0,0 0 0 0 0,1 0 0 0 0,-1 0 1 0 0,0 1-1 0 0,1-1 0 0 0,-1 0 0 0 0,0 0 1 0 0,1 0-1 0 0,-1 1 0 0 0,0-1 1 0 0,0 0-1 0 0,1 0 0 0 0,-1 1 0 0 0,0-1 1 0 0,0 0-1 0 0,0 1 0 0 0,1-1 0 0 0,-1 0 1 0 0,0 1-1 0 0,0-1 0 0 0,0 0 1 0 0,0 1-1 0 0,0-1 0 0 0,0 1 0 0 0,1-1 1 0 0,-1 0-1 0 0,0 1 0 0 0,0-1 1 0 0,0 1-1 0 0,0-1 0 0 0,0 0 0 0 0,-1 1 1 0 0,1-1-1 0 0,0 0 0 0 0,0 1 0 0 0,0-1 1 0 0,0 0-1 0 0,0 1 0 0 0,-1 0 1 0 0,-3 23 273 0 0,3-19-208 0 0,-15 57 262 0 0,-37 91 0 0 0,17-56-277 0 0,-336 876 21 0 0,-41-13 264 0 0,65-163 145 0 0,111-253-217 0 0,93-233-49 0 0,-15 34 44 0 0,153-330-414 0 0,11-18-129 0 0,13-25-112 0 0,32-54-147 0 0,152-269-99 0 0,84-235 221 0 0,149-279-313 0 0,208-167 451 0 0,-477 805 306 0 0,9 6 0 0 0,267-257 0 0 0,-383 421 176 0 0,2 3 0 0 0,98-68-1 0 0,-155 119-168 0 0,0 0 33 0 0,0 1-1 0 0,0-1 1 0 0,0 1-1 0 0,0 0 1 0 0,1 0-1 0 0,-1 1 1 0 0,7-3-1 0 0,-11 4-66 0 0,0 1-1 0 0,0-1 1 0 0,0 0 0 0 0,1 0 0 0 0,-1 0-1 0 0,0 0 1 0 0,0 0 0 0 0,0 0-1 0 0,0 0 1 0 0,1 0 0 0 0,-1 0-1 0 0,0 0 1 0 0,0 1 0 0 0,0-1 0 0 0,0 0-1 0 0,0 0 1 0 0,1 0 0 0 0,-1 0-1 0 0,0 1 1 0 0,0-1 0 0 0,0 0-1 0 0,0 0 1 0 0,0 0 0 0 0,0 0 0 0 0,0 1-1 0 0,0-1 1 0 0,0 0 0 0 0,0 0-1 0 0,0 0 1 0 0,0 0 0 0 0,0 1-1 0 0,0-1 1 0 0,0 0 0 0 0,0 0 0 0 0,0 0-1 0 0,0 1 1 0 0,0-1 0 0 0,0 0-1 0 0,0 0 1 0 0,0 0 0 0 0,0 0-1 0 0,0 1 1 0 0,0-1 0 0 0,0 0 0 0 0,0 0-1 0 0,-1 0 1 0 0,1 0 0 0 0,0 1-1 0 0,0-1 1 0 0,0 0 0 0 0,-6 12 211 0 0,-55 78 436 0 0,15-25-549 0 0,-300 485-40 0 0,221-346-45 0 0,-576 964 387 0 0,54 32 33 0 0,420-721-355 0 0,208-437-83 0 0,10-24-29 0 0,2-1-1 0 0,0 1 1 0 0,-7 29 0 0 0,14-47 15 0 0,0 0 0 0 0,0 1 0 0 0,0-1 0 0 0,-1 0 0 0 0,1 0 0 0 0,0 1 0 0 0,0-1 0 0 0,0 0 0 0 0,0 0 0 0 0,0 1 0 0 0,0-1 0 0 0,0 0 0 0 0,-1 0 0 0 0,1 1 0 0 0,0-1 0 0 0,0 0 0 0 0,0 0 0 0 0,0 1 0 0 0,0-1 0 0 0,0 0 0 0 0,0 1 0 0 0,0-1 0 0 0,0 0 0 0 0,1 0 0 0 0,-1 1 0 0 0,0-1 0 0 0,0 0 0 0 0,0 0 0 0 0,0 1 1 0 0,0-1-1 0 0,0 0 0 0 0,1 0 0 0 0,-1 1 0 0 0,0-1 0 0 0,0 0 0 0 0,0 0 0 0 0,0 0 0 0 0,1 1 0 0 0,-1-1 0 0 0,10-9-217 0 0,-6 4 155 0 0,56-68-262 0 0,-3-3-1 0 0,54-96 1 0 0,-63 96 269 0 0,147-243-60 0 0,19-30-21 0 0,591-771-334 0 0,-520 781 429 0 0,366-335 1 0 0,-265 326 57 0 0,22 32 18 0 0,-398 309-23 0 0,13-10 26 0 0,1 1 1 0 0,1 1-1 0 0,45-20 1 0 0,-58 32 112 0 0,-9 8 86 0 0,-14 13 132 0 0,8-13-354 0 0,-95 131 531 0 0,-28 41-477 0 0,-353 564-26 0 0,190-291 91 0 0,-777 1339 994 0 0,1037-1737-1097 0 0,-233 476 160 0 0,250-494-265 0 0,12-34 77 0 0,0 0-1 0 0,0 1 0 0 0,-1-1 0 0 0,1 0 0 0 0,0 0 1 0 0,0 1-1 0 0,0-1 0 0 0,0 0 0 0 0,0 0 0 0 0,0 1 1 0 0,0-1-1 0 0,0 0 0 0 0,0 0 0 0 0,0 1 0 0 0,0-1 1 0 0,0 0-1 0 0,0 1 0 0 0,0-1 0 0 0,0 0 0 0 0,0 0 1 0 0,0 1-1 0 0,0-1 0 0 0,0 0 0 0 0,0 0 0 0 0,0 1 1 0 0,1-1-1 0 0,-1 0 0 0 0,0 0 0 0 0,0 0 0 0 0,0 1 1 0 0,0-1-1 0 0,1 0 0 0 0,-1 0 0 0 0,0 0 0 0 0,0 1 1 0 0,0-1-1 0 0,1 0 0 0 0,-1 0 0 0 0,0 0 0 0 0,0 0 1 0 0,1 0-1 0 0,-1 1 0 0 0,0-1 0 0 0,0 0 0 0 0,1 0 1 0 0,-1 0-1 0 0,0 0 0 0 0,0 0 0 0 0,1 0 0 0 0,-1 0 1 0 0,0 0-1 0 0,1 0 0 0 0,2 0-26 0 0,0-1 0 0 0,0 0-1 0 0,0 1 1 0 0,0-1 0 0 0,0 0 0 0 0,0 0 0 0 0,0 0-1 0 0,0-1 1 0 0,0 1 0 0 0,0-1 0 0 0,3-2 0 0 0,34-30-245 0 0,-37 32 259 0 0,84-81-287 0 0,108-132 0 0 0,59-111 249 0 0,-224 286 33 0 0,175-234-55 0 0,597-781-350 0 0,43 36 9 0 0,-478 626 363 0 0,-259 288 38 0 0,188-140 0 0 0,-238 204 26 0 0,2 2 1 0 0,88-42 0 0 0,-140 77 30 0 0,-1 1-1 0 0,1 0 1 0 0,0 0 0 0 0,-1 0 0 0 0,1 1-1 0 0,14-2 1 0 0,-21 4-29 0 0,-1 0-1 0 0,1 0 0 0 0,-1 0 1 0 0,1 0-1 0 0,-1 0 1 0 0,1 0-1 0 0,-1 0 0 0 0,1 0 1 0 0,-1 0-1 0 0,1 0 0 0 0,-1 0 1 0 0,1 0-1 0 0,-1 0 1 0 0,1 0-1 0 0,-1 1 0 0 0,0-1 1 0 0,1 0-1 0 0,-1 0 1 0 0,1 1-1 0 0,-1-1 0 0 0,0 0 1 0 0,1 1-1 0 0,-1-1 1 0 0,1 0-1 0 0,-1 1 0 0 0,0-1 1 0 0,0 0-1 0 0,1 1 0 0 0,-1-1 1 0 0,0 1-1 0 0,0-1 1 0 0,1 1-1 0 0,-1-1 0 0 0,0 0 1 0 0,0 1-1 0 0,0-1 1 0 0,0 1-1 0 0,0-1 0 0 0,0 1 1 0 0,0-1-1 0 0,0 1 1 0 0,0-1-1 0 0,0 1 0 0 0,0-1 1 0 0,0 1-1 0 0,0-1 0 0 0,0 1 1 0 0,0-1-1 0 0,0 1 1 0 0,0-1-1 0 0,-1 1 0 0 0,1-1 1 0 0,0 1-1 0 0,-15 31 334 0 0,12-28-291 0 0,-316 528 731 0 0,212-360-726 0 0,-732 1220 282 0 0,302-494 109 0 0,215-353-162 0 0,23 7-89 0 0,287-526-196 0 0,-25 51 12 0 0,34-62-81 0 0,3-15 63 0 0,0 0-1 0 0,0 1 1 0 0,0-1 0 0 0,0 0 0 0 0,1 0 0 0 0,-1 0 0 0 0,0 0-1 0 0,0 0 1 0 0,0 0 0 0 0,0 0 0 0 0,0 0 0 0 0,0 1 0 0 0,0-1-1 0 0,1 0 1 0 0,-1 0 0 0 0,0 0 0 0 0,0 0 0 0 0,0 0-1 0 0,0 0 1 0 0,0 0 0 0 0,1 0 0 0 0,-1 0 0 0 0,0 0 0 0 0,0 0-1 0 0,0 0 1 0 0,0 0 0 0 0,0 0 0 0 0,1 0 0 0 0,-1 0 0 0 0,0 0-1 0 0,0 0 1 0 0,0 0 0 0 0,0 0 0 0 0,0 0 0 0 0,0 0 0 0 0,1 0-1 0 0,-1-1 1 0 0,0 1 0 0 0,0 0 0 0 0,0 0 0 0 0,0 0-1 0 0,0 0 1 0 0,0 0 0 0 0,0 0 0 0 0,1 0 0 0 0,21-21-209 0 0,210-253-234 0 0,-17-21 475 0 0,-106 144-61 0 0,733-935-225 0 0,80 67 98 0 0,-489 593 158 0 0,20 28 66 0 0,-441 388-53 0 0,-8 6 10 0 0,1 0 0 0 0,-1 0 0 0 0,1 1-1 0 0,0-1 1 0 0,0 1 0 0 0,0 0 0 0 0,0 1-1 0 0,0-1 1 0 0,1 1 0 0 0,10-3 0 0 0,-15 5-14 0 0,-1 0 0 0 0,0 0 0 0 0,1 0 1 0 0,-1 0-1 0 0,0 0 0 0 0,1 0 0 0 0,-1 0 0 0 0,0 1 1 0 0,0-1-1 0 0,1 0 0 0 0,-1 0 0 0 0,0 0 0 0 0,1 0 1 0 0,-1 0-1 0 0,0 1 0 0 0,0-1 0 0 0,1 0 0 0 0,-1 0 1 0 0,0 1-1 0 0,0-1 0 0 0,1 0 0 0 0,-1 0 1 0 0,0 1-1 0 0,0-1 0 0 0,0 0 0 0 0,0 1 0 0 0,0-1 1 0 0,1 0-1 0 0,-1 1 0 0 0,0-1 0 0 0,0 0 0 0 0,0 1 1 0 0,0-1-1 0 0,0 0 0 0 0,0 1 0 0 0,0-1 1 0 0,0 0-1 0 0,0 1 0 0 0,0-1 0 0 0,0 0 0 0 0,0 1 1 0 0,0-1-1 0 0,0 0 0 0 0,-1 0 0 0 0,1 1 0 0 0,0-1 1 0 0,0 0-1 0 0,0 1 0 0 0,0-1 0 0 0,0 0 1 0 0,-1 1-1 0 0,-8 21 189 0 0,9-21-191 0 0,-128 282 489 0 0,74-172-470 0 0,-213 421 28 0 0,-437 690-50 0 0,430-755 32 0 0,-89 165 41 0 0,200-346 4 0 0,144-253-77 0 0,18-26-177 0 0,7-11 54 0 0,15-19-41 0 0,-18 20 128 0 0,236-305-518 0 0,-22-22 525 0 0,-174 262-3 0 0,635-971-176 0 0,-255 421 170 0 0,25 22 2 0 0,-446 594 33 0 0,137-162 35 0 0,-107 130-15 0 0,1 2-1 0 0,58-43 0 0 0,-89 73-13 0 0,0 0 12 0 0,1 1-1 0 0,-1-1 1 0 0,0 1 0 0 0,0-1 0 0 0,1 1-1 0 0,-1 0 1 0 0,1 0 0 0 0,-1 0-1 0 0,5-1 1 0 0,-7 2 1 0 0,1 1 0 0 0,-1 0 0 0 0,0-1 0 0 0,0 1-1 0 0,0 0 1 0 0,1-1 0 0 0,-1 1 0 0 0,0 0 0 0 0,0-1 0 0 0,0 1 0 0 0,0 0 0 0 0,0 0-1 0 0,0-1 1 0 0,-1 1 0 0 0,1 0 0 0 0,0-1 0 0 0,0 1 0 0 0,0 0 0 0 0,-1 0-1 0 0,-22 64 216 0 0,-36 70-1 0 0,4-12-201 0 0,-447 968 27 0 0,-207 254 218 0 0,406-825-11 0 0,315-536-526 0 0,27-27 0 0 0,2-3 152 0 0,178-265-5 0 0,-22-18 91 0 0,-91 149 14 0 0,716-1125 15 0 0,-739 1187 5 0 0,4 4 0 0 0,175-175 1 0 0,-252 279-10 0 0,56-49 17 0 0,-56 51-7 0 0,-1 1 0 0 0,2 0 0 0 0,-1 0 0 0 0,20-8 0 0 0,-17 13 104 0 0,-10 9-6 0 0,-9 16 44 0 0,3-16-134 0 0,-173 471 102 0 0,115-324-114 0 0,-307 774-16 0 0,73-188 5 0 0,146-376 50 0 0,-13 32 306 0 0,159-385-353 0 0,5-9-67 0 0,11-12-75 0 0,-10 7 137 0 0,31-30-133 0 0,-1-2 0 0 0,50-70 1 0 0,43-89 66 0 0,192-359-37 0 0,-26 44 84 0 0,-200 354 21 0 0,135-218 1 0 0,15 15 14 0 0,-181 277 2 0 0,3 2 1 0 0,147-139-1 0 0,-208 216-12 0 0,0-2 7 0 0,1 1 0 0 0,0 0 1 0 0,0 0-1 0 0,0 0 0 0 0,0 0 1 0 0,8-3-1 0 0,-12 6-6 0 0,0 0 1 0 0,0 0-1 0 0,1 0 0 0 0,-1 0 1 0 0,0 0-1 0 0,0 0 1 0 0,0 0-1 0 0,1 0 0 0 0,-1 0 1 0 0,0 0-1 0 0,0 0 1 0 0,1 0-1 0 0,-1 0 0 0 0,0 0 1 0 0,0 0-1 0 0,1 0 0 0 0,-1 0 1 0 0,0 1-1 0 0,0-1 1 0 0,0 0-1 0 0,1 0 0 0 0,-1 0 1 0 0,0 0-1 0 0,0 0 1 0 0,0 1-1 0 0,1-1 0 0 0,-1 0 1 0 0,0 0-1 0 0,0 0 0 0 0,0 0 1 0 0,0 1-1 0 0,0-1 1 0 0,0 0-1 0 0,1 0 0 0 0,-1 0 1 0 0,0 1-1 0 0,0-1 1 0 0,0 0-1 0 0,0 0 0 0 0,0 1 1 0 0,0-1-1 0 0,0 0 0 0 0,0 0 1 0 0,0 1-1 0 0,0-1 1 0 0,0 0-1 0 0,0 0 0 0 0,0 1 1 0 0,0-1-1 0 0,0 0 0 0 0,0 0 1 0 0,0 0-1 0 0,0 1 1 0 0,0-1-1 0 0,-1 0 0 0 0,1 0 1 0 0,0 0-1 0 0,0 1 1 0 0,0-1-1 0 0,0 0 0 0 0,0 0 1 0 0,-1 0-1 0 0,1 1 1 0 0,-8 18 126 0 0,8-18-120 0 0,-89 183 262 0 0,-73 159-306 0 0,-131 306 133 0 0,103-230-54 0 0,-243 543 359 0 0,428-952-399 0 0,2-4-18 0 0,1-1 0 0 0,-1 1 0 0 0,1-1 0 0 0,-1 10 0 0 0,2-15 9 0 0,1 0-1 0 0,0 0 1 0 0,0 0-1 0 0,0 0 1 0 0,0 0 0 0 0,0 0-1 0 0,0 0 1 0 0,0 0-1 0 0,0 0 1 0 0,0 1-1 0 0,0-1 1 0 0,0 0 0 0 0,0 0-1 0 0,0 0 1 0 0,0 0-1 0 0,0 0 1 0 0,0 0-1 0 0,1 0 1 0 0,-1 0 0 0 0,0 0-1 0 0,0 0 1 0 0,0 1-1 0 0,0-1 1 0 0,0 0-1 0 0,0 0 1 0 0,0 0 0 0 0,0 0-1 0 0,0 0 1 0 0,0 0-1 0 0,0 0 1 0 0,0 0-1 0 0,0 0 1 0 0,0 0 0 0 0,0 0-1 0 0,1 0 1 0 0,-1 0-1 0 0,0 0 1 0 0,0 0-1 0 0,0 0 1 0 0,0 0 0 0 0,0 0-1 0 0,0 0 1 0 0,0 0-1 0 0,0 0 1 0 0,0 0-1 0 0,0 0 1 0 0,1 0-1 0 0,-1 0 1 0 0,0 0 0 0 0,0 0-1 0 0,0 0 1 0 0,0 0-1 0 0,0 0 1 0 0,0 0-1 0 0,0 0 1 0 0,0 0 0 0 0,0 0-1 0 0,0 0 1 0 0,1 0-1 0 0,-1 0 1 0 0,0 0-1 0 0,0 0 1 0 0,0 0 0 0 0,8-5-97 0 0,8-6-4 0 0,-1-2-1 0 0,0 0 0 0 0,23-26 0 0 0,38-54 5 0 0,-70 85 91 0 0,392-590-133 0 0,-184 262 124 0 0,-177 280 16 0 0,234-345-27 0 0,23 20 63 0 0,-256 334-27 0 0,-25 29 10 0 0,1 0 1 0 0,1 1 0 0 0,1 1-1 0 0,22-17 1 0 0,-38 32-11 0 0,0 1 0 0 0,0 0-1 0 0,0 0 1 0 0,1-1 0 0 0,-1 1 0 0 0,0 0 0 0 0,0 0 0 0 0,1 0 0 0 0,-1-1 0 0 0,0 1 0 0 0,0 0 0 0 0,1 0 0 0 0,-1 0 0 0 0,0 0 0 0 0,0 0 0 0 0,1 0-1 0 0,-1 0 1 0 0,0 0 0 0 0,0 0 0 0 0,1-1 0 0 0,-1 1 0 0 0,0 0 0 0 0,1 0 0 0 0,-1 0 0 0 0,0 1 0 0 0,0-1 0 0 0,1 0 0 0 0,-1 0 0 0 0,0 0 0 0 0,1 0-1 0 0,-1 0 1 0 0,0 0 0 0 0,1 0 0 0 0,-1 10 112 0 0,-10 16-4 0 0,-242 536-31 0 0,237-526-72 0 0,-236 540 18 0 0,-29-14 24 0 0,278-560-54 0 0,-88 154 39 0 0,69-125 0 0 0,-1 0-1 0 0,-42 45 1 0 0,61-73-39 0 0,0 1 0 0 0,0-1 0 0 0,0 0 0 0 0,0-1 0 0 0,-1 1 1 0 0,1 0-1 0 0,-1-1 0 0 0,0 0 0 0 0,0 0 0 0 0,-7 3 0 0 0,10-5-5 0 0,1 0-1 0 0,-1 0 1 0 0,1 0-1 0 0,0 0 1 0 0,-1 0-1 0 0,1 0 1 0 0,-1 0-1 0 0,1 0 1 0 0,0 0-1 0 0,-1 0 1 0 0,1 0-1 0 0,-1 0 1 0 0,1 0-1 0 0,0 0 1 0 0,-1 0 0 0 0,1 0-1 0 0,0-1 1 0 0,-1 1-1 0 0,1 0 1 0 0,0 0-1 0 0,-1-1 1 0 0,1 1-1 0 0,0 0 1 0 0,-1 0-1 0 0,1-1 1 0 0,0 1-1 0 0,-1 0 1 0 0,1-1-1 0 0,0 1 1 0 0,0 0-1 0 0,0-1 1 0 0,-1 1-1 0 0,1 0 1 0 0,0-1-1 0 0,-3-15-126 0 0,3 13 107 0 0,-1-22-92 0 0,1 0 0 0 0,2-1 0 0 0,7-42 0 0 0,-2 23 71 0 0,82-502-16 0 0,134-642 8 0 0,-64-10 4 0 0,-157 1174 50 0 0,34-579 28 0 0,-36 535-20 0 0,-3-145 9 0 0,0 174-6 0 0,-2 1-1 0 0,-1 0 1 0 0,-16-51 0 0 0,19 80-7 0 0,0 1 0 0 0,-1-1 1 0 0,0 1-1 0 0,0 0 0 0 0,-1 1 1 0 0,-1-1-1 0 0,1 1 0 0 0,-1 0 0 0 0,-13-12 1 0 0,14 15-11 0 0,-1 0 0 0 0,1 1 0 0 0,-1 0 0 0 0,-1 0 0 0 0,1 0 0 0 0,0 1 0 0 0,-1 0 0 0 0,0 0 0 0 0,0 1 0 0 0,0-1 0 0 0,0 2 0 0 0,0-1 0 0 0,0 1 0 0 0,-8-1 0 0 0,-7 2-21 0 0,-1 0 0 0 0,0 2 0 0 0,1 0 0 0 0,-1 1 1 0 0,1 2-1 0 0,-27 8 0 0 0,-127 54-36 0 0,56-11 83 0 0,-150 96-1 0 0,-99 93 39 0 0,343-227-51 0 0,-678 509 238 0 0,387-282-183 0 0,158-133-557 0 0,192-132-375 0 0,199-138-247 0 0,301-323 917 0 0,-411 365 197 0 0,-82 78 12 0 0,237-231 15 0 0,-26-22 114 0 0,-244 281-117 0 0,1 1 37 0 0,0 0 1 0 0,-1-1-1 0 0,-1 0 1 0 0,0 0-1 0 0,0-1 1 0 0,-1 1-1 0 0,0-1 1 0 0,-1-1-1 0 0,5-19 1 0 0,-9 30-40 0 0,0 1 1 0 0,0-1 0 0 0,0 0-1 0 0,0 0 1 0 0,0 1 0 0 0,0-1-1 0 0,0 0 1 0 0,0 0 0 0 0,0 1 0 0 0,0-1-1 0 0,0 0 1 0 0,-1 0 0 0 0,1 1-1 0 0,0-1 1 0 0,-1 0 0 0 0,1 1-1 0 0,0-1 1 0 0,-1 1 0 0 0,1-1-1 0 0,-1 0 1 0 0,1 1 0 0 0,-1-1 0 0 0,1 1-1 0 0,-1-1 1 0 0,1 1 0 0 0,-1-1-1 0 0,0 1 1 0 0,1 0 0 0 0,-1-1-1 0 0,0 1 1 0 0,1 0 0 0 0,-1-1-1 0 0,0 1 1 0 0,1 0 0 0 0,-1 0 0 0 0,0 0-1 0 0,0-1 1 0 0,1 1 0 0 0,-2 0-1 0 0,-3 0 44 0 0,1 0-1 0 0,-1 0 0 0 0,1 1 1 0 0,0-1-1 0 0,-1 1 1 0 0,-5 1-1 0 0,-7 4-31 0 0,-1 1 0 0 0,1 0 1 0 0,0 1-1 0 0,1 1 0 0 0,0 0 0 0 0,-15 13 1 0 0,-90 78-275 0 0,25-8-340 0 0,4 5 1 0 0,-104 141-1 0 0,29-4-2483 0 0,14 1-4866 0 0,96-142-4490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52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455 363 0 0 0,'-3'19'16221'0'0,"4"665"-9034"0"0,1-3-6363 0 0,1-610-746 0 0,-1-42-489 0 0,-2-23-362 0 0,10-109-1655 0 0,-11-127 2078 0 0,-54-419 1 0 0,41 551 321 0 0,-10-81-12 0 0,15 96 202 0 0,-16-266 1838 0 0,29 428-1502 0 0,22 120 1 0 0,-8-69-252 0 0,4 47 56 0 0,40 362 349 0 0,-46-370-514 0 0,43 579 245 0 0,-56-394 345 0 0,-6-328-710 0 0,2-23-342 0 0,0-16-158 0 0,3-238-838 0 0,-11-379 1176 0 0,-82-244-228 0 0,89 861 382 0 0,0-6 49 0 0,0 0 1 0 0,-2 1 0 0 0,0-1-1 0 0,-14-34 1 0 0,8 39 354 0 0,10 14-390 0 0,-1 0 0 0 0,1 0-1 0 0,0 0 1 0 0,0 0-1 0 0,0 0 1 0 0,-1 0-1 0 0,1 0 1 0 0,0 0-1 0 0,0 0 1 0 0,0 0 0 0 0,-1 0-1 0 0,1 0 1 0 0,0 0-1 0 0,0 0 1 0 0,0 0-1 0 0,-1 0 1 0 0,1 0-1 0 0,0 0 1 0 0,0 0-1 0 0,0 0 1 0 0,-1 0 0 0 0,1 0-1 0 0,-1 1 166 0 0,1-1-166 0 0,0 1 1 0 0,-1-1-1 0 0,1 0 1 0 0,0 0-1 0 0,0 1 1 0 0,-8 27 1323 0 0,6-18-1537 0 0,-7 38 189 0 0,-5 95 0 0 0,12 51 0 0 0,2-129 25 0 0,-8 639 511 0 0,4-469-374 0 0,-29 539 296 0 0,15-627-544 0 0,19-171-280 0 0,8-42 0 0 0,-1 12 272 0 0,77-739-151 0 0,-17 356 229 0 0,-1 9 15 0 0,-65 411 11 0 0,1 1 13 0 0,-1 0 1 0 0,-1-1-1 0 0,0 1 1 0 0,-1 0-1 0 0,-1-1 0 0 0,-4-24 1 0 0,5 39-3 0 0,-1 0 0 0 0,1 1 0 0 0,-1-1 1 0 0,0 0-1 0 0,1 1 0 0 0,-1-1 0 0 0,0 1 0 0 0,0-1 0 0 0,0 1 1 0 0,0-1-1 0 0,0 1 0 0 0,-1-1 0 0 0,-2-1 0 0 0,4 2-2 0 0,-1 1 0 0 0,0 0 0 0 0,0-1 0 0 0,0 1 0 0 0,0 0 0 0 0,1-1 0 0 0,-1 1 0 0 0,0 0 0 0 0,0 0 0 0 0,0 0 0 0 0,0 0 0 0 0,0 0 0 0 0,0 0 0 0 0,0 0 0 0 0,0 0 0 0 0,1 0 0 0 0,-1 0 0 0 0,0 1 0 0 0,0-1 0 0 0,-1 0 0 0 0,-1 2 6 0 0,0 0 1 0 0,0 0-1 0 0,0 0 0 0 0,0 0 1 0 0,1 0-1 0 0,-1 1 1 0 0,0-1-1 0 0,1 1 1 0 0,0 0-1 0 0,0-1 1 0 0,0 1-1 0 0,-3 5 0 0 0,-10 22-19 0 0,1 1-1 0 0,1 0 0 0 0,2 1 0 0 0,-10 43 0 0 0,-17 136 59 0 0,-15 171 125 0 0,-80 533 450 0 0,112-769-499 0 0,-4 237 1 0 0,25-378-148 0 0,0-1-20 0 0,0 0 1 0 0,0 1 0 0 0,0-1-1 0 0,1 0 1 0 0,-1 1 0 0 0,1-1-1 0 0,2 8 1 0 0,-3-12 17 0 0,1 0 1 0 0,-1 0-1 0 0,0 1 1 0 0,0-1-1 0 0,0 0 0 0 0,0 0 1 0 0,0 1-1 0 0,0-1 1 0 0,0 0-1 0 0,1 0 1 0 0,-1 1-1 0 0,0-1 0 0 0,0 0 1 0 0,0 0-1 0 0,0 0 1 0 0,1 1-1 0 0,-1-1 0 0 0,0 0 1 0 0,0 0-1 0 0,1 0 1 0 0,-1 0-1 0 0,0 0 1 0 0,0 0-1 0 0,1 1 0 0 0,-1-1 1 0 0,0 0-1 0 0,0 0 1 0 0,1 0-1 0 0,-1 0 0 0 0,0 0 1 0 0,0 0-1 0 0,1 0 1 0 0,-1 0-1 0 0,0 0 1 0 0,1 0-1 0 0,-1 0 0 0 0,0 0 1 0 0,0 0-1 0 0,1 0 1 0 0,-1-1-1 0 0,0 1 0 0 0,0 0 1 0 0,1 0-1 0 0,-1 0 1 0 0,0 0-1 0 0,0 0 1 0 0,1-1-1 0 0,9-10-168 0 0,-8 8 128 0 0,11-16-33 0 0,-1 0 0 0 0,-1 0-1 0 0,0-2 1 0 0,14-39 0 0 0,21-95-8 0 0,-33 107 56 0 0,133-534-9 0 0,-74 284 30 0 0,-52 212 30 0 0,-3 0 1 0 0,-5-2-1 0 0,-3 1 1 0 0,-3-122-1 0 0,-9 184 16 0 0,0 0 0 0 0,-13-46 0 0 0,15 67-21 0 0,1 4-8 0 0,-4-14 72 0 0,4 13-63 0 0,-1 1 0 0 0,1-1-1 0 0,0 1 1 0 0,0 0 0 0 0,0-1 0 0 0,-1 1-1 0 0,1 0 1 0 0,0-1 0 0 0,0 1 0 0 0,-1 0 0 0 0,1-1-1 0 0,0 1 1 0 0,0 0 0 0 0,-1 0 0 0 0,1-1-1 0 0,0 1 1 0 0,-1 0 0 0 0,1 0 0 0 0,-1-1-1 0 0,1 1 1 0 0,0 0 0 0 0,-1 0 0 0 0,1 0-1 0 0,0 0 1 0 0,-1 0 0 0 0,1 0 0 0 0,-1 0 0 0 0,1 0-1 0 0,0 0 1 0 0,-1 0 0 0 0,-1 2 57 0 0,1 0 0 0 0,0 0-1 0 0,0 1 1 0 0,0-1 0 0 0,0 0 0 0 0,0 1 0 0 0,0-1 0 0 0,1 1 0 0 0,-1-1-1 0 0,0 4 1 0 0,0 3 33 0 0,-16 68-51 0 0,4 1 0 0 0,-6 121 0 0 0,13-112-11 0 0,-26 420 176 0 0,12-151-85 0 0,-2 79-10 0 0,13-286-837 0 0,10-165 566 0 0,0 0 0 0 0,5-22 0 0 0,3-16 96 0 0,-4 5 48 0 0,68-760-14 0 0,-45-5-268 0 0,-31 725 240 0 0,-4 1-1 0 0,-3 0 0 0 0,-5 1 0 0 0,-39-132 0 0 0,51 208 79 0 0,-1 0-1 0 0,0 1 0 0 0,-1 0 0 0 0,0 0 0 0 0,0 0 0 0 0,-1 0 0 0 0,0 1 0 0 0,-1 0 0 0 0,0 0 0 0 0,-10-8 0 0 0,17 16-21 0 0,-1 1 0 0 0,1-1 0 0 0,0 1 0 0 0,-1 0 0 0 0,1-1-1 0 0,-1 1 1 0 0,1 0 0 0 0,-1-1 0 0 0,1 1 0 0 0,-1 0-1 0 0,1 0 1 0 0,-1-1 0 0 0,1 1 0 0 0,-1 0 0 0 0,1 0-1 0 0,-1 0 1 0 0,1 0 0 0 0,-1 0 0 0 0,1 0 0 0 0,-1 0-1 0 0,1 0 1 0 0,-1 0 0 0 0,0 0 0 0 0,1 0 0 0 0,-1 0-1 0 0,1 0 1 0 0,-1 0 0 0 0,1 0 0 0 0,-1 0 0 0 0,1 1-1 0 0,-1-1 1 0 0,1 0 0 0 0,-1 1 0 0 0,1-1 0 0 0,-1 0 0 0 0,1 0-1 0 0,-1 1 1 0 0,1-1 0 0 0,0 1 0 0 0,-1-1 0 0 0,1 0-1 0 0,0 1 1 0 0,-1-1 0 0 0,1 1 0 0 0,0-1 0 0 0,0 1-1 0 0,-1-1 1 0 0,1 1 0 0 0,-11 32 146 0 0,9-22-208 0 0,-6 26-12 0 0,1 0 0 0 0,3 0 0 0 0,-1 70 0 0 0,5-76 61 0 0,6 510 141 0 0,1-320-57 0 0,11 85-31 0 0,-7-150-32 0 0,-11-147-17 0 0,0-5-1 0 0,0 1 0 0 0,0-1 0 0 0,1 1 0 0 0,-1-1 0 0 0,1 0-1 0 0,0 1 1 0 0,0-1 0 0 0,1 0 0 0 0,-1 0 0 0 0,1 1 0 0 0,3 5 0 0 0,-4-11-13 0 0,0 0 0 0 0,0 0-1 0 0,-1 0 1 0 0,1 0 0 0 0,0 0 0 0 0,-1 0-1 0 0,1 0 1 0 0,-1 0 0 0 0,1 0 0 0 0,-1 0-1 0 0,1 0 1 0 0,-1-1 0 0 0,0 1 0 0 0,0 0-1 0 0,1-2 1 0 0,1-3-27 0 0,18-57-4 0 0,-2 0 1 0 0,11-82-1 0 0,-24 119 44 0 0,63-526-9 0 0,-52-3-106 0 0,-40 187 49 0 0,-31 4 72 0 0,46 307 1 0 0,-16-80 20 0 0,22 125 13 0 0,0 1-1 0 0,-1-1 0 0 0,-1 1 1 0 0,-11-20-1 0 0,15 29-12 0 0,0 1 0 0 0,0 0 1 0 0,0 0-1 0 0,0 0 0 0 0,0 1 0 0 0,0-1 0 0 0,-1 0 0 0 0,1 0 0 0 0,0 1 0 0 0,-1-1 1 0 0,1 1-1 0 0,-1-1 0 0 0,1 1 0 0 0,0-1 0 0 0,-1 1 0 0 0,1 0 0 0 0,-1 0 1 0 0,1 0-1 0 0,-1-1 0 0 0,1 2 0 0 0,-1-1 0 0 0,1 0 0 0 0,-1 0 0 0 0,1 0 1 0 0,-1 1-1 0 0,1-1 0 0 0,0 1 0 0 0,-1-1 0 0 0,1 1 0 0 0,-1-1 0 0 0,1 1 0 0 0,-2 1 1 0 0,-7 3-62 0 0,1 1 0 0 0,0 0 0 0 0,-10 8 0 0 0,16-12 37 0 0,-25 24-22 0 0,0 0-1 0 0,2 2 1 0 0,0 1 0 0 0,2 1-1 0 0,-25 42 1 0 0,48-70 50 0 0,0 0 1 0 0,-1-1-1 0 0,1 1 0 0 0,0 0 1 0 0,-1-1-1 0 0,0 1 0 0 0,1-1 1 0 0,-1 0-1 0 0,0 1 0 0 0,0-1 1 0 0,-3 1 87 0 0,-5-16 215 0 0,-12-9-226 0 0,17 17-98 0 0,-1 0 1 0 0,1 0-1 0 0,-1 1 1 0 0,-9-6-1 0 0,32 13-148 0 0,-1-1 0 0 0,0 0 1 0 0,22-2-1 0 0,-10 0 96 0 0,1 0 57 0 0,1-2 0 0 0,-1-1 0 0 0,0-1 0 0 0,0-1 0 0 0,36-14-1 0 0,-3-2 52 0 0,72-39-1 0 0,-116 50-48 0 0,-15 9 6 0 0,0 0 0 0 0,1 0 1 0 0,-1 0-1 0 0,0 0 0 0 0,1 0 0 0 0,-1 1 0 0 0,1 0 1 0 0,5-2 244 0 0,-8 7-191 0 0,-1-1-1 0 0,1 0 1 0 0,-1 0 0 0 0,1 0-1 0 0,-1 1 1 0 0,0-1-1 0 0,-1 4 1 0 0,2 12-101 0 0,48 264 278 0 0,9 60 81 0 0,-45-213-263 0 0,-8 241 0 0 0,-17-242-39 0 0,2-36 0 0 0,0 4 46 0 0,-31 125 1 0 0,-40 90 308 0 0,78-301-360 0 0,0 0 0 0 0,0 0-1 0 0,-1 0 1 0 0,-1-1 0 0 0,0 1 0 0 0,-9 13-1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49:56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378 241 1248 0 0,'0'0'20323'0'0,"-13"-5"-19671"0"0,-2 0-457 0 0,-32-15 960 0 0,51 20-1114 0 0,1 1-1 0 0,0-1 1 0 0,-1 0 0 0 0,1 0-1 0 0,0 0 1 0 0,-1 0-1 0 0,1-1 1 0 0,-1 0 0 0 0,5-2-1 0 0,6 1 33 0 0,347-72 1675 0 0,-52 8-677 0 0,-97 36-414 0 0,1 8-1 0 0,308 10 1 0 0,-492 12-632 0 0,1 2 0 0 0,0 1 0 0 0,-1 1 0 0 0,0 2 0 0 0,38 12 1 0 0,-66-18-27 0 0,-1 0 1 0 0,0 1 0 0 0,0-1 0 0 0,1 1 0 0 0,-1-1 0 0 0,0 1-1 0 0,0-1 1 0 0,0 1 0 0 0,0 0 0 0 0,0 0 0 0 0,0-1 0 0 0,0 1-1 0 0,0 0 1 0 0,0 0 0 0 0,0 0 0 0 0,-1 0 0 0 0,1 0 0 0 0,0 0-1 0 0,0 2 1 0 0,-1-3 4 0 0,0 1 1 0 0,0 0-1 0 0,0 0 0 0 0,0 0 1 0 0,0-1-1 0 0,0 1 0 0 0,0 0 1 0 0,-1 0-1 0 0,1-1 0 0 0,0 1 1 0 0,0 0-1 0 0,-1 0 0 0 0,1-1 0 0 0,-1 1 1 0 0,1 0-1 0 0,0-1 0 0 0,-1 1 1 0 0,1-1-1 0 0,-1 1 0 0 0,1 0 1 0 0,-1-1-1 0 0,0 1 0 0 0,-6 4 25 0 0,0 0 1 0 0,1-1-1 0 0,-1 0 0 0 0,-12 5 0 0 0,-313 130-55 0 0,86-39-104 0 0,-605 248-273 0 0,572-235 286 0 0,43-16 154 0 0,236-97-44 0 0,0 0 0 0 0,0 0 1 0 0,1 0-1 0 0,-1 0 0 0 0,0 0 0 0 0,0 0 0 0 0,0 0 0 0 0,0 0 0 0 0,0 0 1 0 0,0 0-1 0 0,0 0 0 0 0,0 0 0 0 0,0 0 0 0 0,0 0 0 0 0,0 0 0 0 0,0 0 1 0 0,1 1-70 0 0,-1-1 69 0 0,0 0 0 0 0,0 0 1 0 0,0 0-1 0 0,0 0 0 0 0,0 0 0 0 0,0 0 0 0 0,0 0 0 0 0,0 0 0 0 0,0 0 1 0 0,0 1-1 0 0,0-1 0 0 0,0 0 0 0 0,0 0 0 0 0,0 0 0 0 0,0 0 0 0 0,0 0 1 0 0,0 0-1 0 0,0 0 0 0 0,13 1-155 0 0,21-2 37 0 0,77-14 192 0 0,144-40 1 0 0,-179 37-38 0 0,26-6 4 0 0,295-62 356 0 0,-297 69-280 0 0,0 5 0 0 0,104 1 0 0 0,-196 11-108 0 0,0 1 0 0 0,0-1 1 0 0,-1 1-1 0 0,1 0 0 0 0,9 3 1 0 0,-16-4-2 0 0,0 1 0 0 0,0-1 0 0 0,0 0 0 0 0,0 1 0 0 0,0 0 0 0 0,0-1 0 0 0,0 1-1 0 0,0-1 1 0 0,0 1 0 0 0,0 0 0 0 0,0 0 0 0 0,-1 0 0 0 0,1-1 0 0 0,0 1 0 0 0,0 0 0 0 0,-1 0 0 0 0,1 0 0 0 0,0 1 0 0 0,-1 0 2 0 0,0-1 0 0 0,1 0-1 0 0,-1 1 1 0 0,0-1 0 0 0,0 1 0 0 0,-1-1-1 0 0,1 0 1 0 0,0 1 0 0 0,0-1 0 0 0,-1 0 0 0 0,1 1-1 0 0,0-1 1 0 0,-1 0 0 0 0,1 1 0 0 0,-1-1-1 0 0,0 0 1 0 0,1 0 0 0 0,-1 0 0 0 0,-1 2 0 0 0,-5 6 7 0 0,0-1 1 0 0,0 0-1 0 0,-1 0 1 0 0,0 0 0 0 0,-10 6-1 0 0,-50 33-20 0 0,58-40 10 0 0,-148 90 6 0 0,-181 82 1 0 0,-180 53 28 0 0,355-162-22 0 0,-176 61 203 0 0,303-124-218 0 0,34-7-81 0 0,6-1-42 0 0,236-50-193 0 0,-29 7 362 0 0,570-95 116 0 0,-771 138-156 0 0,27-4 19 0 0,1 2-1 0 0,0 1 1 0 0,72 7 0 0 0,-107-5-17 0 0,1 0 0 0 0,-1 1 0 0 0,1-1 0 0 0,-1 0 0 0 0,1 1 0 0 0,-1 0-1 0 0,0-1 1 0 0,1 1 0 0 0,-1 0 0 0 0,0 0 0 0 0,1 1 0 0 0,-1-1 0 0 0,0 0 0 0 0,0 1 0 0 0,0-1 0 0 0,0 1 0 0 0,0 0 0 0 0,-1-1 0 0 0,1 1 0 0 0,0 0 0 0 0,1 4 0 0 0,-3-5 4 0 0,0 0 1 0 0,0 0-1 0 0,0 0 1 0 0,0 0 0 0 0,0 0-1 0 0,0 0 1 0 0,-1 0 0 0 0,1 0-1 0 0,0 0 1 0 0,-1 0-1 0 0,1 0 1 0 0,-1 0 0 0 0,1 0-1 0 0,-1-1 1 0 0,1 1 0 0 0,-1 0-1 0 0,0 0 1 0 0,1 0-1 0 0,-1-1 1 0 0,-1 2 0 0 0,-20 19 66 0 0,17-16-53 0 0,-44 39 45 0 0,-1-3 1 0 0,-2-2 0 0 0,-60 34 0 0 0,-179 86 79 0 0,247-137-139 0 0,-132 68 74 0 0,-224 80 0 0 0,371-161-195 0 0,22-7-320 0 0,26-6 21 0 0,114-19 241 0 0,-48 11 182 0 0,227-49 30 0 0,310-44 81 0 0,-581 101-110 0 0,80 2 0 0 0,-120 2-10 0 0,0 0 0 0 0,0 0 0 0 0,0 0 0 0 0,0 0 0 0 0,1 0 0 0 0,-1 0 0 0 0,0 1 0 0 0,0-1 0 0 0,0 0 0 0 0,0 1 0 0 0,0-1 0 0 0,0 0 0 0 0,0 1 0 0 0,0 0 0 0 0,0-1 1 0 0,0 1-1 0 0,0 0 0 0 0,0-1 0 0 0,0 1 0 0 0,-1 0 0 0 0,1 0 0 0 0,0 0 0 0 0,0 1 0 0 0,0-1 3 0 0,-1 0 1 0 0,0 0-1 0 0,0 1 1 0 0,0-1-1 0 0,0 0 0 0 0,0 0 1 0 0,0 0-1 0 0,0 1 1 0 0,0-1-1 0 0,-1 0 1 0 0,1 0-1 0 0,0 0 1 0 0,-1 0-1 0 0,1 0 0 0 0,-1 0 1 0 0,1 1-1 0 0,-1-1 1 0 0,0 1-1 0 0,-5 6 42 0 0,-1 1 0 0 0,0-1 0 0 0,-14 13 0 0 0,19-18-48 0 0,-200 165 83 0 0,-15-16-74 0 0,78-56 13 0 0,-623 412 84 0 0,737-493-111 0 0,-12 7-40 0 0,0-1 0 0 0,-49 19 0 0 0,74-36-140 0 0,29-16-599 0 0,69-31 578 0 0,101-36 0 0 0,-147 63 173 0 0,159-59 107 0 0,4 8 0 0 0,2 9-1 0 0,227-34 1 0 0,-397 87-60 0 0,-1 1-1 0 0,1 2 1 0 0,41 2 0 0 0,-75 0-9 0 0,0 0 1 0 0,1 0-1 0 0,-1 0 1 0 0,0 0-1 0 0,0 0 1 0 0,1 0-1 0 0,-1 1 1 0 0,0-1-1 0 0,0 0 1 0 0,0 1-1 0 0,1-1 1 0 0,-1 1-1 0 0,0 0 1 0 0,0-1-1 0 0,0 1 1 0 0,0 0-1 0 0,0 0 1 0 0,0-1-1 0 0,0 1 1 0 0,0 0 0 0 0,1 2-1 0 0,-2-2 10 0 0,1 0 0 0 0,-1 0 0 0 0,0 0 0 0 0,0 1 0 0 0,0-1 0 0 0,0 0 0 0 0,0 0 0 0 0,0 0 0 0 0,0 0 0 0 0,0 1 0 0 0,0-1 0 0 0,0 0 0 0 0,-1 0 0 0 0,1 0 0 0 0,0 0 0 0 0,-1 0 0 0 0,1 1 0 0 0,-2 0 0 0 0,-2 6 56 0 0,-1 0 1 0 0,-1-1-1 0 0,1 1 1 0 0,-11 8-1 0 0,-51 48 11 0 0,-3-2-1 0 0,-96 63 1 0 0,108-83-55 0 0,-810 631 176 0 0,806-621-160 0 0,-35 26-60 0 0,96-74-418 0 0,8-5 278 0 0,13-4 22 0 0,359-120 116 0 0,-354 116 25 0 0,361-112 128 0 0,-322 105-111 0 0,1 3 1 0 0,0 3-1 0 0,0 3 0 0 0,76 0 1 0 0,-132 8-24 0 0,0-1 1 0 0,0 1 0 0 0,0 0 0 0 0,0 1 0 0 0,0 0 0 0 0,0 1 0 0 0,0 0 0 0 0,-1 0-1 0 0,16 9 1 0 0,-20-10 3 0 0,-1 0 0 0 0,1 1 0 0 0,-1 0 0 0 0,0-1 0 0 0,1 1 0 0 0,-1 1 0 0 0,-1-1 0 0 0,1 0 0 0 0,0 1 0 0 0,-1-1-1 0 0,0 1 1 0 0,0 0 0 0 0,0 0 0 0 0,0 0 0 0 0,0 0 0 0 0,-1 0 0 0 0,0 0 0 0 0,0 0 0 0 0,0 1 0 0 0,0-1 0 0 0,-1 0 0 0 0,1 7 0 0 0,-2 1 19 0 0,-1 0 1 0 0,1 0-1 0 0,-2 0 1 0 0,0 0-1 0 0,0 0 1 0 0,-1 0-1 0 0,-1-1 1 0 0,0 0-1 0 0,0 0 1 0 0,-1 0-1 0 0,-10 13 1 0 0,-12 14 58 0 0,-53 56 0 0 0,55-66-67 0 0,-107 102 65 0 0,85-86-60 0 0,-70 59 8 0 0,-29 27 0 0 0,124-107-74 0 0,1 1 0 0 0,1 2 0 0 0,-35 54 0 0 0,55-77 12 0 0,-1-1-1 0 0,1 1 1 0 0,-1 0 0 0 0,1 0 0 0 0,0 0-1 0 0,0 0 1 0 0,0 0 0 0 0,1 0 0 0 0,-1 0-1 0 0,1 0 1 0 0,-1 0 0 0 0,1 5 0 0 0,1-6-1 0 0,-1-1 1 0 0,0 1 0 0 0,1-1-1 0 0,-1 1 1 0 0,1-1 0 0 0,0 0 0 0 0,-1 1-1 0 0,1-1 1 0 0,0 0 0 0 0,0 1-1 0 0,0-1 1 0 0,0 0 0 0 0,0 0 0 0 0,0 0-1 0 0,0 0 1 0 0,0 0 0 0 0,1 0-1 0 0,-1 0 1 0 0,0 0 0 0 0,1-1 0 0 0,-1 1-1 0 0,0 0 1 0 0,1-1 0 0 0,-1 1-1 0 0,1-1 1 0 0,1 1 0 0 0,13 3-31 0 0,1-1 1 0 0,-1-1-1 0 0,1 0 1 0 0,-1-1 0 0 0,1-1-1 0 0,21-2 1 0 0,-4-3 123 0 0,67-16 1 0 0,212-93 340 0 0,-96 29-223 0 0,-204 81-155 0 0,-4 0 9 0 0,-1 1 0 0 0,1 0 0 0 0,0 1 0 0 0,1 0 0 0 0,17-1 72 0 0,-31 20 328 0 0,-22 25-114 0 0,1 1-290 0 0,-41 51 0 0 0,8-11-138 0 0,58-86-96 0 0,1 0 0 0 0,-1-1 0 0 0,1 1 0 0 0,0 0 0 0 0,-1 0 0 0 0,2 0 1 0 0,0-3-1 0 0,41-66 10 0 0,66-123 189 0 0,29-146 75 0 0,-112 257-45 0 0,-4-1 0 0 0,15-105 0 0 0,-22 60-192 0 0,-5 0-1 0 0,-5-1 0 0 0,-18-175 1 0 0,-76-222-926 0 0,52 342 765 0 0,1 5-26 0 0,-28-150-144 0 0,26-2 195 0 0,35 273 256 0 0,-2-176 209 0 0,6 209-39 0 0,2-1-1 0 0,1 1 1 0 0,1 0-1 0 0,1 0 1 0 0,1 1-1 0 0,15-36 1 0 0,-18 53-40 0 0,-3 5-35 0 0,0 1-1 0 0,1-1 1 0 0,-1 0-1 0 0,1 1 1 0 0,0 0-1 0 0,0-1 1 0 0,0 1-1 0 0,0 0 1 0 0,1 0-1 0 0,-1 0 1 0 0,1 0 0 0 0,6-4-1 0 0,-7 33 364 0 0,-2-25-389 0 0,-17 223 240 0 0,2-68-225 0 0,10-60-4 0 0,-10 250 128 0 0,15-284-153 0 0,11 339 181 0 0,-2-301-117 0 0,32 277 201 0 0,-34-330-216 0 0,-2-6-1 0 0,2-1 1 0 0,2 0-1 0 0,1 0 1 0 0,22 52-1 0 0,-32-90-54 0 0,1 0 1 0 0,0-1-1 0 0,0 1 0 0 0,-1 0 1 0 0,1-1-1 0 0,0 1 0 0 0,0-1 1 0 0,0 0-1 0 0,1 1 0 0 0,-1-1 1 0 0,0 0-1 0 0,0 1 0 0 0,1-1 1 0 0,-1 0-1 0 0,1 0 0 0 0,-1 0 1 0 0,1 0-1 0 0,3 1 0 0 0,-4-2-1 0 0,0 0-1 0 0,0 0 1 0 0,1 0-1 0 0,-1 0 1 0 0,0 0 0 0 0,0 0-1 0 0,1-1 1 0 0,-1 1-1 0 0,0 0 1 0 0,0-1-1 0 0,0 1 1 0 0,0-1-1 0 0,1 0 1 0 0,-1 1-1 0 0,0-1 1 0 0,0 0-1 0 0,0 1 1 0 0,0-1-1 0 0,0 0 1 0 0,1-1-1 0 0,4-6-1 0 0,1 0 0 0 0,-1 0 0 0 0,-1-1 0 0 0,10-17-1 0 0,-15 26 5 0 0,13-29 16 0 0,-1 0 1 0 0,-1-1-1 0 0,12-50 0 0 0,7-96 14 0 0,-21 93-84 0 0,-4 0 0 0 0,-6-99 0 0 0,-39-165-407 0 0,-51-110-179 0 0,-13-88 34 0 0,99 506 772 0 0,1-58 1 0 0,7 87 11 0 0,3 13 23 0 0,5 16 44 0 0,17 65 57 0 0,23 122 0 0 0,-1 91-289 0 0,-5 74-67 0 0,-6 655 0 0 0,-42-906-23 0 0,-4 0-1 0 0,-40 205 1 0 0,19-219 239 0 0,28-110-172 0 0,1-1 1 0 0,-1 1 0 0 0,0-1-1 0 0,0 1 1 0 0,-1-7 0 0 0,0-9-24 0 0,15-550-77 0 0,-5-134-581 0 0,-9 678 638 0 0,-19-475-854 0 0,5 231 543 0 0,8 116 85 0 0,-3-370-408 0 0,10 507 721 0 0,-2 8 25 0 0,2 0-1 0 0,-1 0 0 0 0,1 0 1 0 0,1 0-1 0 0,-1 0 1 0 0,1 0-1 0 0,6-8 576 0 0,-7 22-470 0 0,-1 9-44 0 0,-7 528 459 0 0,0-117-456 0 0,16 643 124 0 0,-7-1002-252 0 0,-13 717-345 0 0,5-711-83 0 0,23-265-253 0 0,-3 61 661 0 0,2-326-280 0 0,-19 335 46 0 0,-32-212 0 0 0,-117-329-351 0 0,46 351 91 0 0,80 247 189 0 0,-4 1 0 0 0,-59-96 1 0 0,78 144 273 0 0,0 1 1 0 0,-1 1 0 0 0,-24-25-1 0 0,31 35 64 0 0,0 1-1 0 0,0 0 0 0 0,0 0 0 0 0,-1 0 0 0 0,0 0 0 0 0,1 1 1 0 0,-1 0-1 0 0,0 1 0 0 0,-1-1 0 0 0,1 1 0 0 0,0 0 0 0 0,-1 0 1 0 0,1 1-1 0 0,-11-1 0 0 0,12 2 11 0 0,0 1 0 0 0,0 0 0 0 0,0 0-1 0 0,1 0 1 0 0,-1 0 0 0 0,0 1 0 0 0,1 0 0 0 0,-1 0 0 0 0,1 0 0 0 0,0 0 0 0 0,0 1-1 0 0,0 0 1 0 0,0 0 0 0 0,0 0 0 0 0,0 0 0 0 0,1 0 0 0 0,-1 1 0 0 0,1 0 0 0 0,0 0 0 0 0,-5 7-1 0 0,-4 9 48 0 0,0 1 0 0 0,1 0-1 0 0,-9 24 1 0 0,-23 65 96 0 0,-29 122 1 0 0,-12 121-49 0 0,51-211-45 0 0,17-70-25 0 0,-191 757 412 0 0,88-510-141 0 0,116-314-306 0 0,1 2 6 0 0,-1 0-1 0 0,0-1 0 0 0,-1 1 0 0 0,0-1 1 0 0,1 0-1 0 0,-2 0 0 0 0,-4 6 1 0 0,6-40-986 0 0,5-30 469 0 0,11-60-1 0 0,0 7 450 0 0,1-378 102 0 0,-20 380-42 0 0,-4 1 0 0 0,-36-160 0 0 0,-64-115 57 0 0,86 318 24 0 0,-3 1-1 0 0,-3 1 1 0 0,-64-100-1 0 0,88 155 45 0 0,0-1 0 0 0,0 1 0 0 0,-1 0 0 0 0,0 1 1 0 0,-17-13-1 0 0,23 18-94 0 0,-1 1 0 0 0,0-1 0 0 0,0 1 0 0 0,0 0 0 0 0,0 0 0 0 0,0 0 1 0 0,0 0-1 0 0,0 0 0 0 0,0 1 0 0 0,0-1 0 0 0,0 1 0 0 0,0-1 0 0 0,0 1 1 0 0,-1 0-1 0 0,1-1 0 0 0,0 1 0 0 0,0 0 0 0 0,0 1 0 0 0,-1-1 0 0 0,1 0 0 0 0,0 1 1 0 0,0-1-1 0 0,0 1 0 0 0,0-1 0 0 0,0 1 0 0 0,0 0 0 0 0,0 0 0 0 0,0 0 1 0 0,0 0-1 0 0,0 1 0 0 0,0-1 0 0 0,1 0 0 0 0,-1 1 0 0 0,-2 2 0 0 0,-1 2-9 0 0,1 0-1 0 0,-1 1 1 0 0,1-1-1 0 0,1 1 1 0 0,-1 0-1 0 0,1 0 1 0 0,0 0-1 0 0,1 1 0 0 0,-3 12 1 0 0,-9 79 88 0 0,11-71-78 0 0,-9 384 451 0 0,13-293-368 0 0,16 523 342 0 0,-10-437-354 0 0,7 383 192 0 0,-9-358-207 0 0,-1-139-87 0 0,-4-85-24 0 0,0 0 1 0 0,0 1 0 0 0,1-1 0 0 0,0 0 0 0 0,0 0 0 0 0,0 0-1 0 0,1 0 1 0 0,0 0 0 0 0,1 0 0 0 0,2 6 0 0 0,0-9-324 0 0,-2-10 186 0 0,-1-14 55 0 0,-2 20 77 0 0,19-222-206 0 0,-7-389-1797 0 0,-2 41-335 0 0,13 219 1734 0 0,-14 271 697 0 0,5 0 0 0 0,29-100 1 0 0,-17 105 339 0 0,-22 67-301 0 0,0 0-1 0 0,0 0 1 0 0,1 0 0 0 0,1 1-1 0 0,9-13 1 0 0,-15 21-87 0 0,1-1-1 0 0,-1 1 1 0 0,0-1 0 0 0,1 0 0 0 0,-1 1-1 0 0,1-1 1 0 0,0 1 0 0 0,-1-1 0 0 0,1 1-1 0 0,-1-1 1 0 0,1 1 0 0 0,0 0 0 0 0,-1-1-1 0 0,1 1 1 0 0,0 0 0 0 0,0 0 0 0 0,-1-1-1 0 0,1 1 1 0 0,0 0 0 0 0,0 0 0 0 0,-1 0-1 0 0,1 0 1 0 0,1 0 0 0 0,-1 0-3 0 0,0 1 0 0 0,-1-1 0 0 0,1 1 0 0 0,-1-1 0 0 0,1 1 0 0 0,0-1 0 0 0,-1 1 1 0 0,1-1-1 0 0,-1 1 0 0 0,1 0 0 0 0,-1-1 0 0 0,0 1 0 0 0,1 0 0 0 0,-1-1 0 0 0,1 1 0 0 0,-1 0 0 0 0,0 0 0 0 0,1 1 1 0 0,1 6 104 0 0,-1 1 0 0 0,0 0 0 0 0,1 11 0 0 0,-2-16-77 0 0,1 6 26 0 0,21 538 1413 0 0,-36 204-964 0 0,8-540-454 0 0,1 229-657 0 0,8-154-2663 0 0,1-164-2883 0 0,6-37-6350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1:51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14971 0 0,'0'0'1721'0'0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2:05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0 0 0 0,'0'0'2342'0'0,"-2"3"-2473"0"0,-11 28-1768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3:4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34 0 0 0,'0'0'2039'0'0,"-8"-3"-1156"0"0,0 0 4277 0 0,6 2-2681 0 0,-3-10-3163 0 0,9 4-1587 0 0,1 1-3203 0 0,-4 3 3342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4:5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11074 0 0,'0'0'3489'0'0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5:15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94 6737 0 0,'0'0'11719'0'0,"-8"-9"-11566"0"0,-24-29-66 0 0,31 37-85 0 0,1 1 1 0 0,-1-1-1 0 0,1 0 0 0 0,-1 1 1 0 0,1-1-1 0 0,0 0 0 0 0,-1 0 0 0 0,1 1 1 0 0,0-1-1 0 0,0 0 0 0 0,0 0 1 0 0,-1 1-1 0 0,1-1 0 0 0,0 0 1 0 0,0 0-1 0 0,0 1 0 0 0,0-1 1 0 0,0 0-1 0 0,0 0 0 0 0,0 0 0 0 0,1 1 1 0 0,-1-1-1 0 0,0 0 0 0 0,0 0 1 0 0,1 1-1 0 0,-1-1 0 0 0,0 0 1 0 0,1 1-1 0 0,-1-1 0 0 0,1 0 1 0 0,-1 1-1 0 0,1-1 0 0 0,-1 0 0 0 0,1 1 1 0 0,-1-1-1 0 0,1 1 0 0 0,-1-1 1 0 0,1 1-1 0 0,0-1 0 0 0,-1 1 1 0 0,1 0-1 0 0,0-1 0 0 0,0 1 0 0 0,-1 0 1 0 0,3-1-1 0 0,0-1 0 0 0,-1 0-190 0 0,0 1 1 0 0,0-1-1 0 0,-1 1 0 0 0,1 0 0 0 0,0 0 0 0 0,0 0 1 0 0,0 0-1 0 0,0 0 0 0 0,1 0 0 0 0,1 0 1 0 0,14 0-8317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5:38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17060 0 0,'0'0'5034'0'0,"2"4"-4290"0"0,0 4 167 0 0,-16-12-5286 0 0,9 2-62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5:54.9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 10762 0 0,'0'0'12042'0'0,"12"2"-8294"0"0,-12-16-14209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8:1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13379 0 0,'0'0'6201'0'0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5:56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10354 0 0,'0'0'13234'0'0,"10"2"-8203"0"0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5:56.9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5 127 5345 0 0,'0'0'19792'0'0,"-2"-2"-19668"0"0,2 2-118 0 0,-1-1 0 0 0,1 1 0 0 0,0-1-1 0 0,0 1 1 0 0,-1-1 0 0 0,1 1-1 0 0,0 0 1 0 0,0-1 0 0 0,0 1 0 0 0,0-1-1 0 0,0 1 1 0 0,0-1 0 0 0,-1 1 0 0 0,1-1-1 0 0,0 1 1 0 0,0-1 0 0 0,0 1-1 0 0,1-1 1 0 0,-1 1 0 0 0,0-1 0 0 0,0 1-1 0 0,0 0 1 0 0,0-1 0 0 0,0 1 0 0 0,0-1-1 0 0,1 1 1 0 0,-1-1 0 0 0,1 0-1 0 0,13-17 94 0 0,29-17 3 0 0,-34 28-74 0 0,6-5 28 0 0,-5 4 282 0 0,0 0 0 0 0,19-10 0 0 0,-26 16 213 0 0,-3 2-590 0 0,0 0 1 0 0,0 0-1 0 0,0 0 1 0 0,0 0-1 0 0,0-1 1 0 0,0 1-1 0 0,0 0 0 0 0,0 0 1 0 0,0 0-1 0 0,1 0 1 0 0,-1 0-1 0 0,0 0 1 0 0,0 0-1 0 0,0-1 1 0 0,0 1-1 0 0,0 0 0 0 0,0 0 1 0 0,0 0-1 0 0,0 0 1 0 0,0 0-1 0 0,1 0 1 0 0,-1 0-1 0 0,0 0 1 0 0,0 0-1 0 0,0 0 0 0 0,0 0 1 0 0,0 0-1 0 0,0 0 1 0 0,1 0-1 0 0,-1 0 1 0 0,0-1-1 0 0,0 1 1 0 0,0 0-1 0 0,0 0 0 0 0,0 1 1 0 0,1-1-1 0 0,-1 0 1 0 0,0 0-1 0 0,0 0 1 0 0,0 0-1 0 0,0 0 1 0 0,0 0-1 0 0,0 0 0 0 0,1 0 1 0 0,-1 0-1 0 0,0 0 1 0 0,0 0-1 0 0,0 0 1 0 0,0 0-1 0 0,0 0 1 0 0,0 0-1 0 0,0 1 0 0 0,0-1 1 0 0,1 0-1 0 0,-1 0 1 0 0,0 0-1 0 0,0 0 1 0 0,0 0-1 0 0,0 1 0 0 0,0-1-746 0 0,0 1 0 0 0,1 0 0 0 0,-1 0 0 0 0,1 0 0 0 0,-1-1 0 0 0,0 1 0 0 0,1 0-1 0 0,-1 0 1 0 0,1-1 0 0 0,0 1 0 0 0,-1 0 0 0 0,1-1 0 0 0,0 1 0 0 0,-1-1-1 0 0,2 2 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6:00.7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 0 0 0 0,'0'0'744'0'0,"-95"36"-1488"0"0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6:02.0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 14899 0 0,'0'0'12353'0'0,"11"-15"-11324"0"0,7 10-1568 0 0,16-5 2574 0 0,-26 3-4975 0 0,-9 7 2623 0 0,1 0 0 0 0,0-1-1 0 0,0 1 1 0 0,0 0 0 0 0,0-1 0 0 0,0 1 0 0 0,0 0 0 0 0,0-1 0 0 0,-1 1 0 0 0,1 0-1 0 0,0 0 1 0 0,0-1 0 0 0,0 1 0 0 0,-1 0 0 0 0,1-1 0 0 0,0 1 0 0 0,0 0 0 0 0,-1 0-1 0 0,1 0 1 0 0,0-1 0 0 0,-1 1 0 0 0,1 0 0 0 0,0 0 0 0 0,-1 0 0 0 0,1 0-1 0 0,0-1 1 0 0,-1 1 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6:10.7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33 11811 0 0,'0'0'12889'0'0,"4"-2"-12348"0"0,47-7 3093 0 0,1 0-2123 0 0,-38 5-1209 0 0,-9 2-115 0 0,0 0 0 0 0,1 1 0 0 0,-1 0 0 0 0,1 0 0 0 0,5-1 876 0 0,-11 3-995 0 0,-9 1-109 0 0,1-2-960 0 0,6 0 76 0 0,-1 0-880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7:46.0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62 18476 0 0,'0'0'8115'0'0,"22"-3"-7332"0"0,-15 2-725 0 0,167-26 992 0 0,-131 18-1382 0 0,42-8 852 0 0,-29 12-8980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8:49.1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68 6721 0 0,'0'0'10803'0'0,"-10"-1"-10376"0"0,84-28 2216 0 0,-69 28-2523 0 0,1-1 0 0 0,-1 0 0 0 0,1 0 0 0 0,-1-1 0 0 0,0 0 0 0 0,0 0 0 0 0,0 0 0 0 0,0 0 0 0 0,7-7 0 0 0,-3 5 4278 0 0,-14 5-2064 0 0,2 0-3190 0 0,2 0 848 0 0,-2 0-2636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29:38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76 5233 0 0,'0'0'10976'0'0,"11"-4"-6617"0"0,4-1-3808 0 0,-10 4-399 0 0,-1 0 1 0 0,1 0-1 0 0,0-1 0 0 0,-1 0 1 0 0,1 0-1 0 0,-1 0 0 0 0,8-5 1 0 0,2 0 713 0 0,-14 6-602 0 0,4 2 235 0 0,-1-1-324 0 0,-1 0 0 0 0,0 0 0 0 0,1 0 0 0 0,-1 0 0 0 0,0 0 0 0 0,1 0 0 0 0,-1-1 0 0 0,0 1 0 0 0,4-2 0 0 0,-6 2 3 0 0,-25-16-5539 0 0,13 3 1246 0 0,4 4-1922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0:09.1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44 1488 0 0,'0'0'12560'0'0,"1"-6"-11721"0"0,3-24 7598 0 0,-4 25-3357 0 0,0 2-7496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0:12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10346 0 0,'0'0'15520'0'0,"25"-3"-11821"0"0,34-23-3568 0 0,-11 5 131 0 0,-31 14-210 0 0,0 0 1 0 0,-1-1 0 0 0,25-17 0 0 0,-41 25-49 0 0,0 0-1 0 0,1 0 1 0 0,-1-1 0 0 0,0 1-1 0 0,0 0 1 0 0,0 0-1 0 0,0 0 1 0 0,0 0 0 0 0,1-1-1 0 0,-1 1 1 0 0,0 0 0 0 0,0 0-1 0 0,0 0 1 0 0,1 0-1 0 0,-1 0 1 0 0,0 0 0 0 0,0 0-1 0 0,0 0 1 0 0,1-1 0 0 0,-1 1-1 0 0,0 0 1 0 0,0 0-1 0 0,1 0 1 0 0,-1 0 0 0 0,0 0-1 0 0,0 0 1 0 0,0 0 0 0 0,1 0-1 0 0,-1 1 1 0 0,0-1-1 0 0,0 0 1 0 0,0 0 0 0 0,1 0-1 0 0,0 5 2468 0 0,-1-5-2472 0 0,-1 0 3 0 0,-2 0-3 0 0,2 0-2 0 0,-5 0-760 0 0,0 1-3174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8:13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1 267 15355 0 0,'0'0'7136'0'0,"2"-8"-6666"0"0,1 5-416 0 0,0 1-1 0 0,1 0 1 0 0,-1 0-1 0 0,0 0 1 0 0,1 0 0 0 0,-1 1-1 0 0,8-3 1 0 0,9-4 117 0 0,11-8 50 0 0,-3 2-106 0 0,-1-1 0 0 0,-1-1-1 0 0,0-1 1 0 0,32-28 0 0 0,-33 21-16 0 0,-4 5 105 0 0,21-25 0 0 0,-36 39-147 0 0,-5 4-38 0 0,1 1 0 0 0,-1-1 0 0 0,0 0 0 0 0,0 0 0 0 0,0 1 0 0 0,0-1 0 0 0,-1 0 0 0 0,1 0 0 0 0,0 0 0 0 0,0 0 1 0 0,0 0-1 0 0,-1 0 0 0 0,1 0 0 0 0,0 0 0 0 0,-1 0 0 0 0,1-2 987 0 0,-1 5-909 0 0,0 0 1 0 0,0 0-1 0 0,0 0 0 0 0,0 0 1 0 0,0 0-1 0 0,0 0 0 0 0,0 0 1 0 0,1 0-1 0 0,1 3 0 0 0,-2-1-20 0 0,1 2-19 0 0,1 6 9 0 0,0 0 1 0 0,1-1-1 0 0,7 21 1 0 0,8 21 30 0 0,-9-28-65 0 0,0-1-1 0 0,14 26 1 0 0,-14-34-15 0 0,-1 0 0 0 0,0 0 0 0 0,-1 1 0 0 0,5 22 0 0 0,-6-20 25 0 0,-5-14-2 0 0,1 1-1 0 0,0 0 1 0 0,-1 0-1 0 0,0 0 0 0 0,0 10 1 0 0,-50-11-2885 0 0,-145 76 3573 0 0,178-74 343 0 0,32-11-306 0 0,11-2-823 0 0,39-7 81 0 0,183-25 315 0 0,-212 37 603 0 0,-36 1-289 0 0,-7 0-1654 0 0,-1-3-3750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24.7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84 320 0 0,'0'0'12676'0'0,"6"-30"-8928"0"0,-5 26-2821 0 0,5 3 5456 0 0,-3 0-3003 0 0,-5-2-5946 0 0,0 0 1302 0 0,0 0 1 0 0,0 0-1 0 0,0 0 1 0 0,0 0-1 0 0,1 0 1 0 0,-2-5-1 0 0,-1-3-5638 0 0,1 4-2219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29.8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0 12955 0 0,'0'0'14898'0'0,"0"0"-14878"0"0,-1 0 0 0 0,1 0 0 0 0,0 0 0 0 0,-1 0 0 0 0,1 0 0 0 0,0 0 1 0 0,-1 0-1 0 0,1 0 0 0 0,0 1 0 0 0,-1-1 0 0 0,1 0 0 0 0,0 0 0 0 0,-1 0 0 0 0,1 0 1 0 0,0 0-1 0 0,-1 0 0 0 0,1 1 0 0 0,0-1 0 0 0,0 0 0 0 0,-1 0 0 0 0,1 0 1 0 0,0 1-1 0 0,0-1 0 0 0,0 0 0 0 0,-1 1 0 0 0,1-1 0 0 0,0 0 0 0 0,0 0 1 0 0,0 1-1 0 0,-1-1 0 0 0,0 5 31 0 0,0 0 0 0 0,0-1 0 0 0,1 1 0 0 0,-1 0 1 0 0,1 0-1 0 0,0 0 0 0 0,0 0 0 0 0,2 7 0 0 0,-1 8 90 0 0,-1 6 14 0 0,-1 47 239 0 0,12 81 0 0 0,-8-115-668 0 0,-1 45 0 0 0,-2-79 90 0 0,0-4 1 0 0,0-1-1 0 0,0 1 1 0 0,0-1 0 0 0,0 1-1 0 0,-1-1 1 0 0,1 1 0 0 0,0-1-1 0 0,0 1 1 0 0,-1-1-1 0 0,1 1 1 0 0,0-1 0 0 0,0 0-1 0 0,-1 1 1 0 0,1-1 0 0 0,0 0-1 0 0,-1 1 1 0 0,1-1 0 0 0,-1 0-1 0 0,1 1 1 0 0,0-1 0 0 0,-1 0-1 0 0,1 0 1 0 0,-1 1 0 0 0,1-1-1 0 0,-1 0 1 0 0,1 0 0 0 0,-1 0-1 0 0,-4 3-6189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30.2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127 0 16980 0 0,'0'0'8012'0'0,"-8"27"-6826"0"0,-22 87-85 0 0,4-22 287 0 0,13-48-919 0 0,2 0-1 0 0,-8 72 1 0 0,18-111-446 0 0,-1 35 119 0 0,2-38-119 0 0,0 0-1 0 0,1 1 0 0 0,-1-1 0 0 0,0 0 1 0 0,1 0-1 0 0,-1 1 0 0 0,1-1 0 0 0,0 0 1 0 0,0 0-1 0 0,0 0 0 0 0,0 0 0 0 0,0 0 0 0 0,0 0 1 0 0,2 2-1 0 0,-3-4-16 0 0,0 0 0 0 0,0 0 1 0 0,0 0-1 0 0,0-1 0 0 0,0 1 1 0 0,0 0-1 0 0,0 0 0 0 0,0 0 0 0 0,0 0 1 0 0,0-1-1 0 0,0 1 0 0 0,0 0 1 0 0,0 0-1 0 0,0 0 0 0 0,0-1 0 0 0,0 1 1 0 0,1 0-1 0 0,-1 0 0 0 0,0 0 1 0 0,0 0-1 0 0,0 0 0 0 0,0-1 0 0 0,0 1 1 0 0,0 0-1 0 0,0 0 0 0 0,1 0 1 0 0,-1 0-1 0 0,0 0 0 0 0,0 0 0 0 0,0 0 1 0 0,0 0-1 0 0,0-1 0 0 0,1 1 1 0 0,-1 0-1 0 0,0 0 0 0 0,0 0 0 0 0,0 0 1 0 0,1 0-1 0 0,-1 0 0 0 0,0 0 1 0 0,0 0-1 0 0,0 0 0 0 0,0 0 0 0 0,1 0 1 0 0,-1 0-1 0 0,0 0 0 0 0,0 0 1 0 0,0 0-1 0 0,0 0 0 0 0,1 0 0 0 0,-1 1 1 0 0,0-1-1 0 0,0 0 0 0 0,0 0 1 0 0,0 0-1 0 0,1 0 0 0 0,-1 0 0 0 0,0 0 1 0 0,-5-16-696 0 0,-12 0-2850 0 0,3 8-6167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31.0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168 22 17484 0 0,'0'0'11390'0'0,"-11"18"-11359"0"0,-32 54-26 0 0,40-68-2 0 0,1-1 1 0 0,0 1-1 0 0,0 0 0 0 0,0 0 1 0 0,0 0-1 0 0,1 0 0 0 0,0 0 0 0 0,-1 0 1 0 0,2 0-1 0 0,-1 1 0 0 0,0-1 0 0 0,1 0 1 0 0,0 1-1 0 0,0 6 0 0 0,1 3 8 0 0,-1-10-7 0 0,0-1 0 0 0,1 0 0 0 0,-1 1 0 0 0,1-1 0 0 0,0 0 0 0 0,-1 0-1 0 0,2 0 1 0 0,-1 1 0 0 0,0-1 0 0 0,1 0 0 0 0,-1 0 0 0 0,1-1 0 0 0,0 1 0 0 0,0 0 0 0 0,0 0-1 0 0,4 4 1 0 0,-2-4 5 0 0,1 1-1 0 0,-1-1 1 0 0,1 0-1 0 0,-1 0 1 0 0,1-1-1 0 0,0 1 1 0 0,0-1-1 0 0,0 0 0 0 0,0 0 1 0 0,6 1-1 0 0,-6-2-10 0 0,1 0-1 0 0,0 0 1 0 0,-1 0-1 0 0,1 0 1 0 0,0-1-1 0 0,0 0 1 0 0,-1 0-1 0 0,1-1 1 0 0,0 1-1 0 0,-1-1 1 0 0,1-1-1 0 0,-1 1 1 0 0,1-1-1 0 0,-1 0 1 0 0,1 0-1 0 0,-1 0 1 0 0,0-1-1 0 0,0 0 1 0 0,0 0-1 0 0,8-6 1 0 0,-6 0-40 0 0,1 0 1 0 0,-1-1-1 0 0,0 1 0 0 0,-1-1 1 0 0,-1-1-1 0 0,7-14 1 0 0,-9 19 64 0 0,-1 0 1 0 0,0 0-1 0 0,0-1 1 0 0,-1 1-1 0 0,0 0 1 0 0,0-1-1 0 0,0 0 1 0 0,-1 1-1 0 0,0-1 1 0 0,0 1-1 0 0,0-1 1 0 0,-4-12 0 0 0,3 15 74 0 0,-1 0 1 0 0,1 0 0 0 0,-1-1 0 0 0,-1 1 0 0 0,1 1 0 0 0,0-1 0 0 0,-1 0 0 0 0,0 0-1 0 0,0 1 1 0 0,0 0 0 0 0,0 0 0 0 0,0-1 0 0 0,-1 2 0 0 0,0-1 0 0 0,1 0 0 0 0,-1 1-1 0 0,0 0 1 0 0,0 0 0 0 0,0 0 0 0 0,-1 0 0 0 0,1 1 0 0 0,0-1 0 0 0,-1 1 0 0 0,1 0-1 0 0,-7 0 1 0 0,3 0-38 0 0,0 0 0 0 0,-1 1-1 0 0,1 0 1 0 0,0 1-1 0 0,0-1 1 0 0,-1 2 0 0 0,1-1-1 0 0,0 1 1 0 0,0 0-1 0 0,0 1 1 0 0,1 0 0 0 0,-1 0-1 0 0,-8 5 1 0 0,3 2-166 0 0,0 0 0 0 0,1 0 0 0 0,0 1 0 0 0,1 1 0 0 0,0 0 0 0 0,0 0 0 0 0,2 1 0 0 0,0 1 0 0 0,0-1-1 0 0,1 1 1 0 0,1 1 0 0 0,-6 15 0 0 0,10-24-620 0 0,1 1 0 0 0,0-1-1 0 0,1 0 1 0 0,0 1 0 0 0,0 0-1 0 0,0-1 1 0 0,1 8 0 0 0,2 6-5117 0 0,3-2-3896 0 0,-2-10-25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33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14155 0 0,'0'0'6975'0'0,"7"4"-7284"0"0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34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14 15219 0 0,'0'0'10494'0'0,"4"0"-10623"0"0,-9-6-3931 0 0,1-1-3344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35.2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18004 0 0,'0'0'8350'0'0,"3"0"-8054"0"0,0 0-151 0 0,9-1 4328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41.1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 10 9426 0 0,'0'0'12977'0'0,"-3"-2"-12624"0"0,2 2-989 0 0,-6-5 1926 0 0,5 2-3667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1:42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15139 0 0,'0'0'10116'0'0,"7"0"-9719"0"0,20 0 14 0 0,-20 0-30 0 0,-7 4 1901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02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20404 0 0,'0'0'-240'0'0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8:15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210 170 7482 0 0,'0'0'15092'0'0,"2"-4"-14806"0"0,6-8 1 0 0,-14 24-56 0 0,4-8-167 0 0,0-1-1 0 0,1 0 0 0 0,-1 0 0 0 0,0 0 0 0 0,0 0 0 0 0,-1 0 1 0 0,1 0-1 0 0,0-1 0 0 0,-1 1 0 0 0,0-1 0 0 0,0 0 1 0 0,1 1-1 0 0,-2-1 0 0 0,1 0 0 0 0,0-1 0 0 0,0 1 1 0 0,0-1-1 0 0,-1 1 0 0 0,1-1 0 0 0,-1 0 0 0 0,1 0 1 0 0,-1 0-1 0 0,1-1 0 0 0,-1 0 0 0 0,-4 1 0 0 0,0-1 26 0 0,0 0-1 0 0,0 0 0 0 0,0-1 1 0 0,1 0-1 0 0,-1 0 0 0 0,0-1 1 0 0,0 0-1 0 0,-13-6 0 0 0,18 7-65 0 0,-1-1 0 0 0,1 0-1 0 0,0 1 1 0 0,0-1 0 0 0,1 0-1 0 0,-1 0 1 0 0,0-1 0 0 0,1 1-1 0 0,-1 0 1 0 0,1-1 0 0 0,0 0-1 0 0,0 0 1 0 0,0 1 0 0 0,0-1-1 0 0,0 0 1 0 0,0-1 0 0 0,1 1-1 0 0,0 0 1 0 0,0 0 0 0 0,0-1-1 0 0,0 1 1 0 0,-1-6 0 0 0,1 5-18 0 0,1 0 1 0 0,0-1 0 0 0,-1 1 0 0 0,1 0 0 0 0,1 0-1 0 0,-1 0 1 0 0,1 0 0 0 0,-1-1 0 0 0,1 1 0 0 0,0 0 0 0 0,1 0-1 0 0,-1 0 1 0 0,1 1 0 0 0,0-1 0 0 0,0 0 0 0 0,0 0-1 0 0,0 1 1 0 0,0 0 0 0 0,1-1 0 0 0,0 1 0 0 0,-1 0-1 0 0,1 0 1 0 0,1 0 0 0 0,-1 1 0 0 0,0-1 0 0 0,1 1 0 0 0,5-4-1 0 0,-1 1 4 0 0,0 1 0 0 0,1 0 0 0 0,-1 0 0 0 0,1 1 0 0 0,0 0 0 0 0,0 0 0 0 0,0 1 0 0 0,1 0 0 0 0,-1 0 0 0 0,18 1 0 0 0,-23 1-6 0 0,1 0-1 0 0,0 1 0 0 0,0-1 1 0 0,0 1-1 0 0,-1 0 0 0 0,1 1 1 0 0,-1-1-1 0 0,1 1 1 0 0,-1 0-1 0 0,1 0 0 0 0,-1 0 1 0 0,0 1-1 0 0,0 0 0 0 0,0-1 1 0 0,0 1-1 0 0,-1 1 0 0 0,1-1 1 0 0,-1 0-1 0 0,0 1 1 0 0,0 0-1 0 0,0 0 0 0 0,4 7 1 0 0,2 6-2 0 0,-2 0 0 0 0,0 1 0 0 0,-1 0 0 0 0,-1 0 1 0 0,0 0-1 0 0,-1 0 0 0 0,-2 1 0 0 0,0-1 0 0 0,0 32 1 0 0,-2-44 2 0 0,-1 0 1 0 0,0 1 0 0 0,0-1 0 0 0,0 0-1 0 0,0 0 1 0 0,-1 0 0 0 0,0 0 0 0 0,-1 0-1 0 0,1 0 1 0 0,-1 0 0 0 0,0-1 0 0 0,-5 7-1 0 0,-5 5 33 0 0,0-2-1 0 0,-23 21 0 0 0,23-24-19 0 0,0 1-1 0 0,1 0 0 0 0,-16 23 1 0 0,27-34-18 0 0,-1 0-1 0 0,1 0 1 0 0,0 0 0 0 0,0 0 0 0 0,0 0 0 0 0,0 0 0 0 0,0 0-1 0 0,0 1 1 0 0,1-1 0 0 0,-1 0 0 0 0,1 0 0 0 0,-1 1 0 0 0,1-1-1 0 0,0 0 1 0 0,0 1 0 0 0,0-1 0 0 0,0 0 0 0 0,1 1-1 0 0,-1-1 1 0 0,1 0 0 0 0,-1 1 0 0 0,1-1 0 0 0,0 0 0 0 0,-1 0-1 0 0,1 1 1 0 0,1-1 0 0 0,-1 0 0 0 0,0 0 0 0 0,0 0 0 0 0,1 0-1 0 0,-1-1 1 0 0,1 1 0 0 0,-1 0 0 0 0,1-1 0 0 0,0 1 0 0 0,2 1-1 0 0,1 0 0 0 0,0 1-1 0 0,1-1 1 0 0,0 0-1 0 0,0-1 0 0 0,0 0 1 0 0,0 0-1 0 0,0 0 1 0 0,0 0-1 0 0,0-1 0 0 0,0 0 1 0 0,13 0-1 0 0,-4-1-5 0 0,-1-1 1 0 0,1-1-1 0 0,-1 0 0 0 0,0-1 0 0 0,0 0 1 0 0,0-2-1 0 0,0 1 0 0 0,0-2 1 0 0,-1 0-1 0 0,0 0 0 0 0,0-1 0 0 0,-1-1 1 0 0,13-9-1 0 0,-22 14-309 0 0,25-19-2051 0 0,-8 9-6239 0 0,-10 9-3859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19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8682 0 0,'0'0'14854'0'0,"0"6"-14626"0"0,-1 171 812 0 0,2-82-835 0 0,3-60-2175 0 0,3-14-6042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20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11963 0 0,'0'0'10058'0'0,"0"13"-10100"0"0,3 41 18 0 0,-2-49 14 0 0,0 1 0 0 0,0-1 0 0 0,1 1 0 0 0,0-1 0 0 0,0 0 0 0 0,0 0 0 0 0,1 0 0 0 0,0 0 0 0 0,0 0 0 0 0,0 0 0 0 0,0-1 0 0 0,1 1 0 0 0,0-1 0 0 0,0 0 0 0 0,0 0 0 0 0,0-1 0 0 0,1 1 0 0 0,-1-1 0 0 0,1 0 0 0 0,0 0 0 0 0,0 0 0 0 0,6 1 0 0 0,-8-2 28 0 0,1 0 1 0 0,0-1 0 0 0,0 0-1 0 0,0 0 1 0 0,0 0-1 0 0,1 0 1 0 0,-1-1 0 0 0,0 1-1 0 0,0-1 1 0 0,0 0 0 0 0,1 0-1 0 0,-1-1 1 0 0,0 1-1 0 0,0-1 1 0 0,0 0 0 0 0,0 0-1 0 0,0 0 1 0 0,0-1 0 0 0,0 1-1 0 0,0-1 1 0 0,0 0-1 0 0,-1 0 1 0 0,1-1 0 0 0,-1 1-1 0 0,1-1 1 0 0,-1 1 0 0 0,0-1-1 0 0,0 0 1 0 0,0 0-1 0 0,-1-1 1 0 0,4-4 0 0 0,3-6 206 0 0,-7 12-179 0 0,0-1 0 0 0,-1 1 1 0 0,1-1-1 0 0,-1 1 0 0 0,0-1 1 0 0,1 0-1 0 0,-1 0 0 0 0,0 0 1 0 0,0-3-1 0 0,2-11 249 0 0,5-37 524 0 0,-7 51-714 0 0,-1 0 1 0 0,0 1-1 0 0,0-1 0 0 0,-1 0 1 0 0,1 0-1 0 0,0 0 0 0 0,-1 0 1 0 0,0 1-1 0 0,0-1 0 0 0,1 0 1 0 0,-2 1-1 0 0,1-1 0 0 0,0 0 1 0 0,0 1-1 0 0,-3-3 0 0 0,2 3-39 0 0,0 1 0 0 0,0-1 0 0 0,0 1-1 0 0,0 0 1 0 0,0 0 0 0 0,0 0 0 0 0,0 0 0 0 0,-1 0-1 0 0,1 1 1 0 0,0-1 0 0 0,-1 1 0 0 0,1-1 0 0 0,0 1-1 0 0,-1 0 1 0 0,1 0 0 0 0,-1 0 0 0 0,1 0 0 0 0,0 0 0 0 0,-5 1-1 0 0,0 1-38 0 0,1-1 0 0 0,-1 1-1 0 0,1 0 1 0 0,-1 0 0 0 0,1 0-1 0 0,-6 4 1 0 0,5-1-78 0 0,0-1 0 0 0,0 1 1 0 0,1 1-1 0 0,0-1 0 0 0,0 1 0 0 0,0 0 0 0 0,1 0 0 0 0,-1 1 0 0 0,2-1 1 0 0,-1 1-1 0 0,-5 11 0 0 0,-4 17-2719 0 0,5 1-3815 0 0,6-21-5640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20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14691 0 0,'0'0'10422'0'0,"5"23"-10372"0"0,19 73-24 0 0,-13-59-93 0 0,-3-25-367 0 0,2-2-1136 0 0,2 2-3447 0 0,-7-8-1331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21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58 11458 0 0,'0'0'8006'0'0,"-2"26"-7411"0"0,-7 82-146 0 0,8-104-394 0 0,1 0 1 0 0,-1 0-1 0 0,1 0 0 0 0,1 0 0 0 0,-1 1 0 0 0,0-1 0 0 0,1 0 0 0 0,0 0 0 0 0,0 0 0 0 0,0 0 1 0 0,0 0-1 0 0,1 0 0 0 0,0 0 0 0 0,-1-1 0 0 0,4 5 0 0 0,-2-5 8 0 0,0-1 0 0 0,-1 1-1 0 0,1-1 1 0 0,1 1 0 0 0,-1-1-1 0 0,0 0 1 0 0,0 0 0 0 0,1-1 0 0 0,-1 1-1 0 0,6 1 1 0 0,1 1 104 0 0,-8-3-120 0 0,0 0-1 0 0,0 0 0 0 0,1-1 0 0 0,-1 1 0 0 0,0 0 0 0 0,1-1 1 0 0,-1 0-1 0 0,0 1 0 0 0,1-1 0 0 0,-1 0 0 0 0,1 0 0 0 0,-1 0 0 0 0,0-1 1 0 0,1 1-1 0 0,-1-1 0 0 0,0 1 0 0 0,1-1 0 0 0,-1 0 0 0 0,0 1 1 0 0,0-1-1 0 0,1-1 0 0 0,-1 1 0 0 0,0 0 0 0 0,0 0 0 0 0,0-1 1 0 0,0 1-1 0 0,-1-1 0 0 0,1 0 0 0 0,0 1 0 0 0,-1-1 0 0 0,1 0 0 0 0,-1 0 1 0 0,1 0-1 0 0,1-4 0 0 0,1-1 61 0 0,-1 0 1 0 0,0-1-1 0 0,0 1 0 0 0,-1-1 0 0 0,0 0 1 0 0,0 1-1 0 0,-1-1 0 0 0,0 0 1 0 0,0-12-1 0 0,-1 7 133 0 0,0-1 0 0 0,-1 1 0 0 0,0 0 0 0 0,-1 0 0 0 0,-1 0 0 0 0,-7-22 0 0 0,8 31-131 0 0,1 1-1 0 0,-1-1 1 0 0,0 0 0 0 0,0 1-1 0 0,0 0 1 0 0,0 0-1 0 0,-1-1 1 0 0,1 1 0 0 0,-1 1-1 0 0,0-1 1 0 0,0 0-1 0 0,0 1 1 0 0,0-1 0 0 0,-1 1-1 0 0,1 0 1 0 0,0 0-1 0 0,-1 0 1 0 0,0 1 0 0 0,1-1-1 0 0,-1 1 1 0 0,0 0-1 0 0,0 0 1 0 0,0 0 0 0 0,0 0-1 0 0,0 1 1 0 0,1 0-1 0 0,-6 0 1 0 0,1-1-14 0 0,1 1 0 0 0,0 1 1 0 0,0-1-1 0 0,0 1 0 0 0,0 1 0 0 0,0-1 0 0 0,-8 4 1 0 0,12-4-483 0 0,0 0 0 0 0,1 1 1 0 0,-1-1-1 0 0,0 1 1 0 0,1 0-1 0 0,-5 4 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36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95 0 0 0,'0'0'10022'0'0,"-2"-16"-8787"0"0,0-2-827 0 0,0 4 201 0 0,0 0 0 0 0,1-18 1887 0 0,0 36-2315 0 0,1 0 0 0 0,0 1 0 0 0,0-1 0 0 0,0 0 0 0 0,1 0 0 0 0,-1 1 0 0 0,1-1 0 0 0,1 5 0 0 0,5 3-74 0 0,1 0 0 0 0,-1 0-1 0 0,2-1 1 0 0,-1 0 0 0 0,2-1 0 0 0,19 18 0 0 0,-7-7 61 0 0,-16-13-111 0 0,1 0 0 0 0,-2 1 1 0 0,1 0-1 0 0,-1 0 0 0 0,-1 0 1 0 0,1 1-1 0 0,-1-1 0 0 0,2 13 1 0 0,0-7 71 0 0,12 28 1 0 0,8 12 64 0 0,-2-17-64 0 0,-18-27-90 0 0,0 0 0 0 0,1-1 0 0 0,14 17 0 0 0,60 66 220 0 0,-50-55-89 0 0,68 64-1 0 0,-88-94-110 0 0,0 0 0 0 0,0-1 0 0 0,1 0-1 0 0,0-1 1 0 0,0 0 0 0 0,1-1 0 0 0,-1 0 0 0 0,22 4-1 0 0,12 1 155 0 0,53 3 0 0 0,-47-7-176 0 0,511 42 668 0 0,-423-42-628 0 0,574 6 600 0 0,-206 3-250 0 0,-282-4 280 0 0,349-27-1 0 0,198-5-85 0 0,-694 21-568 0 0,247-27 510 0 0,-7 0-212 0 0,-195 28-304 0 0,131-3 105 0 0,-127-9-88 0 0,55-2 27 0 0,116 26-3 0 0,-212-16-21 0 0,-47 0 72 0 0,53 5 0 0 0,-70-2-36 0 0,34-2-1 0 0,-5 0 130 0 0,-52 2-205 0 0,2-2-1 0 0,0 1-1 0 0,-1 0 0 0 0,1 1 1 0 0,0-1-1 0 0,0 0 0 0 0,0 0 0 0 0,0 1 1 0 0,0-1-1 0 0,0 1 0 0 0,3-1 1 0 0,9-2 89 0 0,-7 1 35 0 0,1-1-1 0 0,0 2 1 0 0,1-1 0 0 0,-1 1-1 0 0,0 1 1 0 0,0-1 0 0 0,9 2 0 0 0,8-2-96 0 0,129-13 13 0 0,30-3-18 0 0,59-4-78 0 0,-40 1 9 0 0,580 3-99 0 0,-749 17 117 0 0,130 9-24 0 0,2 0 48 0 0,-114-11 20 0 0,99-16 0 0 0,-146 16-30 0 0,0 0 0 0 0,0-1 0 0 0,0 0 0 0 0,0 0 0 0 0,-1-1 0 0 0,0 1-1 0 0,1-1 1 0 0,-1 0 0 0 0,6-8 0 0 0,7-5 16 0 0,-13 13-18 0 0,0 1 1 0 0,0-1 0 0 0,-1 0-1 0 0,0 0 1 0 0,0 0-1 0 0,0 0 1 0 0,0-1 0 0 0,0 1-1 0 0,3-10 1 0 0,6-13 10 0 0,-2 8-3 0 0,1-5 3 0 0,22-33 0 0 0,-20 35-18 0 0,-3 6-7 0 0,1 1-1 0 0,21-24 1 0 0,8-9 0 0 0,-39 46 8 0 0,0 0-1 0 0,0 1 1 0 0,0-1 0 0 0,-1 0 0 0 0,1 0-1 0 0,0 0 1 0 0,-1 0 0 0 0,0 1-1 0 0,1-1 1 0 0,-1 0 0 0 0,0-4 0 0 0,0 4-1 0 0,0 0 0 0 0,0 0 0 0 0,0 0 0 0 0,0 1 0 0 0,1-1 0 0 0,-1 0 0 0 0,1 0 0 0 0,-1 0 0 0 0,1 0 0 0 0,1-2 0 0 0,1-2-5 0 0,0 0 0 0 0,0 0 1 0 0,-1 0-1 0 0,4-12 0 0 0,-5 12-1 0 0,1-1 1 0 0,0 1-1 0 0,1-1 1 0 0,0 1-1 0 0,3-6 1 0 0,19-32-10 0 0,1-8 34 0 0,-21 36-2 0 0,-5 8-48 0 0,-3 8-190 0 0,-1 24 89 0 0,1-18 124 0 0,1 1-1 0 0,0-1 1 0 0,0 1-1 0 0,1-1 1 0 0,0 1-1 0 0,0-1 1 0 0,0 1-1 0 0,1 0 1 0 0,1 10-1 0 0,-3 18 1 0 0,-9 107-32 0 0,5-65 153 0 0,6-77-33 0 0,-7-9 123 0 0,-24-48-44 0 0,-34-94-226 0 0,38 96 72 0 0,16 32-41 0 0,9 20 26 0 0,1-1 0 0 0,-1 1 1 0 0,0 0-1 0 0,0 0 0 0 0,0-1 1 0 0,0 1-1 0 0,0 0 0 0 0,-1 1 1 0 0,1-1-1 0 0,-1 0 0 0 0,0 1 1 0 0,1-1-1 0 0,-1 1 1 0 0,-4-2-1 0 0,6 3-12 0 0,-1 1 0 0 0,0-1 0 0 0,1 0 0 0 0,-1 1 1 0 0,1 0-1 0 0,-1-1 0 0 0,1 1 0 0 0,-1 0 0 0 0,0 0 0 0 0,1 0 0 0 0,-1 0 1 0 0,0 0-1 0 0,1 0 0 0 0,-1 0 0 0 0,1 1 0 0 0,-1-1 0 0 0,0 1 0 0 0,1-1 1 0 0,-1 1-1 0 0,1 0 0 0 0,-1-1 0 0 0,-1 2 0 0 0,-2 2 0 0 0,-1 0-1 0 0,1 0 1 0 0,0 1-1 0 0,-5 5 1 0 0,-3 3 7 0 0,-8 7 26 0 0,20-19-4 0 0,1 1 3 0 0,0-2-26 0 0,25 0-150 0 0,22 6 187 0 0,-1 1 0 0 0,0 3 1 0 0,67 23-1 0 0,-92-26-12 0 0,0 1 0 0 0,0 1 0 0 0,-1 1-1 0 0,23 15 1 0 0,-42-24-11 0 0,1 0 3 0 0,0 0-1 0 0,0 1 1 0 0,-1-1-1 0 0,1 0 1 0 0,0 1 0 0 0,-1-1-1 0 0,1 1 1 0 0,-1 0 0 0 0,0-1-1 0 0,0 1 1 0 0,2 2-1 0 0,-3-3 19 0 0,-59 13 299 0 0,-18-6-106 0 0,-147-5 1 0 0,118-4-84 0 0,105 1 1 0 0,0-3 176 0 0,0 3-312 0 0,0 0 0 0 0,1 0 0 0 0,-1 0 0 0 0,0 0 0 0 0,0 0 0 0 0,0 0-1 0 0,0-1 1 0 0,1 1 0 0 0,-1 0 0 0 0,0 0 0 0 0,0-1 0 0 0,1 1 0 0 0,-1-1-1 0 0,0 1 1 0 0,1-1 0 0 0,-2 0 0 0 0,0-5-4251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37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28 18380 0 0,'0'0'3193'0'0,"-20"-28"-4442"0"0,14 28-895 0 0,1 0-2233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5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1538 7498 0 0,'0'0'11501'0'0,"-2"-5"-9038"0"0,7-7-2143 0 0,0 0 1 0 0,4-20 0 0 0,-5 18-278 0 0,-1 7-32 0 0,0 1 0 0 0,0 0 0 0 0,1 0 0 0 0,-1 0 0 0 0,1 0 0 0 0,5-5-1 0 0,10-15 36 0 0,-10 12-34 0 0,1 1 1 0 0,0 0 0 0 0,1 0-1 0 0,18-16 1 0 0,55-41-44 0 0,-81 67 28 0 0,55-40 16 0 0,102-57-1 0 0,71-18 0 0 0,-147 76-30 0 0,632-265 11 0 0,-610 273-2 0 0,212-40-1 0 0,118 14 53 0 0,-383 53-32 0 0,808-68-149 0 0,-78 29 280 0 0,-599 26-143 0 0,421-35-22 0 0,454-45 154 0 0,-493 37-61 0 0,-249 42-116 0 0,104-10 122 0 0,356-6-90 0 0,90 48 328 0 0,-391-4-230 0 0,-108-4-30 0 0,-114 14 163 0 0,44 1 62 0 0,-46-2 480 0 0,-140-6-647 0 0,360 53 251 0 0,-158 9-258 0 0,-173-39-34 0 0,265 48 97 0 0,-135-25 175 0 0,-60-10-59 0 0,-147-34-258 0 0,182 28 65 0 0,-140-23 26 0 0,175 52 0 0 0,22 33-67 0 0,-198-52-7 0 0,-61-27-31 0 0,199 101 125 0 0,-92-33-44 0 0,-82-46-103 0 0,38 31 55 0 0,-20-12 73 0 0,-65-48-48 0 0,23 23 0 0 0,1 0-9 0 0,26 24 40 0 0,-70-61-50 0 0,1 0 0 0 0,-1 0-1 0 0,0 0 1 0 0,1 0-1 0 0,-1 0 1 0 0,0 0-1 0 0,0 1 1 0 0,-1-1 0 0 0,1 1-1 0 0,0-1 1 0 0,1 4-1 0 0,-3-5 94 0 0,-8-20-198 0 0,0 4 149 0 0,0 1 0 0 0,-1 0 0 0 0,-12-14 0 0 0,-6-9 221 0 0,19 28-277 0 0,7 8-35 0 0,0 1 0 0 0,0-1 0 0 0,0 0 0 0 0,0 0-1 0 0,1 0 1 0 0,-1 0 0 0 0,0 0 0 0 0,1 0 0 0 0,-1 0 0 0 0,1 0-1 0 0,-1 0 1 0 0,0-2 0 0 0,-11-24-6 0 0,10 22-12 0 0,-1 0 0 0 0,1 1 0 0 0,0-1 0 0 0,1 0 0 0 0,-3-6-1 0 0,2-11 1 0 0,0 0 0 0 0,1-25 0 0 0,7 59 218 0 0,5 9-314 0 0,17 27 0 0 0,9 11 5 0 0,2 1 88 0 0,-39-59 12 0 0,3 2 35 0 0,0-1-1 0 0,-1 1 1 0 0,0 0-1 0 0,0 0 1 0 0,0 0-1 0 0,0 0 1 0 0,0 1-1 0 0,-1-1 1 0 0,1 0-1 0 0,-1 1 1 0 0,0-1-1 0 0,0 1 1 0 0,0 0-1 0 0,-1-1 1 0 0,1 6-1 0 0,-1-2-21 0 0,0-7-5 0 0,0 1-1 0 0,1 0 1 0 0,-1 0 0 0 0,0 0-1 0 0,0-1 1 0 0,0 1 0 0 0,-1 0 0 0 0,1 0-1 0 0,0-1 1 0 0,0 1 0 0 0,0 0 0 0 0,0 0-1 0 0,-1-1 1 0 0,1 1 0 0 0,0 0 0 0 0,-1 1-1 0 0,-1-1 13 0 0,1-1 1 0 0,-1 1-1 0 0,1-1 0 0 0,0 1 0 0 0,-1-1 0 0 0,1 0 0 0 0,-1 1 0 0 0,1-1 0 0 0,-1 0 1 0 0,1 0-1 0 0,-1 0 0 0 0,-1-1 0 0 0,-170 14 1177 0 0,162-13-1110 0 0,0-2-1 0 0,0 0 1 0 0,0 0-1 0 0,-16-6 0 0 0,-20-4 6 0 0,20 6-72 0 0,20 4-8 0 0,0 0 0 0 0,0 1 0 0 0,0 0-1 0 0,0 0 1 0 0,0 0 0 0 0,0 1 0 0 0,-1 0 0 0 0,1 0 0 0 0,0 1-1 0 0,-7 1 1 0 0,2 4 149 0 0,4-1-82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6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12 347 17604 0 0,'0'0'7316'0'0,"2"6"-7289"0"0,10 19 27 0 0,21 33 0 0 0,7 11-16 0 0,-23-38-24 0 0,-8-16 33 0 0,-1 1-1 0 0,9 26 1 0 0,-8-29 33 0 0,-8-13-66 0 0,0 1 0 0 0,-1 0 0 0 0,1 0 0 0 0,0-1 0 0 0,-1 1 0 0 0,1 0 0 0 0,-1 0 0 0 0,1 0 1 0 0,-1 0-1 0 0,1 0 0 0 0,-1 0 0 0 0,1 0 0 0 0,-1 2 0 0 0,0-3 497 0 0,-5-22 827 0 0,-36-116-981 0 0,-12-39-424 0 0,0 43 27 0 0,48 119 42 0 0,3 11-9 0 0,0 0 0 0 0,1-1 0 0 0,-1 1 0 0 0,1 0 0 0 0,0-1 0 0 0,0-4 1 0 0,3 8-18 0 0,-1 0 0 0 0,1-1 0 0 0,-1 2 0 0 0,1-1 1 0 0,0 0-1 0 0,-1 0 0 0 0,1 0 0 0 0,0 1 1 0 0,3-1-1 0 0,-2 0-8 0 0,82-23 94 0 0,105-15-1 0 0,-87 20 11 0 0,-71 12-279 0 0,26-5 479 0 0,-19 9-4387 0 0,-39 22-6156 0 0,0-9 3918 0 0,-2-2-475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6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18532 0 0,'0'0'6928'0'0,"22"-7"-6745"0"0,9-4-141 0 0,96-26-50 0 0,-60 25-2561 0 0,-24 9-7518 0 0,-28 3-1894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7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18804 0 0,'0'0'6213'0'0,"1"26"-5877"0"0,4 120 123 0 0,-2-54 145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8:3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59 0 0 0,'0'0'14969'0'0,"-4"20"-11155"0"0,-1-10-3479 0 0,0 0 0 0 0,-1-1 1 0 0,0 1-1 0 0,-1-2 0 0 0,0 1 1 0 0,-1-1-1 0 0,0 0 0 0 0,-13 10 1 0 0,20-17-219 0 0,0 0 1 0 0,1 0-1 0 0,-2 0 0 0 0,1-1 1 0 0,0 1-1 0 0,0 0 1 0 0,0-1-1 0 0,0 1 1 0 0,0-1-1 0 0,0 1 0 0 0,-1-1 1 0 0,1 0-1 0 0,0 0 1 0 0,0 1-1 0 0,-1-1 1 0 0,1 0-1 0 0,0 0 0 0 0,0 0 1 0 0,-3 0-1 0 0,3-1-49 0 0,0 0 0 0 0,0 0 0 0 0,1 0-1 0 0,-1 0 1 0 0,0 1 0 0 0,1-1 0 0 0,-1 0 0 0 0,1 0-1 0 0,-1 0 1 0 0,1 0 0 0 0,-1 0 0 0 0,1-1-1 0 0,0 1 1 0 0,-1 0 0 0 0,1 0 0 0 0,0 0-1 0 0,0 0 1 0 0,0 0 0 0 0,0 0 0 0 0,0 0 0 0 0,0-1-1 0 0,0-1 1 0 0,0-9-25 0 0,1 0-1 0 0,0 0 0 0 0,0 0 1 0 0,4-12-1 0 0,-4 20-49 0 0,0-1-1 0 0,1 1 0 0 0,0 0 1 0 0,-1 0-1 0 0,1 0 1 0 0,1 0-1 0 0,-1 0 1 0 0,1 0-1 0 0,-1 1 1 0 0,1-1-1 0 0,0 1 0 0 0,0 0 1 0 0,1 0-1 0 0,3-3 1 0 0,2-1-39 0 0,-8 5 34 0 0,0 1-1 0 0,1 0 0 0 0,-1 0 0 0 0,0 0 0 0 0,1 0 0 0 0,-1 0 0 0 0,1 0 1 0 0,-1 0-1 0 0,1 1 0 0 0,0-1 0 0 0,-1 0 0 0 0,1 1 0 0 0,0-1 0 0 0,-1 1 1 0 0,1 0-1 0 0,2-1 0 0 0,-3 5-6 0 0,0-1 1 0 0,0 0-1 0 0,-1 0 1 0 0,1 0-1 0 0,-1 1 1 0 0,0-1 0 0 0,1 0-1 0 0,-2 0 1 0 0,0 7-1 0 0,1-4 16 0 0,0 2-2 0 0,1 16 18 0 0,-1-1 0 0 0,-2 1 0 0 0,0-1 0 0 0,-9 33 0 0 0,0-16 30 0 0,1-7 109 0 0,-11 64 1 0 0,20-94-121 0 0,1-1 1 0 0,0 1-1 0 0,0-1 0 0 0,-1 0 1 0 0,2 1-1 0 0,-1-1 0 0 0,0 1 1 0 0,0-1-1 0 0,1 0 0 0 0,-1 1 1 0 0,2 2-1 0 0,-1-4-9 0 0,0 0 0 0 0,-1 0 0 0 0,1 0 0 0 0,0 0 0 0 0,0-1 0 0 0,1 1 1 0 0,-1 0-1 0 0,0 0 0 0 0,0-1 0 0 0,0 1 0 0 0,0-1 0 0 0,1 1 0 0 0,-1-1 0 0 0,0 0 0 0 0,0 1 0 0 0,1-1 0 0 0,-1 0 0 0 0,0 0 0 0 0,1 0 0 0 0,-1 0 1 0 0,0 0-1 0 0,3 0 0 0 0,9-2 88 0 0,0 0 1 0 0,0-1-1 0 0,0-1 1 0 0,0 0 0 0 0,-1 0-1 0 0,1-1 1 0 0,19-11-1 0 0,7-3-62 0 0,-36 18-210 0 0,0-1 0 0 0,0 1 0 0 0,0-1-1 0 0,-1 0 1 0 0,1 0 0 0 0,-1 0 0 0 0,0 0-1 0 0,1 0 1 0 0,-1 0 0 0 0,0-1 0 0 0,0 1-1 0 0,0-1 1 0 0,2-4 0 0 0,4-5-4257 0 0,3 0-3339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7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20252 0 0,'0'0'4444'0'0,"5"1"-4980"0"0,-5-1 536 0 0,2 1-20 0 0,1-1 0 0 0,-1 0 1 0 0,0 1-1 0 0,1 0 0 0 0,-1-1 0 0 0,0 1 1 0 0,0 0-1 0 0,0 0 0 0 0,0 0 0 0 0,0 1 1 0 0,0-1-1 0 0,0 0 0 0 0,0 1 0 0 0,0-1 1 0 0,0 1-1 0 0,-1 0 0 0 0,1-1 1 0 0,-1 1-1 0 0,1 0 0 0 0,-1 0 0 0 0,0 0 1 0 0,1 0-1 0 0,-1 0 0 0 0,1 4 0 0 0,1 2-15 0 0,-1-1 0 0 0,1 1 0 0 0,-1 0 0 0 0,-1 1 0 0 0,0-1-1 0 0,0 0 1 0 0,0 11 0 0 0,-1-14 51 0 0,-1 1 0 0 0,1-1 0 0 0,-1 1 0 0 0,0-1 0 0 0,0 1 0 0 0,-1-1 0 0 0,0 0 0 0 0,0 0 0 0 0,0 0 0 0 0,0 0 0 0 0,-1 0 0 0 0,0 0 0 0 0,0-1 0 0 0,0 1 0 0 0,-5 4 0 0 0,7-7 73 0 0,0 0 1 0 0,-1 0-1 0 0,1-1 0 0 0,-1 1 1 0 0,0 0-1 0 0,1 0 0 0 0,-1-1 0 0 0,0 0 1 0 0,0 1-1 0 0,0-1 0 0 0,0 0 1 0 0,0 0-1 0 0,0 0 0 0 0,0 0 0 0 0,-1 0 1 0 0,1 0-1 0 0,0 0 0 0 0,0-1 1 0 0,-1 1-1 0 0,1-1 0 0 0,0 0 1 0 0,-1 0-1 0 0,-3 0 0 0 0,6 0-90 0 0,-1 0-1 0 0,1 0 0 0 0,0 0 1 0 0,0 0-1 0 0,-1-1 0 0 0,1 1 1 0 0,0 0-1 0 0,0 0 0 0 0,-1 0 0 0 0,1 0 1 0 0,0-1-1 0 0,0 1 0 0 0,0 0 1 0 0,-1 0-1 0 0,1 0 0 0 0,0-1 1 0 0,0 1-1 0 0,0 0 0 0 0,0 0 1 0 0,0-1-1 0 0,0 1 0 0 0,-1 0 1 0 0,1 0-1 0 0,0-1 0 0 0,0 1 1 0 0,0 0-1 0 0,0 0 0 0 0,0-1 1 0 0,0 1-1 0 0,0 0 0 0 0,0-1 1 0 0,0 1-1 0 0,0 0 0 0 0,0 0 1 0 0,0-1-1 0 0,0 1 0 0 0,0 0 1 0 0,1 0-1 0 0,-1-1 0 0 0,0 1 1 0 0,0 0-1 0 0,0 0 0 0 0,0-1 1 0 0,0 1-1 0 0,1 0 0 0 0,-1 0 1 0 0,0 0-1 0 0,0-1 0 0 0,0 1 1 0 0,0 0-1 0 0,1 0 0 0 0,-1 0 1 0 0,0 0-1 0 0,0-1 0 0 0,1 1 1 0 0,17-2-173 0 0,1 0 0 0 0,0 1 1 0 0,-1 0-1 0 0,1 2 0 0 0,-1 0 1 0 0,27 6-1 0 0,-34-5 207 0 0,0 1-1 0 0,-1 0 1 0 0,1 1-1 0 0,0 0 1 0 0,-1 1-1 0 0,0 0 1 0 0,0 0-1 0 0,-1 1 1 0 0,1 0-1 0 0,-1 1 1 0 0,14 14-1 0 0,-18-16 26 0 0,-1 0-1 0 0,0 0 0 0 0,-1 1 0 0 0,0-1 1 0 0,1 1-1 0 0,-2 0 0 0 0,1 0 1 0 0,-1 0-1 0 0,0 0 0 0 0,0 1 0 0 0,0-1 1 0 0,-1 1-1 0 0,0-1 0 0 0,-1 1 0 0 0,1-1 1 0 0,-1 1-1 0 0,0-1 0 0 0,-3 12 1 0 0,3-15 8 0 0,-1 0 1 0 0,0 0-1 0 0,0-1 1 0 0,-1 1-1 0 0,1-1 1 0 0,0 1-1 0 0,-1-1 1 0 0,0 0-1 0 0,1 1 1 0 0,-1-1-1 0 0,0 0 1 0 0,0 0-1 0 0,0 0 1 0 0,-1-1-1 0 0,1 1 1 0 0,0 0-1 0 0,-5 1 1 0 0,-4 4 223 0 0,-1-1 1 0 0,-18 6-1 0 0,8-5-175 0 0,-2-2 1 0 0,1 0-1 0 0,-1-1 0 0 0,1-2 1 0 0,-1 0-1 0 0,0-1 0 0 0,-35-4 1 0 0,53 2-170 0 0,1 0 1 0 0,0 0-1 0 0,0 0 0 0 0,0 0 1 0 0,-5-3-1 0 0,-6-6-3185 0 0,16 9 2548 0 0,-1 0 0 0 0,0 1 1 0 0,1-1-1 0 0,-1 0 0 0 0,1 0 0 0 0,-1 0 1 0 0,1 0-1 0 0,0 1 0 0 0,-1-1 1 0 0,1 0-1 0 0,0 0 0 0 0,0 0 1 0 0,-1 0-1 0 0,1 0 0 0 0,0-2 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7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89 19460 0 0,'0'0'7716'0'0,"24"-6"-7634"0"0,118-29 14 0 0,-112 28-128 0 0,4-1-264 0 0,41-16 1 0 0,-64 16-2594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58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14747 0 0,'0'0'10773'0'0,"26"1"-10270"0"0,83 4-84 0 0,-85-5-105 0 0,0 0 1 0 0,-1-2-1 0 0,1 0 1 0 0,25-7-1 0 0,13-1 781 0 0,-56 10-1170 0 0,3-1 433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0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15427 0 0,'0'0'8146'0'0,"7"13"-8091"0"0,124 177 239 0 0,-110-164-252 0 0,2 4 226 0 0,0-1 1 0 0,2-1-1 0 0,37 32 0 0 0,-61-60-255 0 0,1 1 0 0 0,-1 0-1 0 0,0 0 1 0 0,0 0 0 0 0,0 1-1 0 0,0-1 1 0 0,0 0-1 0 0,0 0 1 0 0,0 0 0 0 0,0 1-1 0 0,-1-1 1 0 0,1 0 0 0 0,0 1-1 0 0,-1-1 1 0 0,1 1-1 0 0,-1-1 1 0 0,0 1 0 0 0,1 1-1 0 0,-14 4-5794 0 0,4-1-1005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1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0 15907 0 0,'0'0'2108'0'0,"-15"31"-1456"0"0,-53 101 128 0 0,-4 15 1244 0 0,-78 137 1174 0 0,60-149-1803 0 0,83-123-1232 0 0,6-10-150 0 0,1-1 0 0 0,-1 1 1 0 0,0-1-1 0 0,0 0 0 0 0,1 1 0 0 0,-1-1 1 0 0,0 0-1 0 0,0 0 0 0 0,0 0 0 0 0,0 1 1 0 0,0-1-1 0 0,-1 0 0 0 0,0 1 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1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1 176 12947 0 0,'0'0'10503'0'0,"12"-9"-10227"0"0,39-28-28 0 0,-42 31-147 0 0,0 1-1 0 0,0 0 1 0 0,1 0-1 0 0,0 1 1 0 0,-1 0-1 0 0,1 1 1 0 0,15-3-1 0 0,-3 1 73 0 0,50-12 250 0 0,96-11 0 0 0,76 5 238 0 0,-153 16-265 0 0,-45 2-169 0 0,49-1 861 0 0,-94 6-363 0 0,-5-1-2189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1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10994 0 0,'0'0'11281'0'0,"4"29"-11266"0"0,12 90-8 0 0,-15-106-3 0 0,1 0 0 0 0,0 0 0 0 0,1 0 0 0 0,1-1 1 0 0,0 1-1 0 0,10 21 0 0 0,-5-15 11 0 0,-5-10 45 0 0,1-1 0 0 0,-1 1 0 0 0,2-1 0 0 0,11 15 0 0 0,-14-20-254 0 0,0 0-1 0 0,1 0 0 0 0,-1 0 0 0 0,1 0 0 0 0,5 3 1 0 0,-7-5-321 0 0,1 1 0 0 0,-1-1 1 0 0,1 0-1 0 0,-1 0 0 0 0,1-1 1 0 0,0 1-1 0 0,-1 0 0 0 0,1-1 1 0 0,5 1-1 0 0,-7-2-85 0 0,0 1 0 0 0,1 0 1 0 0,-1-1-1 0 0,1 1 0 0 0,-1-1 0 0 0,0 0 0 0 0,0 1 0 0 0,1-1 0 0 0,-1 0 1 0 0,0 0-1 0 0,0 0 0 0 0,0 1 0 0 0,0-1 0 0 0,0 0 0 0 0,0-1 0 0 0,0 1 1 0 0,0 0-1 0 0,0 0 0 0 0,0 0 0 0 0,-1-1 0 0 0,2-1 0 0 0,-1 1-467 0 0,2-4-995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2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 3705 0 0,'0'0'18562'0'0,"-3"8"-18459"0"0,-3 10-67 0 0,-24 75 334 0 0,-9 49 800 0 0,1-4-4 0 0,7 10 240 0 0,23-109-800 0 0,3 1-1 0 0,-2 48 1 0 0,7-88-630 0 0,0 1-1 0 0,0-1 0 0 0,0 0 1 0 0,0 0-1 0 0,0 0 0 0 0,0 0 1 0 0,0 1-1 0 0,0-1 0 0 0,0 0 1 0 0,0 0-1 0 0,0 0 0 0 0,0 0 1 0 0,-1 1-1 0 0,1-1 0 0 0,0 0 1 0 0,0 0-1 0 0,0 0 0 0 0,0 0 1 0 0,0 1-1 0 0,0-1 0 0 0,0 0 1 0 0,0 0-1 0 0,-1 0 0 0 0,1 0 1 0 0,0 0-1 0 0,0 0 0 0 0,0 0 1 0 0,0 0-1 0 0,0 1 0 0 0,-1-1 1 0 0,1 0-1 0 0,0 0 0 0 0,0 0 1 0 0,0 0-1 0 0,0 0 0 0 0,-1 0 1 0 0,1 0-1 0 0,0 0 0 0 0,0 0 1 0 0,0 0-1 0 0,0 0 0 0 0,-1 0 1 0 0,1 0-1 0 0,0 0 0 0 0,0 0 1 0 0,0 0-1 0 0,-1 0 0 0 0,1 0 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02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31 301 9706 0 0,'0'0'14067'0'0,"-6"-2"-13867"0"0,-19-9-43 0 0,60 3 382 0 0,749-114 1347 0 0,-369 59-913 0 0,49-7 122 0 0,-261 52 949 0 0,-203 12-3158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4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33 282 12427 0 0,'0'0'13963'0'0,"-7"-2"-13641"0"0,5 1-239 0 0,-16-7 10 0 0,13 4 107 0 0,8 1 351 0 0,342-72 1545 0 0,-236 53-1774 0 0,103-20 102 0 0,109-22 214 0 0,-220 44-394 0 0,-45 11 231 0 0,70-23 1 0 0,-141 33-840 0 0,12-2-235 0 0,0 1 0 0 0,-1 0 1 0 0,1 0-1 0 0,0 1 1 0 0,-1-1-1 0 0,1 1 1 0 0,0-1-1 0 0,0 1 1 0 0,-4 2-1 0 0,-6 3-6077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8:31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 11715 0 0,'0'0'12734'0'0,"5"-13"-12596"0"0,17-44 30 0 0,-21 55-139 0 0,0 0 1 0 0,0-1-1 0 0,1 1 1 0 0,-1 0-1 0 0,0 0 1 0 0,1-1-1 0 0,0 1 1 0 0,-1 0-1 0 0,1 1 1 0 0,0-1-1 0 0,0 0 0 0 0,0 1 1 0 0,0-1-1 0 0,1 1 1 0 0,-1-1-1 0 0,0 1 1 0 0,0 0-1 0 0,1 0 1 0 0,-1 0-1 0 0,1 0 1 0 0,3 0-1 0 0,2-2 88 0 0,-7 3-104 0 0,0-1 0 0 0,-1 1 0 0 0,1-1 0 0 0,0 1 0 0 0,0 0 0 0 0,0-1 0 0 0,0 1 0 0 0,0 0 0 0 0,0 0 0 0 0,0 0 0 0 0,-1 0 0 0 0,1 0 0 0 0,0 0 0 0 0,0 0 0 0 0,0 0 0 0 0,0 0 0 0 0,0 0 0 0 0,0 0-1 0 0,0 0 1 0 0,0 1 0 0 0,0-1 0 0 0,-1 0 0 0 0,1 1 0 0 0,0-1 0 0 0,0 1 0 0 0,0-1 0 0 0,0 1 0 0 0,-1-1 0 0 0,1 1 0 0 0,0-1 0 0 0,-1 1 0 0 0,1 0 0 0 0,0-1 0 0 0,0 2 0 0 0,0 0-5 0 0,-1 1 1 0 0,1-1-1 0 0,-1 0 1 0 0,0 0-1 0 0,1 1 1 0 0,-1-1 0 0 0,0 0-1 0 0,0 1 1 0 0,-1-1-1 0 0,1 0 1 0 0,0 0-1 0 0,-1 1 1 0 0,1-1-1 0 0,-2 2 1 0 0,0 2 7 0 0,-7 26 80 0 0,-1 0 0 0 0,-2-1 0 0 0,-19 37 0 0 0,28-61-58 0 0,0 0 1 0 0,0 1 0 0 0,1-1 0 0 0,0 1 0 0 0,0 0 0 0 0,1 0-1 0 0,0 0 1 0 0,0 0 0 0 0,1 8 0 0 0,0-15-29 0 0,1-1-1 0 0,-1 1 1 0 0,0 0 0 0 0,1 0 0 0 0,-1-1 0 0 0,1 1 0 0 0,-1 0-1 0 0,1 0 1 0 0,-1-1 0 0 0,1 1 0 0 0,0-1 0 0 0,-1 1 0 0 0,1-1 0 0 0,0 1-1 0 0,-1-1 1 0 0,1 1 0 0 0,0-1 0 0 0,0 1 0 0 0,0-1 0 0 0,-1 0-1 0 0,1 0 1 0 0,0 1 0 0 0,0-1 0 0 0,0 0 0 0 0,0 0 0 0 0,-1 0-1 0 0,1 0 1 0 0,0 0 0 0 0,1 0 0 0 0,31 1 187 0 0,-28-1-157 0 0,14-1 171 0 0,-1 0 1 0 0,1-1-1 0 0,-1-1 1 0 0,0-1-1 0 0,0 0 1 0 0,0-2-1 0 0,0 0 0 0 0,29-14 1 0 0,-42 18-343 0 0,0 1 1381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39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140 485 10722 0 0,'0'0'7374'0'0,"4"-26"-6135"0"0,17-116 1072 0 0,-17 125-22 0 0,-2 16-810 0 0,-1 10-1226 0 0,6 122-308 0 0,1-25 103 0 0,11 95-25 0 0,-12-145-11 0 0,-5-44 32 0 0,1 0-1 0 0,0-1 1 0 0,1 0 0 0 0,8 18 0 0 0,-8-62 1413 0 0,-5 9-1422 0 0,-2 0 0 0 0,0 1 0 0 0,-1-1 0 0 0,-2 1 0 0 0,0 0 0 0 0,-1 0 0 0 0,-18-36 0 0 0,0 7-221 0 0,-66-97 0 0 0,75 127 156 0 0,7 11 29 0 0,1-1 0 0 0,1 1-1 0 0,0-1 1 0 0,-10-24 0 0 0,16 32-2 0 0,0 0-1 0 0,0 0 1 0 0,0 0 0 0 0,0 0-1 0 0,1 0 1 0 0,-1 0 0 0 0,1 0 0 0 0,0-1-1 0 0,1 1 1 0 0,-1 0 0 0 0,1 0-1 0 0,0 0 1 0 0,0 0 0 0 0,0 0 0 0 0,0 0-1 0 0,1 0 1 0 0,-1 0 0 0 0,1 0-1 0 0,0 0 1 0 0,4-5 0 0 0,4-2-8 0 0,-1-1 1 0 0,1 2-1 0 0,1-1 0 0 0,0 1 1 0 0,0 1-1 0 0,1 0 0 0 0,0 1 1 0 0,17-9-1 0 0,10-3 75 0 0,60-22 0 0 0,-61 28 23 0 0,0 1 1 0 0,1 2-1 0 0,0 2 1 0 0,0 2-1 0 0,1 1 0 0 0,48-1 1 0 0,-86 8-246 0 0,1-1 0 0 0,-1 0 0 0 0,1 0 0 0 0,-1 1-1 0 0,1 0 1 0 0,-1-1 0 0 0,1 1 0 0 0,-1 0 0 0 0,0 0 0 0 0,1 0 0 0 0,-1 0 0 0 0,0 1 0 0 0,4 2-1 0 0,3 4-3998 0 0,1 1-4160 0 0,-9-7 6296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39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0 198 15291 0 0,'0'0'6852'0'0,"28"-14"-6351"0"0,88-46-109 0 0,60-20 414 0 0,-70 45-3550 0 0,-74 29-2204 0 0,-13 4-2113 0 0,-12 1-2028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39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 15547 0 0,'0'0'8069'0'0,"18"-8"-7839"0"0,55-29-44 0 0,-69 36-161 0 0,0-1-1 0 0,0-1 1 0 0,0 1 0 0 0,-1-1 0 0 0,1 1-1 0 0,-1-1 1 0 0,1 0 0 0 0,-1 0 0 0 0,0-1 0 0 0,0 1-1 0 0,-1-1 1 0 0,1 1 0 0 0,3-8 0 0 0,6-8 89 0 0,-3 7 24 0 0,-1 0-1 0 0,-1-1 0 0 0,10-20 1 0 0,-17 32-131 0 0,0 0 0 0 0,0 1 1 0 0,0-1-1 0 0,0 0 1 0 0,1 1-1 0 0,-1-1 1 0 0,0 1-1 0 0,1-1 0 0 0,-1 1 1 0 0,1-1-1 0 0,-1 0 1 0 0,0 1-1 0 0,1 0 0 0 0,-1-1 1 0 0,1 1-1 0 0,-1-1 1 0 0,1 1-1 0 0,-1-1 0 0 0,1 1 1 0 0,0 0-1 0 0,-1-1 1 0 0,1 1-1 0 0,-1 0 0 0 0,1 0 1 0 0,0 0-1 0 0,-1-1 1 0 0,2 1-1 0 0,-1 0 4 0 0,0 1 0 0 0,0-1-1 0 0,0 1 1 0 0,0-1 0 0 0,0 1 0 0 0,0-1 0 0 0,-1 1 0 0 0,1-1-1 0 0,0 1 1 0 0,0 0 0 0 0,-1 0 0 0 0,1-1 0 0 0,0 1 0 0 0,-1 0-1 0 0,2 1 1 0 0,3 7 74 0 0,0-1-1 0 0,6 18 1 0 0,-10-21-51 0 0,14 30 138 0 0,1 0 12 0 0,-2 0 1 0 0,16 70-1 0 0,-28-101-170 0 0,-1 1-1 0 0,1 0 0 0 0,0-1 1 0 0,0 1-1 0 0,3 3 0 0 0,7 17-2105 0 0,-12-25 1795 0 0,1 1 0 0 0,0-1-1 0 0,-1 1 1 0 0,1 0 0 0 0,0-1 0 0 0,-1 1 0 0 0,1-1 0 0 0,0 1-1 0 0,-1-1 1 0 0,1 0 0 0 0,0 1 0 0 0,0-1 0 0 0,0 0 0 0 0,-1 0-1 0 0,1 1 1 0 0,0-1 0 0 0,0 0 0 0 0,0 0 0 0 0,0 0 0 0 0,0 0-1 0 0,0 0 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0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0 169 9066 0 0,'0'0'10179'0'0,"21"-24"-9214"0"0,65-76-151 0 0,-64 75-380 0 0,-9 11 443 0 0,-5 9-338 0 0,-3 9 1908 0 0,-1 12-1422 0 0,4 29-823 0 0,-5-25 272 0 0,1 1-239 0 0,0 8 109 0 0,2-1 1 0 0,1 0 0 0 0,16 41-1 0 0,-6-13-39 0 0,-14-43-267 0 0,0-6-597 0 0,-2-11-2944 0 0,0-10-7846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0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23 16876 0 0,'0'0'10446'0'0,"23"1"-10271"0"0,112 4 66 0 0,-109-3-155 0 0,-1-2 0 0 0,39-5-1 0 0,-17-8-2537 0 0,-37 6-3171 0 0,-1 2-4680 0 0</inkml:trace>
  <inkml:trace contextRef="#ctx0" brushRef="#br0" timeOffset="1">1 448 21477 0 0,'0'0'4974'0'0,"25"-9"-4291"0"0,81-30-198 0 0,-3-4 240 0 0,-74 30-679 0 0,1 1-1 0 0,33-8 1 0 0,-59 19-250 0 0,51-13-1145 0 0,-37 11-2089 0 0,0 1-3830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18260 0 0,'0'0'8110'0'0,"18"26"-7601"0"0,56 81-121 0 0,-52-78-113 0 0,1-1 1 0 0,34 31-1 0 0,-40-42-116 0 0,0 1 0 0 0,22 30 0 0 0,-22-24-86 0 0,-1 1 54 0 0,2-1 1 0 0,0-1 0 0 0,1-1-1 0 0,27 24 1 0 0,-37-43-1330 0 0,-1-14-9182 0 0,-6 6 5218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1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 19788 0 0,'0'0'5377'0'0,"-8"30"-4849"0"0,-28 103-9 0 0,-66 156 1384 0 0,60-181-1348 0 0,11-39-243 0 0,22-50-208 0 0,0 0-1 0 0,1 0 0 0 0,-9 36 1 0 0,17-55-165 0 0,0 1 0 0 0,0-1 1 0 0,0 0-1 0 0,0 0 0 0 0,0 0 1 0 0,0 0-1 0 0,-1 1 0 0 0,1-1 1 0 0,0 0-1 0 0,0 0 0 0 0,0 0 1 0 0,0 1-1 0 0,0-1 0 0 0,0 0 0 0 0,0 0 1 0 0,0 0-1 0 0,1 0 0 0 0,-1 1 1 0 0,0-1-1 0 0,0 0 0 0 0,0 0 1 0 0,0 0-1 0 0,0 1 0 0 0,0-1 1 0 0,0 0-1 0 0,0 0 0 0 0,0 0 1 0 0,0 0-1 0 0,1 0 0 0 0,-1 1 1 0 0,0-1-1 0 0,0 0 0 0 0,0 0 1 0 0,0 0-1 0 0,0 0 0 0 0,1 0 1 0 0,-1 0-1 0 0,0 0 0 0 0,0 1 1 0 0,0-1-1 0 0,0 0 0 0 0,1 0 1 0 0,-1 0-1 0 0,0 0 0 0 0,0 0 1 0 0,0 0-1 0 0,1 0 0 0 0,-1 0 0 0 0,0 0 1 0 0,0 0-1 0 0,0 0 0 0 0,1 0 1 0 0,-1 0-1 0 0,0 0 0 0 0,0 0 1 0 0,0 0-1 0 0,0-1 0 0 0,1 1 1 0 0,-1 0-1 0 0,0 0 0 0 0,0 0 1 0 0,0 0-1 0 0,0 0 0 0 0,1 0 1 0 0,-1 0-1 0 0,0 0 0 0 0,0-1 1 0 0,0 1-1 0 0,19-12-4821 0 0,-10 6-1186 0 0,2 0-6247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1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88 6377 0 0,'0'0'17866'0'0,"-8"10"-17738"0"0,1-1-85 0 0,4-6-27 0 0,0 0 0 0 0,0 0 1 0 0,0 0-1 0 0,1 0 0 0 0,0 1 1 0 0,-1 0-1 0 0,1-1 0 0 0,1 1 0 0 0,-1 0 1 0 0,0 0-1 0 0,1 0 0 0 0,0 0 0 0 0,0 0 1 0 0,0 0-1 0 0,0 0 0 0 0,1 7 1 0 0,0 3 101 0 0,0 0-1 0 0,1 1 1 0 0,1-1 0 0 0,0 0 0 0 0,1 0 0 0 0,9 26 0 0 0,-9-34-75 0 0,0 1 0 0 0,1-1 0 0 0,-1 1-1 0 0,1-1 1 0 0,0 0 0 0 0,1-1 0 0 0,-1 1 0 0 0,1-1 0 0 0,1 0-1 0 0,-1 0 1 0 0,0 0 0 0 0,1-1 0 0 0,0 0 0 0 0,0 0 0 0 0,12 5 0 0 0,-11-6-31 0 0,0 0 1 0 0,0 0 0 0 0,0-1-1 0 0,0 0 1 0 0,1-1 0 0 0,-1 1 0 0 0,0-1-1 0 0,1-1 1 0 0,0 0 0 0 0,-1 0-1 0 0,1 0 1 0 0,13-3 0 0 0,-11 0-169 0 0,-1 1-1 0 0,1-2 1 0 0,-1 1 0 0 0,0-1 0 0 0,0-1-1 0 0,0 0 1 0 0,-1 0 0 0 0,15-12 0 0 0,-8 4-166 0 0,-1-1 1 0 0,0 0 0 0 0,-1-1-1 0 0,-1-1 1 0 0,0 0 0 0 0,-1 0-1 0 0,-1-1 1 0 0,0-1 0 0 0,8-23-1 0 0,-16 36 314 0 0,4-9 33 0 0,-1 0 0 0 0,0 0 0 0 0,-1-1 0 0 0,2-15 1 0 0,-3 10 131 0 0,3-34 1439 0 0,-6 53-1558 0 0,0 1 0 0 0,0 0 0 0 0,0-1 0 0 0,0 1 0 0 0,1 0 0 0 0,-1-1-1 0 0,0 1 1 0 0,0 0 0 0 0,0-1 0 0 0,0 1 0 0 0,0 0 0 0 0,-1-1 0 0 0,1 1 0 0 0,0 0-1 0 0,0-1 1 0 0,0 1 0 0 0,0 0 0 0 0,0 0 0 0 0,0-1 0 0 0,0 1 0 0 0,-1 0-1 0 0,1-1 1 0 0,0 1 0 0 0,0 0 0 0 0,0 0 0 0 0,-1-1 0 0 0,1 1 0 0 0,0 0 0 0 0,0 0-1 0 0,-1 0 1 0 0,1-1 0 0 0,0 1 0 0 0,-1 0 0 0 0,1 0 0 0 0,0 0 0 0 0,-1 0-1 0 0,1-1 1 0 0,0 1 0 0 0,-1 0 0 0 0,1 0 0 0 0,0 0 0 0 0,-1 0 0 0 0,0 0 0 0 0,1 0 7 0 0,-1 1 1 0 0,1-1 0 0 0,-1 0 0 0 0,0 1 0 0 0,1-1-1 0 0,-1 1 1 0 0,1-1 0 0 0,-1 0 0 0 0,1 1 0 0 0,-1-1-1 0 0,1 1 1 0 0,0 0 0 0 0,-1-1 0 0 0,1 1 0 0 0,-1-1-1 0 0,1 1 1 0 0,0 0 0 0 0,0-1 0 0 0,-1 1 0 0 0,1-1-1 0 0,0 2 1 0 0,-36 164 155 0 0,-25 112 484 0 0,41-196-543 0 0,-19 75 229 0 0,29-131-258 0 0,8-21-87 0 0,0-1 0 0 0,0 1 0 0 0,0 0 0 0 0,1 0 0 0 0,0 0 0 0 0,0 0 1 0 0,-1 6-1 0 0,1-24-2464 0 0,0-7-1398 0 0,3 6-2605 0 0,1 4-5712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2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13803 0 0,'0'0'13575'0'0,"-4"1"-13316"0"0,2 0-196 0 0,-10 3-26 0 0,12-4-25 0 0,0 0-1 0 0,0 0 1 0 0,0 0 0 0 0,1 0 0 0 0,-1 0 0 0 0,0 0 0 0 0,0 0 0 0 0,0 0 0 0 0,0 0 0 0 0,0 0 0 0 0,0 0 0 0 0,0 0 0 0 0,0 0 0 0 0,0 1 0 0 0,0-1 0 0 0,0 0 0 0 0,0 0 0 0 0,0 0 0 0 0,0 0 0 0 0,0 0 0 0 0,0 0 0 0 0,0 0 0 0 0,0 0 0 0 0,0 0 0 0 0,0 0 0 0 0,0 1 0 0 0,0-1 0 0 0,0 0 0 0 0,0 0-1 0 0,0 0 1 0 0,0 0 0 0 0,0 0 0 0 0,0 0 0 0 0,3 0-10 0 0,-2 0 10 0 0,0 0-1 0 0,-1 0 1 0 0,1 0-1 0 0,0 0 1 0 0,-1 0-1 0 0,1 0 1 0 0,0 0 0 0 0,-1 0-1 0 0,1 0 1 0 0,0 0-1 0 0,-1 0 1 0 0,1 0-1 0 0,0 0 1 0 0,-1 0-1 0 0,1 1 1 0 0,-1-1 0 0 0,1 0-1 0 0,0 1 1 0 0,-1-1-1 0 0,2 1 1 0 0,-12 18 178 0 0,-6 8-8 0 0,-2-1 0 0 0,-27 30 0 0 0,44-55-242 0 0,1-1 0 0 0,-1 1 1 0 0,0 0-1 0 0,1-1 1 0 0,-1 1-1 0 0,1 0 0 0 0,-1 0 1 0 0,0-1-1 0 0,1 1 1 0 0,0 0-1 0 0,-1 0 0 0 0,1 0 1 0 0,0 0-1 0 0,-1 0 1 0 0,1 0-1 0 0,0 0 0 0 0,0-1 1 0 0,0 1-1 0 0,0 0 1 0 0,0 0-1 0 0,0 0 0 0 0,0 0 1 0 0,0 0-1 0 0,0 1 1 0 0,1-1-222 0 0,-1-1 1 0 0,0 1 0 0 0,1 0 0 0 0,-1-1 0 0 0,1 1 0 0 0,0-1 0 0 0,-1 1 0 0 0,1-1 0 0 0,-1 1 0 0 0,1-1-1 0 0,0 0 1 0 0,-1 1 0 0 0,1-1 0 0 0,0 0 0 0 0,0 1 0 0 0,-1-1 0 0 0,1 0 0 0 0,0 0 0 0 0,0 1 0 0 0,-1-1-1 0 0,1 0 1 0 0,0 0 0 0 0,0 0 0 0 0,1 0 0 0 0,6 0-5863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4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230 159 10154 0 0,'0'0'16754'0'0,"8"-8"-16488"0"0,-2 2-207 0 0,-2 2-29 0 0,-1 1 0 0 0,1-1 0 0 0,0 1 0 0 0,0 0 0 0 0,0 0 0 0 0,0 0 0 0 0,0 1 0 0 0,1-1 0 0 0,-1 1 0 0 0,1 0 0 0 0,9-3 0 0 0,119-20 838 0 0,153-9 1 0 0,-238 30-701 0 0,178-8 560 0 0,-225 12-709 0 0,-30 3 423 0 0,-316 38-189 0 0,5 26-180 0 0,214-41-46 0 0,-27 10 25 0 0,149-36-53 0 0,67-2-25 0 0,0-3 1 0 0,81-16-1 0 0,122-41 88 0 0,-110 23 10 0 0,157-34 172 0 0,-304 70 49 0 0,-24 2-174 0 0,-28 4-68 0 0,-354 63-20 0 0,176-25 10 0 0,136-27 59 0 0,83-13-87 0 0,2-1-2 0 0,17-4-99 0 0,314-65 96 0 0,-238 56 14 0 0,149-3 0 0 0,-241 16-23 0 0,0 0 1 0 0,0 0-1 0 0,0 0 0 0 0,0 0 1 0 0,0 0-1 0 0,0 0 1 0 0,0 0-1 0 0,0 0 1 0 0,0 0-1 0 0,0 1 0 0 0,0-1 1 0 0,0 0-1 0 0,0 1 1 0 0,0-1-1 0 0,0 1 0 0 0,0-1 1 0 0,-1 1-1 0 0,2 0 1 0 0,-2 0-1 0 0,0-1 0 0 0,0 1 0 0 0,0-1 1 0 0,0 1-1 0 0,0-1 0 0 0,-1 1 1 0 0,1-1-1 0 0,0 1 0 0 0,0-1 0 0 0,-1 1 1 0 0,1-1-1 0 0,0 0 0 0 0,-1 1 1 0 0,1-1-1 0 0,0 1 0 0 0,-1-1 0 0 0,1 0 1 0 0,-1 1-1 0 0,1-1 0 0 0,0 0 1 0 0,-1 1-1 0 0,1-1 0 0 0,-1 0 0 0 0,1 0 1 0 0,-1 0-1 0 0,1 1 0 0 0,-1-1 1 0 0,1 0-1 0 0,-1 0 0 0 0,0 0 1 0 0,-45 15 65 0 0,-90 19 0 0 0,55-16-38 0 0,-495 144 16 0 0,526-143-19 0 0,77-18-178 0 0,39-14 159 0 0,90-28 0 0 0,-35 8 9 0 0,-49 15 5 0 0,149-34 58 0 0,-154 40-22 0 0,87-6 0 0 0,-139 18-29 0 0,-15 0-25 0 0,0 0 0 0 0,0 0 1 0 0,0 0-1 0 0,0 0 0 0 0,0 0 1 0 0,0 0-1 0 0,0 0 0 0 0,0 0 1 0 0,0 0-1 0 0,0 0 0 0 0,0 0 1 0 0,0 0-1 0 0,0 0 0 0 0,0 0 1 0 0,0 0-1 0 0,0 0 0 0 0,0 0 1 0 0,0 0-1 0 0,0 1 0 0 0,1-1 1 0 0,-1 0-1 0 0,0 0 0 0 0,0 0 0 0 0,0 0 1 0 0,0 0-1 0 0,0 0 0 0 0,0 0 1 0 0,0 0-1 0 0,-23 4 59 0 0,9-1-72 0 0,-141 27 77 0 0,-376 89 58 0 0,505-113-122 0 0,16-4-5 0 0,1 0-1 0 0,-1 1 1 0 0,-12 5 0 0 0,22-7-11 0 0,26-3-58 0 0,194-46 58 0 0,-97 18 12 0 0,448-76 178 0 0,-560 105-263 0 0,-2 0-9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32.1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17740 0 0,'0'0'3873'0'0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3:45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1 677 13011 0 0,'0'0'13709'0'0,"6"-3"-13569"0"0,58-18 448 0 0,100-18 0 0 0,-88 22-277 0 0,849-173 1808 0 0,296-71-1420 0 0,-670 132-136 0 0,-539 127-525 0 0,7-2 112 0 0,0 1 0 0 0,26-1 0 0 0,-44 4 332 0 0,-1 0-670 0 0,-1-1 21 0 0,1 1 0 0 0,0 0 0 0 0,-1-1 1 0 0,1 1-1 0 0,0 0 0 0 0,-1 0 1 0 0,1 0-1 0 0,-1-1 0 0 0,1 1 0 0 0,0 0 1 0 0,-1 0-1 0 0,1 0 0 0 0,-1 0 0 0 0,1 0 1 0 0,-1 0-1 0 0,1 0 0 0 0,0 0 1 0 0,-1 0-1 0 0,1 0 0 0 0,-1 0 0 0 0,1 0 1 0 0,-1 0-1 0 0,1 0 0 0 0,-13 4-13263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09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1 195 14587 0 0,'0'0'12112'0'0,"9"0"-11759"0"0,25-2 140 0 0,0-1 0 0 0,55-13 0 0 0,125-39 442 0 0,-161 39-677 0 0,100-47 0 0 0,-145 59-646 0 0,-6 3 452 0 0,1 1 0 0 0,-1-2 1 0 0,0 1-1 0 0,0 0 1 0 0,0 0-1 0 0,0-1 0 0 0,0 1 1 0 0,0-1-1 0 0,2-2 0 0 0,-3 3-501 0 0,-1 0 0 0 0,1-1-1 0 0,-1 1 1 0 0,1 0 0 0 0,-1 0-1 0 0,1-1 1 0 0,-1 1 0 0 0,0 0-1 0 0,1-1 1 0 0,-1 1 0 0 0,0 0-1 0 0,0-3 1 0 0,-5 3-5156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0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1 191 5817 0 0,'0'0'20825'0'0,"21"0"-20288"0"0,72 2-29 0 0,-79-3-362 0 0,-1-1 0 0 0,1 0 1 0 0,-1 0-1 0 0,0-1 0 0 0,0-1 0 0 0,0 0 0 0 0,-1-1 0 0 0,20-10 0 0 0,0 0 72 0 0,0 2-48 0 0,145-71 309 0 0,-155 65-400 0 0,-4 3-4655 0 0,-6 9-7553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5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5097 0 0,'0'0'18113'0'0,"3"-9"-16407"0"0,-3 10-1643 0 0,0 0 1 0 0,0 0-1 0 0,0 1 1 0 0,1-1-1 0 0,-1 0 0 0 0,0 0 1 0 0,0 0-1 0 0,1 0 1 0 0,-1 0-1 0 0,1 0 0 0 0,-1 0 1 0 0,1 0-1 0 0,-1 0 1 0 0,1 0-1 0 0,0 0 1 0 0,-1 0-1 0 0,1 0 0 0 0,0 0 1 0 0,0-1-1 0 0,-1 1 1 0 0,2 1-1 0 0,-1-2 9 0 0,17-3 709 0 0,-17-2-681 0 0,1 0-1 0 0,0 0 0 0 0,-1 0 0 0 0,0 0 1 0 0,-1 0-1 0 0,1 0 0 0 0,-1-1 0 0 0,0-8 1 0 0,0 9 19 0 0,0 5 98 0 0,-4 0 355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1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11987 0 0,'0'0'13094'0'0,"17"18"-12626"0"0,91 104 479 0 0,81 76 1473 0 0,-169-178-2271 0 0,4 7 50 0 0,-1 1-1 0 0,21 33 1 0 0,-30-41-124 0 0,-11-16-121 0 0,2 4-84 0 0,1 0 0 0 0,-1 0 1 0 0,2-1-1 0 0,-1 0 1 0 0,1 0-1 0 0,0 0 1 0 0,0-1-1 0 0,14 9 0 0 0,-21-15-255 0 0,1 1-1 0 0,-1-1 0 0 0,1 0 0 0 0,0 0 0 0 0,-1 0 0 0 0,1 0 1 0 0,-1 0-1 0 0,1-1 0 0 0,-1 1 0 0 0,1 0 0 0 0,-1 0 0 0 0,1 0 0 0 0,0 0 1 0 0,-1-1-1 0 0,1 1 0 0 0,-1 0 0 0 0,1 0 0 0 0,-1-1 0 0 0,1 1 1 0 0,-1-1-1 0 0,0 1 0 0 0,1 0 0 0 0,-1-1 0 0 0,1 1 0 0 0,-1-1 1 0 0,1 0-1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1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485 1 14523 0 0,'0'0'9825'0'0,"-26"19"-9689"0"0,-81 62 31 0 0,101-77-141 0 0,1 0 0 0 0,0 0 0 0 0,1 0 0 0 0,-1 1 0 0 0,1 0 0 0 0,0 0 0 0 0,0 0 0 0 0,1 1 0 0 0,-1-1 0 0 0,1 1 0 0 0,0 0 0 0 0,-3 9 0 0 0,-2 5 93 0 0,-130 314 2148 0 0,89-216-1540 0 0,9-20-298 0 0,30-65-240 0 0,-23 47 0 0 0,28-60-126 0 0,5-18-77 0 0,0 0 1 0 0,0 1-1 0 0,-1-1 0 0 0,1 0 0 0 0,-1 0 1 0 0,1 1-1 0 0,-1-1 0 0 0,0 0 0 0 0,0 0 1 0 0,0 0-1 0 0,0 0 0 0 0,0 0 0 0 0,-3 3 0 0 0,3-5-376 0 0,1-12-6534 0 0,0 7 1501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2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87 191 14819 0 0,'0'0'11541'0'0,"-14"3"-11181"0"0,-44 10-26 0 0,44-9 615 0 0,40-8-119 0 0,226-51 12 0 0,-153 35-671 0 0,438-72 604 0 0,-527 90-750 0 0,56-7 344 0 0,84-2 0 0 0,-139 9-76 0 0,-14-3 622 0 0,-6-1-2603 0 0,0 2-5828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3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15411 0 0,'0'0'8729'0'0,"3"25"-8454"0"0,14 125 173 0 0,-15-137-363 0 0,1 1 1 0 0,0-1-1 0 0,0 0 0 0 0,2 1 1 0 0,-1-2-1 0 0,2 1 1 0 0,10 18-1 0 0,-13-25-139 0 0,0 0-1 0 0,1-1 1 0 0,0 0 0 0 0,0 1-1 0 0,0-1 1 0 0,1-1 0 0 0,0 1-1 0 0,0-1 1 0 0,0 1 0 0 0,0-2-1 0 0,0 1 1 0 0,1 0 0 0 0,0-1-1 0 0,0 0 1 0 0,0-1 0 0 0,0 1-1 0 0,11 2 1 0 0,-13-4-510 0 0,1-1 0 0 0,-1 1 0 0 0,0-1 0 0 0,1 0 0 0 0,-1-1 0 0 0,1 1 0 0 0,-1-1 1 0 0,1 0-1 0 0,4-1 0 0 0,20-10-7905 0 0,-25 10 6544 0 0,4-2-6610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3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0 8618 0 0,'0'0'16194'0'0,"-5"19"-15975"0"0,-14 63 43 0 0,16-64-52 0 0,0 0 0 0 0,2 0-1 0 0,1 34 1 0 0,0-10 161 0 0,-2 116 785 0 0,2-74-513 0 0,-18 154 1 0 0,-37 41-150 0 0,39-208-391 0 0,-23 81 251 0 0,18-108-135 0 0,17-39-184 0 0,2-9-683 0 0,0-12-1282 0 0,2-9-2113 0 0,0 8-2659 0 0,0 4-5797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3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 9874 0 0,'0'0'16622'0'0,"3"2"-15916"0"0,11 2-480 0 0,0-1 1 0 0,1 0-1 0 0,-1-1 1 0 0,20 0-1 0 0,64-3 343 0 0,-67 0-403 0 0,60-6 430 0 0,149-31 1 0 0,-7 0 13 0 0,-215 34-636 0 0,-19 3-1936 0 0,-10 0-3452 0 0,8 1 3559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4.8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7306 0 0,'0'0'14397'0'0,"8"0"-13056"0"0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6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9386 0 0,'0'0'17205'0'0,"14"-6"-16726"0"0,41-13-62 0 0,-54 19-398 0 0,1 0-1 0 0,-1 0 1 0 0,1 0-1 0 0,-1 1 1 0 0,1-1-1 0 0,-1 0 1 0 0,1 1-1 0 0,-1-1 1 0 0,1 1-1 0 0,-1 0 1 0 0,0-1-1 0 0,1 1 1 0 0,-1 0-1 0 0,0 0 1 0 0,0 0-1 0 0,0 0 1 0 0,1 0-1 0 0,-1 0 0 0 0,0 0 1 0 0,0 0-1 0 0,-1 0 1 0 0,1 0-1 0 0,0 1 1 0 0,0-1-1 0 0,0 0 1 0 0,-1 1-1 0 0,1-1 1 0 0,-1 1-1 0 0,1 1 1 0 0,1 2 37 0 0,6 10 86 0 0,-2 0 0 0 0,0 1 0 0 0,-1 0 0 0 0,5 24 0 0 0,5 69 374 0 0,-5 178 369 0 0,-11-229-737 0 0,4-39-57 0 0,-3-19-88 0 0,0 1 0 0 0,0-1 0 0 0,0 1 0 0 0,0 0 0 0 0,0-1 0 0 0,1 1 0 0 0,-1-1 0 0 0,0 1-1 0 0,0-1 1 0 0,1 1 0 0 0,-1-1 0 0 0,0 1 0 0 0,0-1 0 0 0,1 0 0 0 0,-1 1 0 0 0,1-1 0 0 0,-1 1 0 0 0,0-1 0 0 0,1 0 0 0 0,-1 1-1 0 0,1-1 1 0 0,-1 0 0 0 0,1 1 0 0 0,0-1 0 0 0,0 0-19 0 0,-1-1-275 0 0,0 0 54 0 0,0 0 0 0 0,-1 0-1 0 0,1 0 1 0 0,0 0 0 0 0,0 0-1 0 0,-1 0 1 0 0,1 0-1 0 0,-1 0 1 0 0,1 1 0 0 0,-1-1-1 0 0,1 0 1 0 0,-2-1 0 0 0,-2-5-4460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6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7730 0 0,'0'0'19276'0'0,"4"-3"-18907"0"0,-1 1-234 0 0,0 0 0 0 0,0 0 0 0 0,1 0 0 0 0,-1 0 0 0 0,0 1-1 0 0,0 0 1 0 0,1-1 0 0 0,-1 1 0 0 0,1 1 0 0 0,-1-1 0 0 0,1 0 0 0 0,0 1 0 0 0,-1 0-1 0 0,7 0 1 0 0,93-5 322 0 0,109-19-1 0 0,-72 7-72 0 0,-60 8-101 0 0,178-17 889 0 0,-249 24-904 0 0,-15-1 596 0 0,-5 1-2977 0 0,4 0-6553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9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12563 0 0,'0'0'13049'0'0,"12"0"-12498"0"0,171-20 1404 0 0,-76 0-2256 0 0,164-49 1 0 0,-259 63-1156 0 0,3 0-2147 0 0,-5 5-8123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19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0 197 11426 0 0,'0'0'16001'0'0,"29"-6"-15542"0"0,93-21-107 0 0,-99 22-229 0 0,0-1-1 0 0,0-2 1 0 0,22-10 0 0 0,-18 7-60 0 0,116-45 40 0 0,-74 29-3579 0 0,0-1-8332 0 0,-54 23-491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0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13347 0 0,'0'0'15280'0'0,"29"16"-14978"0"0,90 52-70 0 0,-96-54-97 0 0,0 1-1 0 0,-1 2 1 0 0,29 26-1 0 0,-13-9 79 0 0,-1-4-42 0 0,-9-8-85 0 0,-1 1 0 0 0,-1 1 1 0 0,36 43-1 0 0,-50-55-213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0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 0 15587 0 0,'0'0'9666'0'0,"-21"25"-9487"0"0,-64 82 52 0 0,79-98-178 0 0,-1 0 0 0 0,2 1 0 0 0,-1-1 0 0 0,2 1 1 0 0,-1 0-1 0 0,1 1 0 0 0,-3 11 0 0 0,-2 6 117 0 0,-110 253 1647 0 0,46-115-739 0 0,66-150-991 0 0,-1 2 115 0 0,-10 35 0 0 0,16-47-937 0 0,1-9-787 0 0,1-12-4713 0 0,1 10 1800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0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14491 0 0,'0'0'13544'0'0,"9"0"-13213"0"0,28-2 279 0 0,61-10-1 0 0,144-55 355 0 0,38-8-449 0 0,-222 62-287 0 0,1 3 1 0 0,99-4-1 0 0,-146 13-138 0 0,-12-3 210 0 0,-1 0-4324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2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57 385 14227 0 0,'0'0'12560'0'0,"-8"-2"-12460"0"0,-25-5-41 0 0,32 7-58 0 0,0 0 0 0 0,1 0 1 0 0,-1 0-1 0 0,1 0 0 0 0,-1 0 1 0 0,0 0-1 0 0,1 1 0 0 0,-1-1 1 0 0,1 0-1 0 0,-1 0 1 0 0,1 0-1 0 0,-1 1 0 0 0,1-1 1 0 0,-1 0-1 0 0,1 1 0 0 0,-1-1 1 0 0,1 0-1 0 0,-1 1 0 0 0,1-1 1 0 0,-1 1-1 0 0,1-1 0 0 0,0 1 1 0 0,-1-1-1 0 0,1 0 0 0 0,0 1 1 0 0,-1 0-1 0 0,1-1 0 0 0,0 1 1 0 0,0-1-1 0 0,0 1 0 0 0,-1-1 1 0 0,1 1-1 0 0,0-1 0 0 0,0 1 1 0 0,0 0-1 0 0,0-1 0 0 0,0 1 1 0 0,0 0-1 0 0,0 0 28 0 0,0-1-1 0 0,0 1 1 0 0,0 0-1 0 0,0-1 1 0 0,-1 1 0 0 0,1 0-1 0 0,0-1 1 0 0,0 1-1 0 0,1-1 1 0 0,-1 1-1 0 0,0 0 1 0 0,0-1 0 0 0,0 1-1 0 0,0 0 1 0 0,1-1-1 0 0,-1 1 1 0 0,0-1-1 0 0,0 1 1 0 0,1-1 0 0 0,-1 1-1 0 0,0 0 1 0 0,1-1-1 0 0,-1 1 1 0 0,1-1-1 0 0,-1 0 1 0 0,1 1 0 0 0,-1-1-1 0 0,1 1 1 0 0,0-1-1 0 0,2 0 38 0 0,0 0 0 0 0,0 0 0 0 0,0-1 0 0 0,-1 1 0 0 0,1-1 0 0 0,0 0 0 0 0,0 0 0 0 0,0 0 0 0 0,-1 0 0 0 0,1 0 0 0 0,0 0 0 0 0,-1-1 0 0 0,1 0 0 0 0,-1 1 0 0 0,0-1-1 0 0,1 0 1 0 0,2-4 0 0 0,5-2 74 0 0,-9 7-116 0 0,-1 1-1 0 0,1-1 1 0 0,0 1-1 0 0,0-1 1 0 0,-1 1 0 0 0,1-1-1 0 0,0 0 1 0 0,-1 0-1 0 0,1 1 1 0 0,-1-1-1 0 0,1 0 1 0 0,-1 0-1 0 0,1 0 1 0 0,-1 1 0 0 0,1-1-1 0 0,-1 0 1 0 0,0 0-1 0 0,0 0 1 0 0,1 0-1 0 0,-1 0 1 0 0,0 0-1 0 0,0 0 1 0 0,0 0-1 0 0,0 0 1 0 0,0 0 0 0 0,0 1-1 0 0,0-1 1 0 0,0 0-1 0 0,-1 0 1 0 0,1 0-1 0 0,0 0 1 0 0,0 0-1 0 0,-1 0 1 0 0,1 0 0 0 0,-1 0-1 0 0,1 1 1 0 0,-1-1-1 0 0,1 0 1 0 0,-1 0-1 0 0,1 1 1 0 0,-1-1-1 0 0,0 0 1 0 0,1 1 0 0 0,-1-1-1 0 0,0 0 1 0 0,0 1-1 0 0,1-1 1 0 0,-1 1-1 0 0,-2-1 1 0 0,2 0 13 0 0,0 0 0 0 0,0 0 0 0 0,-1 0 0 0 0,1 0 0 0 0,0 0 0 0 0,0 0 0 0 0,0 0 0 0 0,0 0 1 0 0,0 0-1 0 0,0-1 0 0 0,1 1 0 0 0,-1 0 0 0 0,0-1 0 0 0,1 1 0 0 0,-1 0 0 0 0,1-1 0 0 0,-1 1 0 0 0,1-1 0 0 0,-1 1 0 0 0,1-1 0 0 0,0 1 1 0 0,0-1-1 0 0,0 1 0 0 0,0-3 0 0 0,1-6-58 0 0,0 1 0 0 0,0 0 0 0 0,4-11 0 0 0,0-7 85 0 0,8-49-42 0 0,-9 54-17 0 0,0 0 0 0 0,1-37 0 0 0,-5 9 295 0 0,4 103-322 0 0,1 1 1 0 0,25 99-1 0 0,-16-90 79 0 0,8 19-9 0 0,3 16 35 0 0,-22-77 25 0 0,1 42 1 0 0,-4-63-257 0 0,-1 0 0 0 0,1 1-1 0 0,0-1 1 0 0,-1 0 0 0 0,1 0-1 0 0,-1 1 1 0 0,1-1 0 0 0,0 0-1 0 0,-1 0 1 0 0,1 0 0 0 0,-1 0-1 0 0,1 0 1 0 0,-1 1 0 0 0,1-1 0 0 0,-1 0-1 0 0,1 0 1 0 0,0 0 0 0 0,-1 0-1 0 0,1 0 1 0 0,-1 0 0 0 0,1-1-1 0 0,-1 1 1 0 0,1 0 0 0 0,-1 0-1 0 0,1 0 1 0 0,0 0 0 0 0,-1 0 0 0 0,1-1-1 0 0,-1 1 1 0 0,1 0 0 0 0,-1-1-1 0 0,-16-6-11984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2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16548 0 0,'0'0'11573'0'0,"11"-1"-11220"0"0,180-25 1053 0 0,-16-8-689 0 0,107-23 371 0 0,-282 57-1132 0 0,12-4 639 0 0,-11 1-470 0 0,-1 0-3246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23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12 17588 0 0,'0'0'10122'0'0,"-6"15"-10075"0"0,-21 50-5 0 0,25-57-16 0 0,0 0 0 0 0,0 1 0 0 0,1-1 0 0 0,0 0 0 0 0,1 1 0 0 0,0-1 0 0 0,0 1 0 0 0,1-1 0 0 0,0 0 0 0 0,0 1 0 0 0,1-1-1 0 0,0 0 1 0 0,1 0 0 0 0,0 0 0 0 0,0 0 0 0 0,0 0 0 0 0,7 10 0 0 0,-3-7 30 0 0,-1 0 0 0 0,1-1 0 0 0,1 0 0 0 0,0 0 0 0 0,0 0-1 0 0,1-1 1 0 0,12 10 0 0 0,-15-14-113 0 0,-1-1-1 0 0,1 0 0 0 0,0 0 1 0 0,0-1-1 0 0,0 1 0 0 0,1-1 1 0 0,-1-1-1 0 0,1 1 0 0 0,-1-1 1 0 0,1 0-1 0 0,0-1 1 0 0,0 1-1 0 0,0-1 0 0 0,13 0 1 0 0,-16-2-117 0 0,0 0 0 0 0,0 0 0 0 0,-1 0 0 0 0,1-1 0 0 0,-1 1 0 0 0,1-1 0 0 0,-1 0 0 0 0,0 1 0 0 0,1-2 0 0 0,-1 1 0 0 0,0 0 0 0 0,0-1 0 0 0,-1 1 1 0 0,1-1-1 0 0,0 0 0 0 0,-1 0 0 0 0,0 0 0 0 0,1 0 0 0 0,-1 0 0 0 0,-1-1 0 0 0,1 1 0 0 0,0-1 0 0 0,0-3 0 0 0,4-6-175 0 0,-1-1-1 0 0,-1 0 1 0 0,-1 0 0 0 0,5-27-1 0 0,-4-2 645 0 0,-1-1-1 0 0,-5-61 0 0 0,-3 73 2994 0 0,5 54-1933 0 0,-6 124-539 0 0,-5-1 1 0 0,-7-1-1 0 0,-42 163 1 0 0,16-59 47 0 0,41-227-759 0 0,-2 26 565 0 0,8-52-454 0 0,-1-3-3009 0 0,-2 5-1102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5.2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13867 0 0,'30'54'1862'0'0,"-25"-43"-267"0"0,-9-10-160 0 0,1 0 1017 0 0,9-12-9482 0 0</inkml:trace>
  <inkml:trace contextRef="#ctx0" brushRef="#br0" timeOffset="1">91 37 11747 0 0,'0'0'7473'0'0,"-12"3"-15131"0"0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171 402 3017 0 0,'0'0'19182'0'0,"-3"0"-18856"0"0,3 0-316 0 0,-1 0-1 0 0,0 0 1 0 0,1 0 0 0 0,-1 1 0 0 0,1-1 0 0 0,-1 0-1 0 0,0 0 1 0 0,1 0 0 0 0,-1 1 0 0 0,1-1 0 0 0,-1 0-1 0 0,1 0 1 0 0,-1 1 0 0 0,1-1 0 0 0,-1 1-1 0 0,1-1 1 0 0,0 0 0 0 0,-1 1 0 0 0,1-1 0 0 0,-1 1-1 0 0,1-1 1 0 0,0 1 0 0 0,-1-1 0 0 0,1 1 0 0 0,0-1-1 0 0,0 1 1 0 0,-1-1 0 0 0,1 1 0 0 0,0 0 0 0 0,0-1-1 0 0,0 1 1 0 0,0 2 7 0 0,0-1 1 0 0,0 1-1 0 0,0-1 0 0 0,0 0 0 0 0,0 1 0 0 0,1-1 1 0 0,-1 1-1 0 0,2 2 0 0 0,2 5 41 0 0,0-1 0 0 0,0 0 0 0 0,9 13 0 0 0,-9-15 24 0 0,1 0 0 0 0,0-1 1 0 0,1 1-1 0 0,0-1 0 0 0,0 0 0 0 0,0-1 1 0 0,0 1-1 0 0,1-1 0 0 0,0-1 0 0 0,0 1 0 0 0,1-1 1 0 0,-1 0-1 0 0,1-1 0 0 0,0 0 0 0 0,0 0 1 0 0,0 0-1 0 0,0-1 0 0 0,0 0 0 0 0,1-1 1 0 0,-1 0-1 0 0,0 0 0 0 0,1-1 0 0 0,-1 0 0 0 0,1-1 1 0 0,-1 0-1 0 0,0 0 0 0 0,1 0 0 0 0,-1-1 1 0 0,0-1-1 0 0,0 1 0 0 0,0-1 0 0 0,0-1 1 0 0,-1 1-1 0 0,1-1 0 0 0,-1 0 0 0 0,0-1 0 0 0,12-10 1 0 0,-7 4 10 0 0,-1-1 0 0 0,0 0 0 0 0,0-1 0 0 0,-2 0 0 0 0,17-28 0 0 0,-21 30-53 0 0,0 1 1 0 0,-1-1-1 0 0,0-1 1 0 0,-1 1-1 0 0,0 0 1 0 0,-1-1-1 0 0,0 1 1 0 0,-1-1-1 0 0,0-12 1 0 0,0 8-29 0 0,-1 0 1 0 0,-1 0 0 0 0,-1-1 0 0 0,0 1 0 0 0,-1 1 0 0 0,-1-1 0 0 0,-1 0 0 0 0,0 1 0 0 0,0 0-1 0 0,-2 0 1 0 0,0 0 0 0 0,-1 1 0 0 0,0 0 0 0 0,-11-13 0 0 0,13 20-12 0 0,0 0 0 0 0,-1 0 0 0 0,1 1 0 0 0,-1 0-1 0 0,-1 0 1 0 0,-13-8 0 0 0,19 13 2 0 0,1 1-1 0 0,-1-1 0 0 0,1 0 1 0 0,-1 0-1 0 0,0 0 0 0 0,1 1 1 0 0,-1-1-1 0 0,0 1 0 0 0,1 0 1 0 0,-1-1-1 0 0,0 1 0 0 0,1 0 1 0 0,-1 0-1 0 0,0 0 0 0 0,0 0 1 0 0,1 0-1 0 0,-1 0 0 0 0,0 1 1 0 0,1-1-1 0 0,-1 0 0 0 0,0 1 1 0 0,1-1-1 0 0,-1 1 0 0 0,0 0 1 0 0,1 0-1 0 0,-1 0 0 0 0,1-1 1 0 0,-1 1-1 0 0,1 1 0 0 0,0-1 1 0 0,-1 0-1 0 0,1 0 0 0 0,0 0 1 0 0,0 1-1 0 0,0-1 0 0 0,0 0 1 0 0,0 1-1 0 0,0-1 1 0 0,0 1-1 0 0,1 0 0 0 0,-1-1 1 0 0,0 1-1 0 0,0 2 0 0 0,-16 44 90 0 0,3 2 0 0 0,-16 97 0 0 0,2 108 176 0 0,21-166-184 0 0,5-71-56 0 0,-37 360 434 0 0,16-246-364 0 0,14-111-92 0 0,8-19 8 0 0,-1 0 1 0 0,1 1-1 0 0,0-1 0 0 0,0 1 1 0 0,0-1-1 0 0,1 1 1 0 0,-1 0-1 0 0,0 2 0 0 0,1-4 41 0 0,0-22-1283 0 0,-4-2-436 0 0,0 1 1 0 0,-1 0-1 0 0,-1 0 1 0 0,-9-21-1 0 0,11 34 1595 0 0,0 1-1 0 0,-1 0 0 0 0,1 0 1 0 0,-2 1-1 0 0,1-1 1 0 0,-1 1-1 0 0,0 0 1 0 0,-1 0-1 0 0,1 1 0 0 0,-1 0 1 0 0,-1 0-1 0 0,-12-7 1 0 0,8 6 1287 0 0,0 1 0 0 0,0 1 1 0 0,0 0-1 0 0,-25-6 1 0 0,37 11-1149 0 0,0 0 1 0 0,0-1-1 0 0,0 1 1 0 0,0 0 0 0 0,0 0-1 0 0,0 0 1 0 0,0-1 0 0 0,-1 1-1 0 0,1 0 1 0 0,0 0 0 0 0,0-1-1 0 0,0 1 1 0 0,0 0-1 0 0,0 0 1 0 0,0-1 0 0 0,0 1-1 0 0,0 0 1 0 0,0 0 0 0 0,0 0-1 0 0,0-1 1 0 0,0 1-1 0 0,0 0 1 0 0,0 0 0 0 0,1-1-1 0 0,-1 1 1 0 0,0 0 0 0 0,0 0-1 0 0,0 0 1 0 0,0-1-1 0 0,0 1 1 0 0,0 0 0 0 0,0 0-1 0 0,1 0 1 0 0,-1 0 0 0 0,0-1-1 0 0,0 1 1 0 0,0 0-1 0 0,1 0 1 0 0,-1 0 0 0 0,0 0-1 0 0,0 0 1 0 0,0-1 0 0 0,1 1-1 0 0,8-8 289 0 0,19-12-94 0 0,2 1 0 0 0,0 2 0 0 0,48-20 1 0 0,13 3-1377 0 0,0 7-4318 0 0,-68 21 1817 0 0,-7 3-2355 0 0,-3 0-5864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1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0 279 14795 0 0,'0'0'9884'0'0,"23"-22"-9740"0"0,71-70 2 0 0,-65 62-32 0 0,-22 17 22 0 0,-3 3-27 0 0,-3 8-83 0 0,3-5 98 0 0,-1 1 1 0 0,0-1-1 0 0,0 0 0 0 0,-1 0 1 0 0,1 0-1 0 0,0-9 0 0 0,6-8 401 0 0,-8 21-390 0 0,0 1 0 0 0,0-1 0 0 0,0 1 0 0 0,0-1 0 0 0,0 0 0 0 0,0 1 0 0 0,-1-1-1 0 0,1-4 353 0 0,-1 32-323 0 0,0 27-1649 0 0,2 80 4926 0 0,-1-60-6785 0 0,-1-40-2481 0 0,0-5-3877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1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16428 0 0,'0'0'9037'0'0,"8"8"-8990"0"0,23 31 5 0 0,-28-35-40 0 0,-1 1 1 0 0,0-1-1 0 0,0 1 1 0 0,0 0-1 0 0,-1 0 0 0 0,0 0 1 0 0,0 0-1 0 0,0 0 0 0 0,0 0 1 0 0,-1 0-1 0 0,0 0 1 0 0,0 1-1 0 0,-2 8 0 0 0,1 4 43 0 0,2 6 25 0 0,-2 31 167 0 0,0-51-178 0 0,1 0 0 0 0,-1 0-1 0 0,0 0 1 0 0,0 0 0 0 0,-1 0 0 0 0,1 0-1 0 0,-1 0 1 0 0,0-1 0 0 0,0 1-1 0 0,-4 5 1 0 0,-1-1 644 0 0,3-10 563 0 0,6-18-382 0 0,-1 14-887 0 0,1 1 0 0 0,0-1 0 0 0,0 0 0 0 0,0 1 0 0 0,1-1 0 0 0,-1 1 0 0 0,1 0 0 0 0,6-8 0 0 0,-8 11-15 0 0,1 1 1 0 0,-1-1 0 0 0,1 1 0 0 0,-1-1 0 0 0,1 1 0 0 0,0 0 0 0 0,0 0 0 0 0,-1 0 0 0 0,1 0 0 0 0,0 0 0 0 0,0 0 0 0 0,0 0 0 0 0,0 1 0 0 0,0-1 0 0 0,0 1 0 0 0,0-1 0 0 0,0 1-1 0 0,1 0 1 0 0,-1 0 0 0 0,0 0 0 0 0,0 0 0 0 0,0 0 0 0 0,0 0 0 0 0,0 1 0 0 0,0-1 0 0 0,0 1 0 0 0,2 0 0 0 0,2 1 3 0 0,0 0 0 0 0,0 0 0 0 0,0 0 0 0 0,0 1 0 0 0,0 0 0 0 0,-1 0-1 0 0,9 6 1 0 0,-5-1 3 0 0,-2 1 1 0 0,1-1-1 0 0,-1 1 0 0 0,-1 0 0 0 0,1 1 0 0 0,-2 0 0 0 0,1 0 1 0 0,-1 0-1 0 0,-1 0 0 0 0,0 1 0 0 0,0 0 0 0 0,-1 0 0 0 0,-1 0 1 0 0,0 0-1 0 0,0 0 0 0 0,-1 0 0 0 0,0 1 0 0 0,-1 11 0 0 0,-1-18 25 0 0,1 0-1 0 0,-1 1 0 0 0,0-1 1 0 0,0 0-1 0 0,0 0 1 0 0,-1 0-1 0 0,1 0 0 0 0,-1 0 1 0 0,-1-1-1 0 0,1 1 0 0 0,-1 0 1 0 0,1-1-1 0 0,-1 0 0 0 0,0 0 1 0 0,-1 0-1 0 0,1 0 1 0 0,-1 0-1 0 0,0 0 0 0 0,0-1 1 0 0,0 0-1 0 0,0 0 0 0 0,-1 0 1 0 0,1 0-1 0 0,-1-1 0 0 0,1 0 1 0 0,-1 0-1 0 0,-6 2 1 0 0,2-1 118 0 0,0 0 0 0 0,-1-1 0 0 0,1 0 1 0 0,-1 0-1 0 0,1-1 0 0 0,-1-1 0 0 0,0 1 1 0 0,1-2-1 0 0,-1 1 0 0 0,0-1 0 0 0,1-1 1 0 0,-1 1-1 0 0,-17-7 0 0 0,5-4 1061 0 0,16 4-2539 0 0,4-2-7626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1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19452 0 0,'0'0'9730'0'0,"26"-1"-9478"0"0,8-1-178 0 0,85-1 171 0 0,-16 6 55 0 0,-102-3-433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2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 19236 0 0,'0'0'11094'0'0,"22"0"-10948"0"0,71-6-53 0 0,-83 5-82 0 0,1 0-1 0 0,-1 0 0 0 0,0-2 1 0 0,0 1-1 0 0,0-1 1 0 0,0-1-1 0 0,14-6 0 0 0,3-2-178 0 0,-13 7-450 0 0,36-14-1234 0 0,-17 9-8480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6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8578 0 0,'0'0'16153'0'0,"3"10"-15869"0"0,-2-6-271 0 0,13 56 807 0 0,28 74 0 0 0,-34-116-686 0 0,1 0 1 0 0,0 0-1 0 0,1 0 0 0 0,1-1 0 0 0,1-1 0 0 0,0 0 0 0 0,1-1 0 0 0,27 26 0 0 0,-32-34-131 0 0,-4-4-17 0 0,-1 1 0 0 0,1-1 0 0 0,-1 0 0 0 0,1 0 0 0 0,0 0 0 0 0,0 0 0 0 0,0-1 0 0 0,0 0 0 0 0,1 0 0 0 0,-1 0 0 0 0,1 0 0 0 0,-1-1 0 0 0,1 1 0 0 0,0-1 0 0 0,-1-1 1 0 0,6 2-1 0 0,-6-4-898 0 0,0-1 0 0 0,-1 1 1 0 0,1 0-1 0 0,-1-1 1 0 0,0 0-1 0 0,0 0 1 0 0,0 0-1 0 0,0 0 0 0 0,3-5 1 0 0,3-2-5996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7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597 6 2361 0 0,'0'0'19374'0'0,"-1"0"-19252"0"0,1-1 0 0 0,-1 1 0 0 0,1-1 0 0 0,-1 1 0 0 0,1 0 0 0 0,-1-1-1 0 0,1 1 1 0 0,-1 0 0 0 0,1-1 0 0 0,-1 1 0 0 0,1 0 0 0 0,-1-1 0 0 0,0 1 0 0 0,1 0-1 0 0,-1 0 1 0 0,1 0 0 0 0,-2 0 0 0 0,-73 94 1288 0 0,38-49-1097 0 0,-329 388 2276 0 0,292-338-2285 0 0,47-57-155 0 0,21-22 162 0 0,6-10-547 0 0,2-9-1774 0 0,9-6-4300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8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95 14803 0 0,'0'0'11961'0'0,"-4"0"-11683"0"0,394-20 1950 0 0,-243 10-1550 0 0,-107 8-479 0 0,21-2 258 0 0,65-12 0 0 0,-126 16-484 0 0,1 0 0 0 0,-1 0-1 0 0,1 0 1 0 0,-1 0 0 0 0,1 0-1 0 0,-1 0 1 0 0,0 0-1 0 0,1 0 1 0 0,-1 0 0 0 0,1-1-1 0 0,-1 1 1 0 0,1 0 0 0 0,-1 0-1 0 0,1-1 1 0 0,-1 1 0 0 0,0 0-1 0 0,1-1 1 0 0,-1 1 0 0 0,0 0-1 0 0,1-1 1 0 0,-1 1 0 0 0,0 0-1 0 0,1-1 1 0 0,-1 1-1 0 0,0-1 1 0 0,0 1 0 0 0,0-1-1 0 0,1 1 1 0 0,-1-1 0 0 0,0 1-1 0 0,0 0 1 0 0,0-1 0 0 0,0 1-1 0 0,0-1 1 0 0,0 1 0 0 0,0-1-1 0 0,0 1 1 0 0,0-1 0 0 0,0 1-1 0 0,0-1 1 0 0,0 1 0 0 0,0-1-1 0 0,0 1 1 0 0,0-1-1 0 0,-1 1 1 0 0,1-1 0 0 0,0 1-1 0 0,0-1 1 0 0,0 1 0 0 0,-1 0-1 0 0,1-1 1 0 0,0 1 0 0 0,-1-1-1 0 0,1 1 1 0 0,0 0 0 0 0,-1-1-1 0 0,1 1 1 0 0,-1-1 0 0 0,-12-12-4168 0 0,1 4-4632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8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1 136 14571 0 0,'0'0'12391'0'0,"5"1"-12282"0"0,29 6 92 0 0,0-1 0 0 0,0-3 0 0 0,1 0 0 0 0,-1-2 0 0 0,1-2 0 0 0,34-5 0 0 0,210-44 847 0 0,-193 32-714 0 0,-24 5-113 0 0,57-12 354 0 0,150-11 0 0 0,-263 35-1057 0 0,5 0 1858 0 0,-10-1-2407 0 0,-7-2-3191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0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0 0 0,'0'0'22139'0'0,"7"-8"-21249"0"0,2-1-616 0 0,-6 5-88 0 0,0 1-1 0 0,1-1 1 0 0,-1 0 0 0 0,-1 1 0 0 0,1-1 0 0 0,4-8 3070 0 0,-7 27-2439 0 0,0-4-755 0 0,0 1-37 0 0,1 0 0 0 0,0 0 1 0 0,5 18-1 0 0,3 0 72 0 0,15 34 0 0 0,-20-53-94 0 0,2 1-54 0 0,0 0-1 0 0,0 0 1 0 0,1-1-1 0 0,1 0 1 0 0,0 0-1 0 0,0 0 1 0 0,1-1-1 0 0,0 0 1 0 0,1-1-1 0 0,0 0 1 0 0,1-1-1 0 0,0 0 1 0 0,13 7-1 0 0,-24-14-329 0 0,3-1-289 0 0,-1 0 0 0 0,1 0 0 0 0,0 1 0 0 0,-1-2 1 0 0,1 1-1 0 0,-1 0 0 0 0,1 0 0 0 0,-1-1 0 0 0,1 0 1 0 0,-1 1-1 0 0,0-1 0 0 0,1 0 0 0 0,-1 0 0 0 0,0 0 0 0 0,1-1 1 0 0,-1 1-1 0 0,0 0 0 0 0,0-1 0 0 0,0 1 0 0 0,0-1 1 0 0,0 0-1 0 0,-1 0 0 0 0,3-2 0 0 0,5-6-1974 0 0,0 0-1 0 0,-1 0 1 0 0,7-12 0 0 0,-6 7 2769 0 0,14-31-1 0 0,-5-6 5593 0 0,1-30 7984 0 0,-17 59-9964 0 0,-2 17-878 0 0,-2 17-1907 0 0,-12 64-102 0 0,11-54-615 0 0,0-1 1 0 0,-8 24-1 0 0,1-2 47 0 0,-77 269 651 0 0,22-93-275 0 0,31-114-244 0 0,27-88-370 0 0,6-14-28 0 0,0 0 0 0 0,0 0-1 0 0,0 0 1 0 0,0 0 0 0 0,1 1 0 0 0,-1-1 0 0 0,0 0-1 0 0,0 5 1 0 0,1-13-2023 0 0,-2-20-5151 0 0,2 10-4277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5.6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75 1 11042 0 0,'-56'70'4497'0'0,"53"-70"-3040"0"0,0 0-521 0 0,0 0-656 0 0,-4 0-224 0 0,4 0-328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0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33 258 6033 0 0,'0'0'20410'0'0,"-6"-23"-19654"0"0,-17-68-84 0 0,23 90-561 0 0,-1-1-1 0 0,0 0 0 0 0,1 0 1 0 0,-1 0-1 0 0,1 1 0 0 0,0-1 1 0 0,-1 0-1 0 0,1 0 0 0 0,0 0 0 0 0,0 0 1 0 0,0 0-1 0 0,1 0 0 0 0,-1 0 1 0 0,0 0-1 0 0,1 1 0 0 0,-1-1 1 0 0,1 0-1 0 0,1-3 0 0 0,-1 4-101 0 0,0 1-1 0 0,0-1 1 0 0,0 1-1 0 0,-1-1 0 0 0,1 1 1 0 0,0 0-1 0 0,0-1 1 0 0,0 1-1 0 0,0 0 0 0 0,0 0 1 0 0,0 0-1 0 0,1-1 1 0 0,-1 1-1 0 0,0 0 0 0 0,0 0 1 0 0,0 1-1 0 0,0-1 1 0 0,1 0-1 0 0,8 0 23 0 0,339-46 1234 0 0,-87 11-703 0 0,-222 29-2043 0 0,65-6 4323 0 0,-67 10-8151 0 0,2 1-7181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3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14043 0 0,'0'0'12627'0'0,"16"14"-12325"0"0,52 45-20 0 0,-64-54-241 0 0,0 0 0 0 0,1 0 0 0 0,-1 0 0 0 0,-1 1-1 0 0,1-1 1 0 0,-1 1 0 0 0,0 0 0 0 0,-1 0 0 0 0,1 0 0 0 0,-1 0 0 0 0,3 12 0 0 0,2 9 121 0 0,73 197 686 0 0,-78-216-2049 0 0,6 14 2522 0 0,-3-17-6724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3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480 1 17212 0 0,'0'0'8708'0'0,"-29"25"-8094"0"0,-89 84-134 0 0,98-90-305 0 0,0 2 0 0 0,2 0 1 0 0,0 1-1 0 0,-16 27 1 0 0,-7 10 164 0 0,-9 2-27 0 0,26-33-200 0 0,1 1 0 0 0,1 0 0 0 0,2 2 0 0 0,-21 39 0 0 0,41-70-207 0 0,0 0-1 0 0,0 0 1 0 0,0 0 0 0 0,0 1 0 0 0,-1-1-1 0 0,1 0 1 0 0,0 0 0 0 0,0 1 0 0 0,0-1-1 0 0,0 0 1 0 0,0 0 0 0 0,0 0 0 0 0,0 1 0 0 0,0-1-1 0 0,0 0 1 0 0,0 0 0 0 0,0 1 0 0 0,0-1-1 0 0,0 0 1 0 0,0 0 0 0 0,0 1 0 0 0,0-1-1 0 0,0 0 1 0 0,0 0 0 0 0,0 0 0 0 0,0 1-1 0 0,0-1 1 0 0,0 0 0 0 0,1 0 0 0 0,-1 0-1 0 0,0 1 1 0 0,0-1 0 0 0,0 0 0 0 0,0 0-1 0 0,0 0 1 0 0,1 1 0 0 0,-1-1 0 0 0,10-1-2390 0 0,13-8-7056 0 0,-12 4-3108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3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18764 0 0,'0'0'9694'0'0,"26"-12"-9347"0"0,85-34-48 0 0,-105 44-270 0 0,0 0 1 0 0,1 0 0 0 0,-1 0 0 0 0,0 1 0 0 0,1 0-1 0 0,-1 0 1 0 0,1 0 0 0 0,-1 1 0 0 0,1 0 0 0 0,-1 1-1 0 0,1-1 1 0 0,7 3 0 0 0,3-1 47 0 0,134 24 326 0 0,15 1-462 0 0,-116-24-1518 0 0,-34-3-1641 0 0,0-2-3531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13651 0 0,'0'0'10998'0'0,"6"25"-10734"0"0,23 78-62 0 0,-29-100-189 0 0,1 0 0 0 0,0 0 0 0 0,0 0-1 0 0,0 0 1 0 0,0-1 0 0 0,0 1 0 0 0,1 0 0 0 0,0 0 0 0 0,-1-1 0 0 0,1 1 0 0 0,0-1 0 0 0,0 0 0 0 0,0 1 0 0 0,1-1 0 0 0,-1 0 0 0 0,0 0 0 0 0,5 3 0 0 0,2 0 26 0 0,0 1-32 0 0,0 0 0 0 0,0-1 0 0 0,0 0 0 0 0,1 0 0 0 0,-1-1 0 0 0,1-1 0 0 0,0 1 0 0 0,1-2 0 0 0,-1 1 0 0 0,0-1 0 0 0,1-1 0 0 0,-1 0 1 0 0,1-1-1 0 0,-1 0 0 0 0,1 0 0 0 0,12-3 0 0 0,-18 2-60 0 0,0 0 1 0 0,0-1 0 0 0,0 1 0 0 0,-1-1-1 0 0,1-1 1 0 0,-1 1 0 0 0,1-1-1 0 0,-1 1 1 0 0,0-1 0 0 0,0 0-1 0 0,0-1 1 0 0,-1 1 0 0 0,1-1-1 0 0,-1 1 1 0 0,0-1 0 0 0,0 0 0 0 0,0-1-1 0 0,3-4 1 0 0,-3 3 108 0 0,0 0 1 0 0,0 0-1 0 0,-1-1 1 0 0,0 1-1 0 0,0 0 0 0 0,0-1 1 0 0,-1 0-1 0 0,0 1 1 0 0,0-1-1 0 0,-1 0 0 0 0,0 1 1 0 0,0-1-1 0 0,-1-8 1 0 0,1 15-17 0 0,0-1 1 0 0,0 0-1 0 0,0 1 1 0 0,0-1-1 0 0,0 1 1 0 0,-1-1 0 0 0,1 0-1 0 0,0 1 1 0 0,0-1-1 0 0,0 1 1 0 0,-1-1-1 0 0,1 1 1 0 0,0-1-1 0 0,0 1 1 0 0,-1-1-1 0 0,1 1 1 0 0,-1-1 0 0 0,1 1-1 0 0,0-1 1 0 0,-1 1-1 0 0,1 0 1 0 0,-1-1-1 0 0,0 0 1 0 0,0 1 10 0 0,1 0 1 0 0,-1 1 0 0 0,1-1-1 0 0,-1 0 1 0 0,1 0-1 0 0,-1 0 1 0 0,1 0 0 0 0,-1 0-1 0 0,1 1 1 0 0,-1-1-1 0 0,1 0 1 0 0,-1 0 0 0 0,1 1-1 0 0,-1-1 1 0 0,1 0 0 0 0,0 1-1 0 0,-1-1 1 0 0,1 1-1 0 0,-1 0 1 0 0,-15 24 543 0 0,-36 101 404 0 0,-48 180 0 0 0,85-253-889 0 0,6-16-12 0 0,-18 41-1 0 0,22-58-61 0 0,5-17-27 0 0,-1-1 0 0 0,1 1-1 0 0,-1-1 1 0 0,0 1 0 0 0,0-1-1 0 0,0 1 1 0 0,0-1 0 0 0,0 0-1 0 0,0 0 1 0 0,0 0 0 0 0,-3 3-1 0 0,4-5-24 0 0,0 0-1 0 0,0 1 0 0 0,0-1 0 0 0,0 0 0 0 0,-1 0 0 0 0,1 0 1 0 0,0 0-1 0 0,0 1 0 0 0,0-1 0 0 0,0 0 0 0 0,-1 0 0 0 0,1 0 1 0 0,0 0-1 0 0,0 0 0 0 0,0 0 0 0 0,-1 1 0 0 0,1-1 0 0 0,0 0 1 0 0,0 0-1 0 0,0 0 0 0 0,-1 0 0 0 0,1 0 0 0 0,0 0 0 0 0,0 0 1 0 0,0 0-1 0 0,-1 0 0 0 0,1 0 0 0 0,0 0 0 0 0,0 0 0 0 0,-1 0 1 0 0,1 0-1 0 0,0 0 0 0 0,0 0 0 0 0,0-1 0 0 0,-1 1 0 0 0,1 0 1 0 0,0 0-1 0 0,0 0 0 0 0,0 0 0 0 0,-1 0 0 0 0,1 0 0 0 0,0-1 1 0 0,-4-11-1540 0 0,2-16-3292 0 0,2 27 4286 0 0,0-10-5346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4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15163 0 0,'0'0'12780'0'0,"30"10"-12413"0"0,97 29-58 0 0,-112-35-242 0 0,-1 0-1 0 0,1-1 0 0 0,0-1 1 0 0,0 0-1 0 0,25-1 0 0 0,-14-1 14 0 0,120-1 349 0 0,181-25 0 0 0,141-46 81 0 0,-447 69-472 0 0,441-57 1018 0 0,-423 59-515 0 0,-41-2-2145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5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1 130 14659 0 0,'0'0'12383'0'0,"21"-5"-11935"0"0,150-35 668 0 0,83-21 243 0 0,-171 40-1274 0 0,-90 20-6536 0 0,-1-1-4248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3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0 189 15763 0 0,'0'0'12127'0'0,"27"-9"-11902"0"0,88-26-23 0 0,1-2 10 0 0,190-55-1550 0 0,-279 84-1329 0 0,-6 1-6016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2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80 12051 0 0,'0'0'12342'0'0,"20"-4"-11836"0"0,-20 4-435 0 0,1 0 1 0 0,0-1 0 0 0,0 1 0 0 0,0 0 0 0 0,-1 0 0 0 0,1-1-1 0 0,0 1 1 0 0,-1 0 0 0 0,1-1 0 0 0,0 1 0 0 0,-1 0-1 0 0,1-1 1 0 0,0 1 0 0 0,-1-1 0 0 0,1 0 0 0 0,-1 1-1 0 0,1-1 1 0 0,-1 1 0 0 0,1-1 0 0 0,-1 0 0 0 0,0 1 0 0 0,1-1-1 0 0,-1 0 1 0 0,0 1 0 0 0,1-1 0 0 0,-1 0 0 0 0,0 0-1 0 0,0 1 1 0 0,1-2 0 0 0,-1 1-1 0 0,0-1 0 0 0,0 1-1 0 0,1 0 1 0 0,-1-1 0 0 0,0 1 0 0 0,0 0 0 0 0,0-1-1 0 0,-1 1 1 0 0,1 0 0 0 0,0-1 0 0 0,0 1 0 0 0,-1 0-1 0 0,1-1 1 0 0,-1 1 0 0 0,1 0 0 0 0,-1 0 0 0 0,-1-3-1 0 0,0 3-21 0 0,0-1 0 0 0,0 1 0 0 0,0 0 0 0 0,-1 0-1 0 0,1 0 1 0 0,-1 0 0 0 0,1 0 0 0 0,0 0 0 0 0,-1 0-1 0 0,0 1 1 0 0,1-1 0 0 0,-1 1 0 0 0,1 0 0 0 0,-1 0 0 0 0,1 0-1 0 0,-1 0 1 0 0,0 0 0 0 0,1 1 0 0 0,-4 0 0 0 0,5 0-56 0 0,0 0 0 0 0,1 0 0 0 0,-1 0 1 0 0,0-1-1 0 0,1 1 0 0 0,-1 0 0 0 0,0 0 0 0 0,1 0 1 0 0,0 1-1 0 0,-1-1 0 0 0,1 0 0 0 0,0 0 1 0 0,-1 0-1 0 0,1 0 0 0 0,0 0 0 0 0,0 0 1 0 0,0 0-1 0 0,0 0 0 0 0,0 1 0 0 0,0-1 1 0 0,0 0-1 0 0,0 0 0 0 0,0 0 0 0 0,1 0 1 0 0,0 2-1 0 0,-1-2 8 0 0,0 1 1 0 0,0-1-1 0 0,1 1 0 0 0,-1-1 1 0 0,1 1-1 0 0,-1-1 1 0 0,1 1-1 0 0,0-1 0 0 0,-1 1 1 0 0,1-1-1 0 0,0 0 0 0 0,0 1 1 0 0,0-1-1 0 0,0 0 1 0 0,0 0-1 0 0,0 0 0 0 0,3 2 1 0 0,-4-3 2 0 0,1 0 1 0 0,0 1-1 0 0,-1-1 1 0 0,1 0-1 0 0,0 0 0 0 0,0 1 1 0 0,-1-1-1 0 0,1 0 1 0 0,0 0-1 0 0,0 0 0 0 0,-1 0 1 0 0,1 0-1 0 0,0 0 1 0 0,0 0-1 0 0,-1 0 1 0 0,1 0-1 0 0,0-1 0 0 0,0 1 1 0 0,-1 0-1 0 0,1 0 1 0 0,0-1-1 0 0,0 1 0 0 0,-1 0 1 0 0,1-1-1 0 0,0 1 1 0 0,-1-1-1 0 0,1 1 1 0 0,-1-1-1 0 0,1 1 0 0 0,-1-1 1 0 0,1 1-1 0 0,-1-1 1 0 0,1 0-1 0 0,-1 1 1 0 0,1-1-1 0 0,-1 0 0 0 0,0 1 1 0 0,1-2-1 0 0,0-2 45 0 0,0 0 0 0 0,0 0 1 0 0,-1 0-1 0 0,1 0 0 0 0,-1 0 0 0 0,0-4 0 0 0,-1 6-37 0 0,1 0-1 0 0,-1 0 1 0 0,0 0 0 0 0,1 1 0 0 0,-1-1-1 0 0,0 0 1 0 0,0 0 0 0 0,0 1-1 0 0,-1-1 1 0 0,1 0 0 0 0,0 1-1 0 0,-1-1 1 0 0,1 1 0 0 0,-1 0 0 0 0,1-1-1 0 0,-1 1 1 0 0,1 0 0 0 0,-1 0-1 0 0,0 0 1 0 0,0 0 0 0 0,0 0 0 0 0,1 0-1 0 0,-1 1 1 0 0,0-1 0 0 0,0 1-1 0 0,-4-1 1 0 0,5 1-9 0 0,0 0 0 0 0,0 0 0 0 0,0 0 0 0 0,0 0 0 0 0,0 0 0 0 0,0 0 1 0 0,0 0-1 0 0,0 1 0 0 0,0-1 0 0 0,0 0 0 0 0,0 1 0 0 0,0-1 0 0 0,0 1 0 0 0,0-1 0 0 0,0 1 0 0 0,0 0 0 0 0,1-1 0 0 0,-1 1 0 0 0,0 0 0 0 0,0-1 0 0 0,0 1 0 0 0,1 0 1 0 0,-2 1-1 0 0,1 1-13 0 0,0-1 0 0 0,0 0 0 0 0,1 1-1 0 0,-1-1 1 0 0,0 1 0 0 0,1 0 0 0 0,0-1 0 0 0,0 1 0 0 0,0 3 0 0 0,-1-3 9 0 0,1-1-1 0 0,0 1 0 0 0,1-1 1 0 0,-1 0-1 0 0,0 0 1 0 0,1 1-1 0 0,-1-1 0 0 0,1 0 1 0 0,-1 1-1 0 0,1-1 0 0 0,0 0 1 0 0,0 0-1 0 0,0 0 0 0 0,1 0 1 0 0,1 3-1 0 0,-2-4 3 0 0,1 0-1 0 0,0 1 1 0 0,0-1 0 0 0,-1 0-1 0 0,1 0 1 0 0,0 0 0 0 0,0 0 0 0 0,0-1-1 0 0,0 1 1 0 0,0-1 0 0 0,0 1-1 0 0,1-1 1 0 0,-1 1 0 0 0,0-1-1 0 0,0 0 1 0 0,4 0 0 0 0,4 0 16 0 0,18-2 0 0 0,-27 2-18 0 0,1 0-1 0 0,-1 0 1 0 0,0-1 0 0 0,0 1-1 0 0,0-1 1 0 0,0 1 0 0 0,0-1-1 0 0,0 1 1 0 0,0-1 0 0 0,0 0 0 0 0,0 1-1 0 0,0-1 1 0 0,-1 0 0 0 0,1 0-1 0 0,0 1 1 0 0,0-1 0 0 0,-1 0-1 0 0,1 0 1 0 0,0 0 0 0 0,-1 0-1 0 0,1-2 1 0 0,7-12 28 0 0,-7 12-11 0 0,1 1-1 0 0,-1 0 1 0 0,0-1-1 0 0,0 1 1 0 0,0-1-1 0 0,-1 1 1 0 0,1-1-1 0 0,0 0 1 0 0,-1 1-1 0 0,0-1 1 0 0,1-3-1 0 0,-1 6-8 0 0,0-1 0 0 0,0 0-1 0 0,-1 0 1 0 0,1 0 0 0 0,0 0-1 0 0,0 1 1 0 0,0-1-1 0 0,0 0 1 0 0,-1 0 0 0 0,1 0-1 0 0,0 1 1 0 0,-1-1 0 0 0,1 0-1 0 0,-1 1 1 0 0,1-1 0 0 0,-1 0-1 0 0,1 1 1 0 0,-1-1-1 0 0,1 0 1 0 0,-1 1 0 0 0,0-1-1 0 0,1 1 1 0 0,-1-1 0 0 0,0 1-1 0 0,1-1 1 0 0,-1 1-1 0 0,0 0 1 0 0,0-1 0 0 0,0 1-1 0 0,1 0 1 0 0,-1 0 0 0 0,0-1-1 0 0,0 1 1 0 0,0 0 0 0 0,1 0-1 0 0,-1 0 1 0 0,0 0-1 0 0,0 0 1 0 0,0 0 0 0 0,0 0-1 0 0,-1 1 1 0 0,1-1 1 0 0,0 0 0 0 0,0 0 1 0 0,0 1-1 0 0,-1-1 0 0 0,1 0 1 0 0,0 1-1 0 0,0-1 0 0 0,0 1 0 0 0,0-1 1 0 0,0 1-1 0 0,0-1 0 0 0,0 1 1 0 0,0 0-1 0 0,0 0 0 0 0,0-1 0 0 0,1 1 1 0 0,-1 0-1 0 0,0 0 0 0 0,0 0 0 0 0,1 0 1 0 0,-1 0-1 0 0,1 0 0 0 0,-1 0 1 0 0,1 0-1 0 0,-1 0 0 0 0,1 0 0 0 0,-1 0 1 0 0,1 0-1 0 0,0 2 0 0 0,0-2-81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3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34 10250 0 0,'0'0'15431'0'0,"-2"-8"-15150"0"0,0 3-264 0 0,2 3 0 0 0,0 0 0 0 0,-1 1 0 0 0,1-1 0 0 0,-1 0 0 0 0,0 0 0 0 0,1 1 1 0 0,-1-1-1 0 0,0 0 0 0 0,0 1 0 0 0,-2-3 0 0 0,-2 10 117 0 0,-1 17 25 0 0,-6 49 454 0 0,4 0-1 0 0,2 1 1 0 0,8 123-1 0 0,0-163-430 0 0,10 38 0 0 0,-4-42-174 0 0,-4-22-1323 0 0,-5-21-2287 0 0,-6 1-1026 0 0,3 8 1017 0 0,1-3-3502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49.4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58 90 0 0 0,'-32'-27'108'0'0,"30"25"505"0"0,0-1-1 0 0,0 1 1 0 0,0 0 0 0 0,1-1-1 0 0,-1 1 1 0 0,0-1 0 0 0,1 1-1 0 0,0-1 1 0 0,-1 0-1 0 0,0-3 1 0 0,1 1 587 0 0,0 4-553 0 0,1-1-1 0 0,-1 1 1 0 0,1 0 0 0 0,0-1-1 0 0,0 1 1 0 0,0-1-1 0 0,0 1 1 0 0,0-1 0 0 0,0 1-1 0 0,0-1 1 0 0,7-8 11600 0 0,-7 10-12124 0 0,-6 0-3362 0 0,2 0-612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5.9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14139 0 0,'0'0'2961'0'0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4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89 14731 0 0,'0'0'13542'0'0,"-2"-10"-13457"0"0,-1-30-17 0 0,4 39-66 0 0,-1 0 1 0 0,0 1-1 0 0,1-1 0 0 0,-1 0 0 0 0,1 0 1 0 0,-1 1-1 0 0,1-1 0 0 0,-1 0 0 0 0,1 1 0 0 0,-1-1 1 0 0,1 1-1 0 0,0-1 0 0 0,0 1 0 0 0,-1-1 1 0 0,1 1-1 0 0,0-1 0 0 0,0 1 0 0 0,-1-1 1 0 0,1 1-1 0 0,0 0 0 0 0,0 0 0 0 0,0-1 1 0 0,-1 1-1 0 0,1 0 0 0 0,1 0 0 0 0,28-3 49 0 0,-20 2-11 0 0,66-3 515 0 0,138 11-1 0 0,-33 0 669 0 0,-207-18-771 0 0,13 6-484 0 0,0 1 0 0 0,-1 1 0 0 0,1 0 0 0 0,-1 1 0 0 0,-26-2 0 0 0,-70 7-178 0 0,108-3 209 0 0,-178 21-17 0 0,47-3 141 0 0,182-9-32 0 0,-11-2-14 0 0,48 5 314 0 0,1-3 0 0 0,162-7 0 0 0,-233-5-195 0 0,-17 0-137 0 0,-9-1-529 0 0,9 4-100 0 0,-6-3-622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6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19548 0 0,'0'0'4817'0'0,"31"-5"-4354"0"0,100-17-46 0 0,101-28 722 0 0,-45 10-781 0 0,-165 35-509 0 0,3 0-930 0 0,-8 3-4253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6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20212 0 0,'0'0'6000'0'0,"26"-6"-5425"0"0,85-20-155 0 0,106-24 316 0 0,-84 24-3338 0 0,-85 16-1491 0 0,-16 2-5059 0 0,-14 3-2944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44 19900 0 0,'0'0'7911'0'0,"22"20"-7653"0"0,68 66-1 0 0,69 51 1020 0 0,-96-84-948 0 0,-55-45-392 0 0,-5-6-24 0 0,-1 1 1 0 0,1 0-1 0 0,0-1 1 0 0,0 1-1 0 0,0-1 0 0 0,0 0 1 0 0,1 0-1 0 0,-1 0 1 0 0,0-1-1 0 0,1 1 1 0 0,6 1-1 0 0,-10-16-12478 0 0</inkml:trace>
  <inkml:trace contextRef="#ctx0" brushRef="#br0" timeOffset="1">463 1 17668 0 0,'0'0'9963'0'0,"-24"3"-9429"0"0,-79 15-124 0 0,99-17-382 0 0,-1 0 0 0 0,1 1 0 0 0,0-1 0 0 0,-1 1 0 0 0,1 0 0 0 0,0-1 0 0 0,0 2 0 0 0,0-1 0 0 0,0 1 0 0 0,1-1 0 0 0,-1 1 0 0 0,1 0-1 0 0,-1 0 1 0 0,1 0 0 0 0,-4 6 0 0 0,-1 0 43 0 0,-25 26 91 0 0,2 1 0 0 0,1 2 0 0 0,2 1 0 0 0,2 1 0 0 0,2 1 0 0 0,1 1 0 0 0,-19 50 0 0 0,37-77-108 0 0,1-5 15 0 0,0 0 0 0 0,-3 20 1 0 0,4-17-124 0 0,2-17-1940 0 0,2-9-2882 0 0,2-1-3821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8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17404 0 0,'0'0'8208'0'0,"31"-7"-7692"0"0,103-21-73 0 0,-58 16 321 0 0,144-6 1 0 0,-172 16-524 0 0,200-3 944 0 0,-247 5-1203 0 0,-1 0 0 0 0,0 0 0 0 0,1 0 0 0 0,-1 0 0 0 0,0 0 0 0 0,0 0 0 0 0,1-1-1 0 0,-1 1 1 0 0,0 0 0 0 0,0 0 0 0 0,1 0 0 0 0,-1 0 0 0 0,0 0 0 0 0,0-1 0 0 0,1 1 0 0 0,-1 0-1 0 0,0 0 1 0 0,0 0 0 0 0,0-1 0 0 0,1 1 0 0 0,-1 0 0 0 0,0 0 0 0 0,0-1 0 0 0,0 1-1 0 0,0 0 1 0 0,0 0 0 0 0,1-1 0 0 0,-1 1 0 0 0,0 0 0 0 0,0 0 0 0 0,0-1 0 0 0,0 1 0 0 0,0 0-1 0 0,0-1 1 0 0,0 1 0 0 0,-2-17-2149 0 0,-8-13-3754 0 0,9 29 5619 0 0,-6-14-4663 0 0,4 5-1117 0 0,3 2-3355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9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16307 0 0,'0'0'10555'0'0,"-1"27"-10238"0"0,1 89-19 0 0,2-77-110 0 0,2 0 1 0 0,2 0 0 0 0,1-1 0 0 0,13 40 0 0 0,5 23 246 0 0,-13-61-272 0 0,-9-31-246 0 0,0 0 0 0 0,-1 0 0 0 0,0 0 0 0 0,0 1 0 0 0,0 11 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9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 17956 0 0,'0'0'6995'0'0,"-10"30"-6691"0"0,-30 96-43 0 0,37-119-220 0 0,1 1-1 0 0,0 0 1 0 0,0 0 0 0 0,1 0-1 0 0,0 0 1 0 0,1-1-1 0 0,-1 1 1 0 0,2 11 0 0 0,0-3 45 0 0,0-5-30 0 0,0 1 0 0 0,0-1-1 0 0,1 1 1 0 0,1-1-1 0 0,0 0 1 0 0,0 0 0 0 0,1 0-1 0 0,0 0 1 0 0,1-1 0 0 0,0 0-1 0 0,1 0 1 0 0,0 0 0 0 0,1 0-1 0 0,0-1 1 0 0,0 0-1 0 0,1-1 1 0 0,13 12 0 0 0,-20-19-182 0 0,0 1 1 0 0,1-1 0 0 0,-1 0 0 0 0,1 0-1 0 0,-1 0 1 0 0,1 0 0 0 0,-1 0 0 0 0,1 0-1 0 0,-1-1 1 0 0,1 1 0 0 0,0 0 0 0 0,0-1-1 0 0,-1 0 1 0 0,1 1 0 0 0,0-1 0 0 0,0 0-1 0 0,-1 0 1 0 0,1 0 0 0 0,0 0-1 0 0,0 0 1 0 0,-1 0 0 0 0,1 0 0 0 0,0 0-1 0 0,0-1 1 0 0,-1 1 0 0 0,1-1 0 0 0,0 0-1 0 0,-1 1 1 0 0,1-1 0 0 0,0 0 0 0 0,-1 0-1 0 0,1 0 1 0 0,-1 0 0 0 0,2-1-1 0 0,2-4-1441 0 0,0 0-1 0 0,-1 0 0 0 0,0-1 0 0 0,0 1 0 0 0,0-1 0 0 0,4-11 0 0 0,1-3-4453 0 0,-2 9 432 0 0</inkml:trace>
  <inkml:trace contextRef="#ctx0" brushRef="#br0" timeOffset="1">276 136 5497 0 0,'0'0'20446'0'0,"-2"28"-19859"0"0,-9 91-78 0 0,-4-8 366 0 0,8-72-555 0 0,-9 51 326 0 0,-3-1 1 0 0,-4-1-1 0 0,-43 104 1 0 0,55-166-603 0 0,-2-1 1 0 0,0 0 0 0 0,-2-1-1 0 0,-19 25 1 0 0,33-48-221 0 0,-13 15 243 0 0,14-15-189 0 0,0-1-1 0 0,-1 1 0 0 0,1-1 0 0 0,0 1 0 0 0,-1-1 0 0 0,1 0 0 0 0,0 1 0 0 0,-1-1 1 0 0,1 0-1 0 0,-1 1 0 0 0,1-1 0 0 0,0 0 0 0 0,-1 1 0 0 0,1-1 0 0 0,-1 0 1 0 0,1 0-1 0 0,-1 0 0 0 0,1 1 0 0 0,-1-1 0 0 0,1 0 0 0 0,-1 0 0 0 0,1 0 0 0 0,-1 0 1 0 0,0 0-1 0 0,1 0 0 0 0,-1 0 0 0 0,1 0 0 0 0,-1 0 0 0 0,0-3-809 0 0,1 0 1 0 0,-1 0-1 0 0,1 1 0 0 0,0-1 0 0 0,0 0 1 0 0,0 0-1 0 0,1-5 0 0 0,-1 2-1496 0 0,0-6-4265 0 0,0 2-4103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6:49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13883 0 0,'0'0'14236'0'0,"21"1"-14016"0"0,143 2 365 0 0,-26-4 609 0 0,159-21 1 0 0,-68-10-659 0 0,183-19 382 0 0,-402 50-918 0 0,-8 0 0 0 0,-13 1-4286 0 0,-3 1-6885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2:45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21437 0 0,'0'0'216'0'0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3:30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20788 0 0,'0'0'3553'0'0</inkml:trace>
  <inkml:trace contextRef="#ctx0" brushRef="#br0" timeOffset="1">1118 113 25061 0 0,'0'0'4673'0'0,"-70"27"-27045"0"0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6.5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13667 0 0,'4'10'549'0'0,"-3"-8"-287"0"0,0 0 1 0 0,-1 0-1 0 0,1 0 0 0 0,0 0 1 0 0,-1 0-1 0 0,0 0 0 0 0,1 1 1 0 0,-1 4 9043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1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1 745 14435 0 0,'0'0'2383'0'0,"27"14"-2216"0"0,87 44-19 0 0,-100-50-114 0 0,1-1-1 0 0,0-1 1 0 0,1 0 0 0 0,-1-1 0 0 0,1-1-1 0 0,0 0 1 0 0,21 2 0 0 0,-19-4-3 0 0,18 3 91 0 0,0-3-1 0 0,1-1 1 0 0,-1-1-1 0 0,0-2 1 0 0,0-2-1 0 0,41-9 1 0 0,-46 6 33 0 0,-1-2 0 0 0,0 0 0 0 0,0-3 0 0 0,-1 0-1 0 0,0-2 1 0 0,-2-1 0 0 0,36-24 0 0 0,-52 30-149 0 0,1 0 0 0 0,-1-1-1 0 0,-1 0 1 0 0,0-1 0 0 0,0 0-1 0 0,-1 0 1 0 0,-1-1 0 0 0,0 0 0 0 0,0-1-1 0 0,-1 0 1 0 0,-1 0 0 0 0,0-1-1 0 0,-1 1 1 0 0,0-1 0 0 0,-1 0-1 0 0,-1-1 1 0 0,3-25 0 0 0,-5 23-34 0 0,-1 0-1 0 0,-1 1 1 0 0,-1-1 0 0 0,0 0 0 0 0,-1 1 0 0 0,-1-1-1 0 0,0 1 1 0 0,-1 0 0 0 0,-1 0 0 0 0,0 1 0 0 0,-1-1-1 0 0,-17-24 1 0 0,8 14 77 0 0,-2 2-1 0 0,-1 0 1 0 0,0 2 0 0 0,-2 0-1 0 0,0 0 1 0 0,-33-22 0 0 0,43 35 66 0 0,-2 0 1 0 0,1 2 0 0 0,-1-1 0 0 0,0 2 0 0 0,0 0 0 0 0,-1 0 0 0 0,0 1 0 0 0,0 1 0 0 0,0 0 0 0 0,-1 1 0 0 0,1 1-1 0 0,-1 0 1 0 0,0 1 0 0 0,-27 1 0 0 0,37 1-60 0 0,-1 0 0 0 0,1 0 0 0 0,0 0 0 0 0,-1 0 0 0 0,1 1 0 0 0,0 0 0 0 0,0 0 0 0 0,0 1 0 0 0,0-1 0 0 0,1 1 0 0 0,-1 0 0 0 0,1 0 0 0 0,-1 1 0 0 0,1-1 0 0 0,0 1 0 0 0,0 0 0 0 0,1 0 0 0 0,-1 0 0 0 0,1 1 0 0 0,0-1 0 0 0,0 1 0 0 0,1 0 0 0 0,-1-1 0 0 0,1 1-1 0 0,0 1 1 0 0,0-1 0 0 0,-1 7 0 0 0,-3 13 33 0 0,2 1 0 0 0,0 0 0 0 0,2 0 0 0 0,1 38 0 0 0,0-39 13 0 0,6 208 1099 0 0,38 245 0 0 0,-17-202-512 0 0,-7-54-192 0 0,5 38-192 0 0,-18-210-1065 0 0,1 59 0 0 0,-18-146-10727 0 0,3 23 4840 0 0,4 2-1045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1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0 237 17556 0 0,'0'0'5714'0'0,"26"-8"-5384"0"0,83-27-38 0 0,94-22 250 0 0,127-47-3175 0 0,-299 91 633 0 0,-2 2-3694 0 0,-11 3-5804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1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90 17332 0 0,'0'0'6205'0'0,"14"-17"-5996"0"0,46-46 37 0 0,-59 62-235 0 0,0 0-1 0 0,-1 1 1 0 0,1-1 0 0 0,0 0 0 0 0,0 0 0 0 0,0 1 0 0 0,0-1-1 0 0,-1 1 1 0 0,1-1 0 0 0,0 1 0 0 0,0-1 0 0 0,0 1 0 0 0,0 0 0 0 0,0-1-1 0 0,1 1 1 0 0,-1 0 0 0 0,0 0 0 0 0,0 0 0 0 0,0 0 0 0 0,0 0-1 0 0,0 0 1 0 0,0 0 0 0 0,2 0 0 0 0,-2 1 10 0 0,0 0 0 0 0,0-1 0 0 0,0 1 0 0 0,0 0 0 0 0,0 0 0 0 0,0 0 0 0 0,0 0 0 0 0,0 0 0 0 0,0 0 0 0 0,0 0 0 0 0,1 2 0 0 0,1 3 79 0 0,13 14 114 0 0,0 0-1 0 0,-2 1 1 0 0,-1 1 0 0 0,-1 0-1 0 0,0 1 1 0 0,9 29 0 0 0,-8-15 166 0 0,-2 1 1 0 0,-2-1-1 0 0,7 54 1 0 0,-8-36-101 0 0,-3-26-66 0 0,2 51 0 0 0,-7-68-983 0 0,0-4 1078 0 0,0-1 0 0 0,0 1 0 0 0,0-1 0 0 0,-1 1 0 0 0,-3 10 0 0 0,3-16-539 0 0,1 0 1 0 0,-1-1 0 0 0,0 1 0 0 0,0-1 0 0 0,0 1-1 0 0,0-1 1 0 0,0 1 0 0 0,0-1 0 0 0,0 1-1 0 0,0-1 1 0 0,-3 2 0 0 0,2-2-594 0 0,1 0 0 0 0,-1 0-1 0 0,0 0 1 0 0,1 0 0 0 0,-1 0 0 0 0,0-1-1 0 0,0 1 1 0 0,0-1 0 0 0,0 0 0 0 0,0 1 0 0 0,0-1-1 0 0,-3 0 1 0 0</inkml:trace>
  <inkml:trace contextRef="#ctx0" brushRef="#br0" timeOffset="1">0 438 18044 0 0,'0'0'8051'0'0,"28"-1"-7891"0"0,89-4-40 0 0,-80 3-56 0 0,1-1-1 0 0,-1-2 1 0 0,60-15 0 0 0,-85 16-343 0 0,0 0 1 0 0,0 0 0 0 0,-1-2-1 0 0,1 1 1 0 0,-1-1-1 0 0,13-10 1 0 0,3-5-3793 0 0,-2-1-4164 0 0,-15 11-3884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2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23445 0 0,'0'0'4962'0'0,"18"0"-4903"0"0,107 0 24 0 0,-106 0-131 0 0,-1-2 1 0 0,0 0-1 0 0,33-9 0 0 0,16-11-3665 0 0,-46 10-3889 0 0,-16 10 3235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 22501 0 0,'0'0'4565'0'0,"27"-3"-4001"0"0,10-1-381 0 0,83-12 457 0 0,-65 9 56 0 0,-35 6-448 0 0,-1-2 0 0 0,-1 0 0 0 0,22-6 0 0 0,-33-4-4638 0 0,0 0-6015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13915 0 0,'0'0'4626'0'0,"7"27"-4054"0"0,25 88 121 0 0,11 1 686 0 0,-24-70-862 0 0,2 0 19 0 0,2 0 0 0 0,39 56 1 0 0,-5-8 133 0 0,-49-78-406 0 0,0 0-1 0 0,11 33 1 0 0,-19-48-303 0 0,0 0 0 0 0,1 0-1 0 0,-1 0 1 0 0,0-1 0 0 0,0 1 0 0 0,0 0 0 0 0,0 0 0 0 0,0 0 0 0 0,0 0-1 0 0,0 0 1 0 0,0 0 0 0 0,0 0 0 0 0,0 0 0 0 0,0 0 0 0 0,-1 0-1 0 0,1 0 1 0 0,0 0 0 0 0,-1 0 0 0 0,1 0 0 0 0,-1 0 0 0 0,1 0-1 0 0,-1-1 1 0 0,1 1 0 0 0,-2 1 0 0 0,2-2-310 0 0,-1 1 0 0 0,1-1 0 0 0,-1 0 0 0 0,0 1 1 0 0,1-1-1 0 0,-1 0 0 0 0,0 0 0 0 0,0 0 0 0 0,1 1 0 0 0,-1-1 0 0 0,0 0 0 0 0,1 0 0 0 0,-1 0 1 0 0,0 0-1 0 0,0 0 0 0 0,1 0 0 0 0,-1 0 0 0 0,0 0 0 0 0,0-1 0 0 0,1 1 0 0 0,-1 0 0 0 0,0 0 1 0 0,1-1-1 0 0,-1 1 0 0 0,0 0 0 0 0,1-1 0 0 0,-1 1 0 0 0,1 0 0 0 0,-1-1 0 0 0,0 0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4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525 1 11835 0 0,'0'0'11209'0'0,"-22"29"-10623"0"0,-71 96-91 0 0,-52 91 985 0 0,86-123-846 0 0,-108 179 838 0 0,132-195-1214 0 0,35-75-262 0 0,-1 1 1 0 0,0-1 0 0 0,1 1 0 0 0,-1 0 0 0 0,1 0 0 0 0,0-1 0 0 0,0 7-1 0 0,0-6-65 0 0,0-2-78 0 0,2-3-432 0 0,0 1 0 0 0,0-1-1 0 0,0 1 1 0 0,0-1-1 0 0,0 0 1 0 0,0 0 0 0 0,3-4-1 0 0,2-2-1958 0 0,-4 6 1657 0 0,16-16-9786 0 0,-13 10 1661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8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5545 0 0,'0'0'19282'0'0,"-10"26"-19078"0"0,-32 84-43 0 0,32-84-51 0 0,1 1 0 0 0,-8 42 1 0 0,14-57-79 0 0,1 1-5 0 0,1-1 1 0 0,0 1 0 0 0,0 0-1 0 0,2-1 1 0 0,-1 1 0 0 0,2 0-1 0 0,-1-1 1 0 0,2 0 0 0 0,0 1-1 0 0,8 21 1 0 0,-10-32-101 0 0,0 0 0 0 0,0 0 0 0 0,0 0 0 0 0,0 0 1 0 0,1 0-1 0 0,-1 0 0 0 0,1 0 0 0 0,-1-1 0 0 0,1 1 0 0 0,-1-1 0 0 0,1 1 1 0 0,0-1-1 0 0,0 0 0 0 0,0 1 0 0 0,0-1 0 0 0,0 0 0 0 0,0 0 0 0 0,0-1 1 0 0,0 1-1 0 0,0 0 0 0 0,1-1 0 0 0,-1 1 0 0 0,0-1 0 0 0,0 0 0 0 0,1 0 1 0 0,-1 0-1 0 0,0 0 0 0 0,0 0 0 0 0,1 0 0 0 0,-1 0 0 0 0,4-2 0 0 0,4 1-1180 0 0,0-2-1 0 0,-1 1 0 0 0,1-1 0 0 0,-1-1 1 0 0,17-8-1 0 0,13-9-7948 0 0,-30 14 2399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6017 0 0,'0'0'18544'0'0,"0"6"-18157"0"0,0 55 185 0 0,2-16-77 0 0,-2 1 0 0 0,-12 80-1 0 0,-11-24-39 0 0,-4-1 0 0 0,-41 98 0 0 0,48-144-63 0 0,2 2 1 0 0,-15 85-1 0 0,30-109-150 0 0,3-27-373 0 0,0-9-494 0 0,4-29-5247 0 0,3 12-5093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29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67 10898 0 0,'0'0'14865'0'0,"-8"-3"-14334"0"0,-2 0-526 0 0,-10-4 826 0 0,20 7-822 0 0,0 0-1 0 0,-1 0 1 0 0,1 0-1 0 0,0 0 0 0 0,0 0 1 0 0,0 0-1 0 0,0 0 0 0 0,0 0 1 0 0,0 0-1 0 0,0 0 1 0 0,0 0-1 0 0,0 0 0 0 0,0-1 1 0 0,0 1-1 0 0,0 0 0 0 0,0 0 1 0 0,0 0-1 0 0,0 0 1 0 0,0 0-1 0 0,0 0 0 0 0,0 0 1 0 0,0 0-1 0 0,0 0 0 0 0,0 0 1 0 0,0 0-1 0 0,0-1 1 0 0,0 1-1 0 0,0 0 0 0 0,0 0 1 0 0,0 0-1 0 0,0 0 1 0 0,0 0-1 0 0,0 0 0 0 0,0 0 1 0 0,1 0-1 0 0,-1 0 0 0 0,0 0 1 0 0,0 0-1 0 0,0 0 1 0 0,0 0-1 0 0,0 0 0 0 0,0-1 1 0 0,0 1-1 0 0,0 0 0 0 0,0 0 1 0 0,0 0-1 0 0,0 0 1 0 0,0 0-1 0 0,0 0 0 0 0,1 0 1 0 0,-1 0-1 0 0,0 0 1 0 0,0 0-1 0 0,0 0 0 0 0,0 0 1 0 0,0 0-1 0 0,0 0 0 0 0,0 0 1 0 0,0 0-1 0 0,0 0 1 0 0,0 0-1 0 0,1 0 0 0 0,-1 0 1 0 0,0 0-1 0 0,18-2 446 0 0,585-16 1061 0 0,-41 2 274 0 0,-545 15-1680 0 0,3 0 295 0 0,-1 0 0 0 0,26-6 0 0 0,-43 7-391 0 0,-2-1-13 0 0,-9-2-2543 0 0,-4 2-7692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2:59.7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23 10602 0 0,'0'0'14318'0'0,"3"-2"-14017"0"0,6-4-629 0 0,-4 2 2310 0 0,-14-2-4246 0 0,4 2-1845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2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 0 0 0,'0'0'0'0'0,"-23"17"0"0"0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2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0 0 0,'0'0'13057'0'0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5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0 0 0,'6'-6'22099'0'0,"-6"6"-22016"0"0,9-6 3686 0 0,-9 5-3342 0 0,0-1-1499 0 0,0 1 158 0 0,0-1 1 0 0,0 1-1 0 0,-1-1 1 0 0,1 1-1 0 0,0-1 1 0 0,-1 1 0 0 0,1 0-1 0 0,-1-1 1 0 0,-1-2-1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5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5609 0 0,'0'0'128'0'0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6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7618 0 0,'0'0'192'0'0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6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10098 0 0,'0'0'2305'0'0,"-34"9"-9539"0"0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7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8970 0 0,'0'0'1864'0'0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7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8874 0 0,'0'0'3833'0'0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7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5009 0 0,'0'0'3425'0'0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8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5929 0 0,'0'0'-296'0'0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3:03.5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8658 0 0,'0'0'5777'0'0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8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13003 0 0,'0'0'-8'0'0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4:59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5161 0 0,'0'0'4304'0'0,"4"-4"-3950"0"0,33-34 10861 0 0,-37 39-11245 0 0,-13 2-739 0 0,4-1-1682 0 0,0 0-3716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09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20236 0 0,'0'0'4333'0'0,"28"0"-3863"0"0,88 0-117 0 0,-41-2 419 0 0,133-20 0 0 0,-114 8-174 0 0,-89 14 377 0 0,-1-1-3467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09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 18564 0 0,'0'0'7234'0'0,"26"-3"-6505"0"0,80-8-181 0 0,-74 6-331 0 0,0-1 0 0 0,-1-1 1 0 0,0-2-1 0 0,31-13 0 0 0,-8 3-279 0 0,28-10-1485 0 0,-42 15-2231 0 0,0 0-6101 0 0,-22 9-2584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0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20020 0 0,'0'0'7306'0'0,"26"26"-6953"0"0,85 85-37 0 0,16 28 387 0 0,-89-94-484 0 0,13 14 33 0 0,-3 2 1 0 0,55 93-1 0 0,-97-137-809 0 0,-6-8-4221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0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441 1 20068 0 0,'0'0'5581'0'0,"-20"25"-5060"0"0,-67 83-119 0 0,79-98-325 0 0,0 1 0 0 0,0 1-1 0 0,1 0 1 0 0,0 0 0 0 0,-5 14 0 0 0,1-2 62 0 0,-114 195 1041 0 0,73-133-781 0 0,16-35-170 0 0,27-41-191 0 0,1 1 0 0 0,1 0 0 0 0,0 0 0 0 0,0 0 0 0 0,1 1 0 0 0,-9 24 0 0 0,26-45-6717 0 0,0-3 1971 0 0,-5 5-1547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0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18388 0 0,'0'0'9766'0'0,"29"0"-9438"0"0,99-1-25 0 0,43 0 349 0 0,368-8 1283 0 0,-496 9-1733 0 0,-27 1-114 0 0,-1-1 1 0 0,26-3-1 0 0,-41 3-478 0 0,1 0 0 0 0,-1 0 0 0 0,1 0 0 0 0,0 0 0 0 0,-1 0 0 0 0,1 0 0 0 0,0 0 0 0 0,-1 1 1 0 0,1-1-1 0 0,-1 0 0 0 0,1 0 0 0 0,-1 1 0 0 0,1-1 0 0 0,0 0 0 0 0,-1 1 0 0 0,1-1 0 0 0,-1 0 0 0 0,1 1 0 0 0,-1-1 0 0 0,0 1 1 0 0,1-1-1 0 0,-1 1 0 0 0,1-1 0 0 0,-1 1 0 0 0,0-1 0 0 0,1 1 0 0 0,-1 0 0 0 0,3 3-3399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8402 0 0,'0'0'20393'0'0,"9"0"-20072"0"0,111 3 685 0 0,0-5 0 0 0,145-22 1 0 0,-263 24-1026 0 0,-1 0-1 0 0,0 0 1 0 0,0-1 0 0 0,1 1 0 0 0,-1 0-1 0 0,0-1 1 0 0,0 1 0 0 0,0-1 0 0 0,1 1-1 0 0,-1-1 1 0 0,0 1 0 0 0,0-1-1 0 0,0 0 1 0 0,0 1 0 0 0,0-1 0 0 0,0 0-1 0 0,1-2 1 0 0,-1 2-113 0 0,-1 0 0 0 0,0 1-1 0 0,0-1 1 0 0,0 0 0 0 0,0 0 0 0 0,0 0 0 0 0,0 0-1 0 0,-1 0 1 0 0,1 1 0 0 0,0-1 0 0 0,0 0 0 0 0,-1 0-1 0 0,1 0 1 0 0,0 1 0 0 0,-1-1 0 0 0,1 0-1 0 0,-1 0 1 0 0,1 1 0 0 0,-1-1 0 0 0,1 0 0 0 0,-1 1-1 0 0,1-1 1 0 0,-1 1 0 0 0,0-1 0 0 0,1 0-1 0 0,-1 1 1 0 0,-1-1 0 0 0,-14-22-7687 0 0,13 16 1496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1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17492 0 0,'0'0'9926'0'0,"2"27"-9343"0"0,8 89-86 0 0,-7 58 698 0 0,-4-108-831 0 0,-13 141 872 0 0,2-39-1237 0 0,13-168-472 0 0,1-1 0 0 0,-1 1 1 0 0,0 0-1 0 0,0 0 0 0 0,0 0 0 0 0,0-1 1 0 0,0 1-1 0 0,0-1 0 0 0,0 1 0 0 0,0 0 1 0 0,0-1-1 0 0,2-1 0 0 0,6-2-5316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2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17556 0 0,'0'0'8894'0'0,"4"20"-8678"0"0,-1 4-147 0 0,0-3 23 0 0,1 1 1 0 0,0-1 0 0 0,16 41 0 0 0,-14-48-34 0 0,0 0 1 0 0,2 0 0 0 0,0 0-1 0 0,0-1 1 0 0,1 0 0 0 0,12 13-1 0 0,-18-22-49 0 0,0-1-1 0 0,1 0 1 0 0,-1 1 0 0 0,0-1-1 0 0,1-1 1 0 0,0 1-1 0 0,0 0 1 0 0,0-1 0 0 0,0 0-1 0 0,0 0 1 0 0,0 0-1 0 0,1 0 1 0 0,-1-1 0 0 0,1 0-1 0 0,-1 0 1 0 0,1 0-1 0 0,-1 0 1 0 0,1-1-1 0 0,0 1 1 0 0,-1-1 0 0 0,1-1-1 0 0,-1 1 1 0 0,1 0-1 0 0,0-1 1 0 0,5-2 0 0 0,-5 1-115 0 0,-1 0 1 0 0,0 0-1 0 0,0 0 1 0 0,0-1 0 0 0,0 1-1 0 0,0-1 1 0 0,0 0-1 0 0,-1 0 1 0 0,1 0-1 0 0,-1-1 1 0 0,0 0 0 0 0,0 1-1 0 0,3-7 1 0 0,3-5-890 0 0,-1-1 0 0 0,9-21 0 0 0,-8 16-282 0 0,-4 6-173 0 0,0 0 1 0 0,-1-1-1 0 0,4-27 1 0 0,-1 2-933 0 0,-5 31 2726 0 0,-1 0 0 0 0,0 0 1 0 0,-1-12-1 0 0,-1 8 2014 0 0,-7 163 6325 0 0,-15 8-6224 0 0,-52 154-1378 0 0,66-274-866 0 0,1 0 1 0 0,-4 61 0 0 0,6 76 582 0 0,9-124-439 0 0,-3-49-305 0 0,-6-25-3792 0 0,-1 4-2025 0 0,3 8-4452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3:04.0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15347 0 0,'0'0'11589'0'0,"5"8"-9159"0"0,-9-8-3089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1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11891 0 0,'0'0'17034'0'0,"-3"3"-16763"0"0,-6 6-68 0 0,9-8-196 0 0,0-1 0 0 0,0 0-1 0 0,0 0 1 0 0,0 1 0 0 0,0-1-1 0 0,0 0 1 0 0,0 0 0 0 0,0 0-1 0 0,0 1 1 0 0,0-1 0 0 0,0 0-1 0 0,0 0 1 0 0,0 1 0 0 0,1-1-1 0 0,-1 0 1 0 0,0 0 0 0 0,0 0-1 0 0,0 0 1 0 0,0 1-1 0 0,1-1 1 0 0,-1 0 0 0 0,0 0-1 0 0,0 0 1 0 0,0 0 0 0 0,1 0-1 0 0,-1 1 1 0 0,0-1 0 0 0,0 0-1 0 0,0 0 1 0 0,1 0 0 0 0,-1 0-1 0 0,35 5 410 0 0,-19-3-282 0 0,526 11 2097 0 0,-535-14-2196 0 0,108-9 175 0 0,6 1-81 0 0,-114 8-129 0 0,-16-1-2091 0 0,8 2 1343 0 0,-1-1 1 0 0,1 1-1 0 0,0 0 1 0 0,-1-1 0 0 0,1 1-1 0 0,0 0 1 0 0,-1 0 0 0 0,1 0-1 0 0,0 0 1 0 0,-1 0-1 0 0,1 0 1 0 0,0 0 0 0 0,-2 0-1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28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160 838 15427 0 0,'0'0'6904'0'0,"-19"2"-6797"0"0,-59 6-42 0 0,77-8-63 0 0,0 1 0 0 0,0-1-1 0 0,-1 0 1 0 0,1 0-1 0 0,0 0 1 0 0,0 0-1 0 0,0 1 1 0 0,0-1-1 0 0,0 1 1 0 0,0-1-1 0 0,0 1 1 0 0,0-1-1 0 0,0 1 1 0 0,0-1-1 0 0,0 1 1 0 0,0 0 0 0 0,0 0-1 0 0,0-1 1 0 0,0 1-1 0 0,1 0 1 0 0,-1 0-1 0 0,0 0 1 0 0,1 0-1 0 0,-1 0 1 0 0,1 0-1 0 0,-1 0 1 0 0,1 0-1 0 0,-1 0 1 0 0,1 0-1 0 0,0 0 1 0 0,-1 0 0 0 0,1 1-1 0 0,0-1 1 0 0,0 0-1 0 0,0 0 1 0 0,0 0-1 0 0,0 0 1 0 0,0 0-1 0 0,0 1 1 0 0,0-1-1 0 0,0 0 1 0 0,1 0-1 0 0,-1 0 1 0 0,1 1-1 0 0,0 6 6 0 0,-1-4-3 0 0,0 1 0 0 0,1-1 0 0 0,-1 1-1 0 0,1-1 1 0 0,0 0 0 0 0,0 1 0 0 0,1-1-1 0 0,-1 0 1 0 0,1 0 0 0 0,0 0 0 0 0,0 0-1 0 0,0 0 1 0 0,1 0 0 0 0,5 6 0 0 0,-3-4 28 0 0,0-1 1 0 0,1-1 0 0 0,0 1 0 0 0,0-1 0 0 0,0 1 0 0 0,0-2 0 0 0,1 1 0 0 0,8 3 0 0 0,5 0 96 0 0,1-1 0 0 0,-1 0 1 0 0,1-2-1 0 0,0 0 0 0 0,29 0 1 0 0,-21-2 153 0 0,0-2-1 0 0,1-1 1 0 0,-1-2 0 0 0,0-1 0 0 0,56-14-1 0 0,-66 12-108 0 0,1-1-1 0 0,-2 0 1 0 0,1-2-1 0 0,-1 0 1 0 0,0-1-1 0 0,-1-1 1 0 0,0 0-1 0 0,-1-2 1 0 0,21-19-1 0 0,-33 28-131 0 0,1-1 1 0 0,-1 0-1 0 0,0 0 1 0 0,-1 0-1 0 0,1 0 0 0 0,-1-1 1 0 0,0 0-1 0 0,-1 1 0 0 0,1-1 1 0 0,2-11-1 0 0,-4 13-21 0 0,0 0 0 0 0,-1 0 0 0 0,1-1 0 0 0,-1 1 0 0 0,0 0 0 0 0,0 0 1 0 0,-1 0-1 0 0,1 0 0 0 0,-1-1 0 0 0,0 1 0 0 0,0 0 0 0 0,-1 0 0 0 0,1 0 0 0 0,-1 1 0 0 0,0-1 0 0 0,0 0 1 0 0,-2-3-1 0 0,-3-2-31 0 0,0 0 1 0 0,0 0-1 0 0,-1 1 1 0 0,0 0 0 0 0,0 1-1 0 0,-1-1 1 0 0,0 2-1 0 0,0-1 1 0 0,-1 1 0 0 0,0 1-1 0 0,0 0 1 0 0,0 0-1 0 0,0 1 1 0 0,-1 0 0 0 0,0 1-1 0 0,0 0 1 0 0,0 1-1 0 0,0 0 1 0 0,0 1 0 0 0,-19 0-1 0 0,-1 0-5 0 0,1 2-1 0 0,-1 2 1 0 0,1 0-1 0 0,0 2 0 0 0,0 1 1 0 0,-34 12-1 0 0,42-10 7 0 0,0 1 0 0 0,0 1 0 0 0,1 0 0 0 0,0 2 0 0 0,1 0 0 0 0,0 2 0 0 0,1 0 0 0 0,-25 24 0 0 0,38-31-3 0 0,0 0 1 0 0,0 0 0 0 0,1 0 0 0 0,0 0-1 0 0,0 1 1 0 0,1 0 0 0 0,0 0 0 0 0,0 0-1 0 0,1 0 1 0 0,0 1 0 0 0,1-1 0 0 0,0 1 0 0 0,0 0-1 0 0,0 0 1 0 0,1 16 0 0 0,1-19 4 0 0,0 0 1 0 0,0-1-1 0 0,1 1 0 0 0,0 0 1 0 0,1 0-1 0 0,-1-1 0 0 0,1 1 1 0 0,0-1-1 0 0,0 1 1 0 0,1-1-1 0 0,-1 0 0 0 0,1 0 1 0 0,1 0-1 0 0,-1 0 0 0 0,1-1 1 0 0,-1 1-1 0 0,1-1 1 0 0,0 0-1 0 0,1 0 0 0 0,-1 0 1 0 0,1 0-1 0 0,0-1 0 0 0,0 0 1 0 0,9 4-1 0 0,-2-2 22 0 0,1 0 0 0 0,-1-1 1 0 0,1-1-1 0 0,0 0 0 0 0,0 0 0 0 0,1-2 0 0 0,-1 1 0 0 0,0-2 0 0 0,1 0 1 0 0,-1-1-1 0 0,24-3 0 0 0,-9-2 27 0 0,0-1 1 0 0,-1-1-1 0 0,0-1 0 0 0,36-17 1 0 0,-43 16-18 0 0,0 0 1 0 0,0-2-1 0 0,-1 0 1 0 0,-1-1-1 0 0,0-1 1 0 0,-1-1-1 0 0,0 0 1 0 0,-1-1 0 0 0,-1-1-1 0 0,-1-1 1 0 0,0 0-1 0 0,-1 0 1 0 0,-1-1-1 0 0,-1-1 1 0 0,-1 0-1 0 0,0-1 1 0 0,-2 0-1 0 0,9-32 1 0 0,-8 10-105 0 0,-1 0 1 0 0,-3-1-1 0 0,-2 0 0 0 0,-1 0 1 0 0,-3 0-1 0 0,-11-82 0 0 0,-16-20-283 0 0,22 121 340 0 0,-2 2 0 0 0,0-1 1 0 0,-22-42-1 0 0,29 63 26 0 0,0 2 4 0 0,1 0 0 0 0,0 0 0 0 0,-1 0 0 0 0,0 0 0 0 0,1 0 0 0 0,-1 0 1 0 0,0 0-1 0 0,0 0 0 0 0,1 0 0 0 0,-1 0 0 0 0,0 0 0 0 0,0 0 0 0 0,0 0 0 0 0,0 1 0 0 0,0-1 0 0 0,0 0 0 0 0,-2 0 0 0 0,2 12-124 0 0,3 9 79 0 0,0-1 1 0 0,1 0-1 0 0,7 23 0 0 0,0 5 60 0 0,22 128 108 0 0,99 422 1174 0 0,-88-428-730 0 0,-43-169-629 0 0,0 0 0 0 0,0 0 0 0 0,0 0 0 0 0,1 0 0 0 0,-1 0 0 0 0,0 0 0 0 0,0 0 0 0 0,0 0 0 0 0,0 0 0 0 0,0 0 0 0 0,0 0-1 0 0,0 0 1 0 0,0 0 0 0 0,0 0 0 0 0,0 0 0 0 0,0 0 0 0 0,0 0 0 0 0,0 0 0 0 0,0 0 0 0 0,0 0 0 0 0,0 0 0 0 0,1 0 0 0 0,-1 0 0 0 0,0 0 0 0 0,0 0 0 0 0,0 0 0 0 0,0 0-55 0 0,0 0 55 0 0,0 0 0 0 0,0 0 0 0 0,0 0 0 0 0,0 0 0 0 0,0 0 0 0 0,0 0 0 0 0,0 0 0 0 0,0 0 0 0 0,0 1 0 0 0,0-1 0 0 0,1-11-1954 0 0,0-16-7663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28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38 220 9266 0 0,'0'0'14164'0'0,"20"6"-13681"0"0,62 17-24 0 0,-79-22-418 0 0,-1 0 0 0 0,1-1 1 0 0,-1 1-1 0 0,1-1 0 0 0,0 1 1 0 0,-1-1-1 0 0,1 0 0 0 0,0 0 0 0 0,-1 0 1 0 0,1-1-1 0 0,0 1 0 0 0,-1-1 0 0 0,1 1 1 0 0,-1-1-1 0 0,1 0 0 0 0,-1 0 1 0 0,1 0-1 0 0,-1 0 0 0 0,0 0 0 0 0,1-1 1 0 0,3-2-1 0 0,6-4 146 0 0,1 2-51 0 0,0-2 1 0 0,-1 0 0 0 0,0 0-1 0 0,0-1 1 0 0,-1-1 0 0 0,14-14-1 0 0,-21 19-91 0 0,0 1 0 0 0,0-1 0 0 0,-1-1 0 0 0,0 1 0 0 0,0 0 0 0 0,0-1 0 0 0,4-11 1 0 0,-6 14-13 0 0,0-1 1 0 0,-1 0 0 0 0,1 1 0 0 0,-1-1 0 0 0,0 1 0 0 0,0-1-1 0 0,0 0 1 0 0,0 1 0 0 0,0-1 0 0 0,-1 0 0 0 0,0 1 0 0 0,0-1-1 0 0,0 1 1 0 0,-2-6 0 0 0,1 6-23 0 0,0 0-1 0 0,0 0 0 0 0,0 0 1 0 0,0 0-1 0 0,0 0 0 0 0,-1 1 1 0 0,1-1-1 0 0,-1 1 0 0 0,0-1 1 0 0,0 1-1 0 0,0 0 0 0 0,0 0 1 0 0,0 1-1 0 0,0-1 0 0 0,-1 0 1 0 0,1 1-1 0 0,0 0 1 0 0,-1 0-1 0 0,1 0 0 0 0,-1 0 1 0 0,0 1-1 0 0,1-1 0 0 0,-7 1 1 0 0,2-1-4 0 0,1 2 1 0 0,-1-1-1 0 0,1 1 1 0 0,0 0 0 0 0,-1 0-1 0 0,1 1 1 0 0,0 0-1 0 0,0 0 1 0 0,-1 1 0 0 0,-9 5-1 0 0,6-1 27 0 0,0 1 1 0 0,0 1-1 0 0,1 0 0 0 0,0 0 0 0 0,0 1 0 0 0,1 0 1 0 0,0 1-1 0 0,-11 18 0 0 0,9-11 37 0 0,1 0 1 0 0,0 1-1 0 0,2 0 0 0 0,-13 40 0 0 0,19-51-22 0 0,0 1 0 0 0,0 0 0 0 0,1 0-1 0 0,0 0 1 0 0,0 0 0 0 0,1 0 0 0 0,1 0 0 0 0,-1 0-1 0 0,2 0 1 0 0,-1 0 0 0 0,1-1 0 0 0,0 1-1 0 0,7 15 1 0 0,-6-17-20 0 0,0-1-1 0 0,1 0 1 0 0,0 0-1 0 0,0-1 1 0 0,0 1 0 0 0,1-1-1 0 0,0 0 1 0 0,0 0-1 0 0,0 0 1 0 0,1-1-1 0 0,-1 0 1 0 0,1 0 0 0 0,0 0-1 0 0,0-1 1 0 0,1 0-1 0 0,-1 0 1 0 0,1-1-1 0 0,7 3 1 0 0,-1-2-75 0 0,0 0 0 0 0,-1-1 1 0 0,1-1-1 0 0,0 0 0 0 0,0-1 0 0 0,0 0 1 0 0,21-4-1 0 0,27-9-2932 0 0,-3-6-5735 0 0,-36 10-4342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29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435 292 16740 0 0,'0'0'5958'0'0,"-1"30"-5460"0"0,0 101-62 0 0,1-111-332 0 0,1 1 0 0 0,1-1 0 0 0,1 0 0 0 0,0-1 0 0 0,11 33-1 0 0,-6-22-17 0 0,11 37 87 0 0,3-1 0 0 0,58 121 0 0 0,-73-174-123 0 0,0 0-1 0 0,2 0 1 0 0,-1-1-1 0 0,12 12 1 0 0,-20-24-40 0 0,0 0 1 0 0,0 0-1 0 0,0 0 0 0 0,0 0 1 0 0,0 0-1 0 0,0 0 0 0 0,0 0 1 0 0,1 0-1 0 0,-1 0 0 0 0,0 0 0 0 0,0 0 1 0 0,0 0-1 0 0,0 0 0 0 0,0 0 1 0 0,0-1-1 0 0,0 1 0 0 0,0 0 1 0 0,0 0-1 0 0,0 0 0 0 0,0 0 1 0 0,0 0-1 0 0,0 0 0 0 0,0 0 1 0 0,0 0-1 0 0,0 0 0 0 0,0 0 0 0 0,1 0 1 0 0,-1 0-1 0 0,0 0 0 0 0,0 0 1 0 0,0 0-1 0 0,0 0 0 0 0,0 0 1 0 0,0 0-1 0 0,0 0 0 0 0,0 0 1 0 0,0 0-1 0 0,0 0 0 0 0,0 0 1 0 0,0 0-1 0 0,1 0 0 0 0,-1 0 0 0 0,0 0 1 0 0,0 0-1 0 0,0 0 0 0 0,0 0 1 0 0,0 0-1 0 0,0 0 0 0 0,0 0 1 0 0,0 0-1 0 0,0 0 0 0 0,0 1 1 0 0,0-1-1 0 0,0 0 0 0 0,0 0 1 0 0,0 0-1 0 0,0 0 0 0 0,0 0 0 0 0,0 0 1 0 0,1 0-1 0 0,-1 0 0 0 0,0 0 1 0 0,0 0-1 0 0,0 0 0 0 0,-2-9 240 0 0,-6-12-106 0 0,-57-106-86 0 0,9 20-77 0 0,50 93 20 0 0,-98-193-152 0 0,79 164 51 0 0,-1 1 1 0 0,-54-65 0 0 0,43 64 110 0 0,-2 1 1 0 0,-46-37 0 0 0,-17-11 673 0 0,97 84-546 0 0,10 5-157 0 0,14 6-86 0 0,70 41 38 0 0,-35-16 68 0 0,1-3-1 0 0,71 24 1 0 0,-70-34 8 0 0,1-2 1 0 0,0-3-1 0 0,1-2 0 0 0,0-3 0 0 0,0-2 1 0 0,88-5-1 0 0,-130-1 7 0 0,0-1 1 0 0,0-1-1 0 0,1 0 1 0 0,-1-1-1 0 0,-1-1 0 0 0,1 0 1 0 0,-1-1-1 0 0,0 0 0 0 0,0-2 1 0 0,16-10-1 0 0,-25 14 2 0 0,1-1-1 0 0,-1 0 1 0 0,0 0-1 0 0,-1-1 1 0 0,1 1-1 0 0,-1-1 1 0 0,0 0-1 0 0,0-1 1 0 0,-1 1 0 0 0,0-1-1 0 0,0 0 1 0 0,-1 0-1 0 0,0 0 1 0 0,0 0-1 0 0,0-1 1 0 0,-1 1-1 0 0,0-1 1 0 0,-1 0-1 0 0,1 1 1 0 0,-2-1-1 0 0,1 0 1 0 0,-1 0 0 0 0,-1-9-1 0 0,1 13-14 0 0,-1 0 0 0 0,0-1 1 0 0,-1 1-1 0 0,1 0 0 0 0,-1 0 0 0 0,0 0 0 0 0,0 0 0 0 0,0 0 0 0 0,0 0 1 0 0,-1 0-1 0 0,1 1 0 0 0,-6-7 0 0 0,5 8 3 0 0,1-1 1 0 0,-1 1-1 0 0,0-1 1 0 0,0 1-1 0 0,1 0 1 0 0,-1 0-1 0 0,-1 0 1 0 0,1 1-1 0 0,0-1 1 0 0,0 1 0 0 0,-1-1-1 0 0,1 1 1 0 0,0 0-1 0 0,-1 0 1 0 0,1 1-1 0 0,-5-1 1 0 0,7 1-11 0 0,0 0 1 0 0,0 1 0 0 0,0-1 0 0 0,0 0 0 0 0,0 1 0 0 0,-1-1 0 0 0,1 1 0 0 0,0-1 0 0 0,0 1 0 0 0,0 0 0 0 0,0-1-1 0 0,0 1 1 0 0,1 0 0 0 0,-1 0 0 0 0,0 0 0 0 0,0-1 0 0 0,0 1 0 0 0,1 0 0 0 0,-1 0 0 0 0,0 0 0 0 0,1 0 0 0 0,-1 0 0 0 0,0 3-1 0 0,-9 27-13 0 0,9-28 18 0 0,-7 29 46 0 0,2 0-1 0 0,1 0 0 0 0,-2 43 0 0 0,5 5 172 0 0,4 1 0 0 0,13 97 0 0 0,-1-97 35 0 0,10 77 288 0 0,-12-83-319 0 0,-7-44-84 0 0,4 63-1 0 0,-9-36-1171 0 0,14-72-8344 0 0,-12 12 7754 0 0,4-6-5506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0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166 161 10466 0 0,'0'0'14515'0'0,"-16"5"-14456"0"0,-53 19-31 0 0,67-23-27 0 0,0 0 1 0 0,1-1-1 0 0,-1 2 0 0 0,0-1 1 0 0,1 0-1 0 0,-1 0 0 0 0,1 0 1 0 0,-1 1-1 0 0,1-1 0 0 0,0 1 1 0 0,0-1-1 0 0,-1 1 1 0 0,1 0-1 0 0,0-1 0 0 0,0 1 1 0 0,1 0-1 0 0,-1 0 0 0 0,0 0 1 0 0,0-1-1 0 0,1 1 0 0 0,-1 0 1 0 0,1 0-1 0 0,0 0 0 0 0,0 0 1 0 0,0 0-1 0 0,0 0 0 0 0,0 0 1 0 0,0 0-1 0 0,0 0 0 0 0,0 0 1 0 0,1 0-1 0 0,0 2 1 0 0,0 7 10 0 0,-1-4 0 0 0,1-1 0 0 0,-1 0 1 0 0,2 1-1 0 0,-1-1 0 0 0,1 0 0 0 0,-1 0 0 0 0,2 0 0 0 0,-1 0 0 0 0,1-1 0 0 0,-1 1 0 0 0,2 0 0 0 0,-1-1 0 0 0,1 0 0 0 0,-1 0 0 0 0,1 0 0 0 0,1 0 0 0 0,-1-1 0 0 0,1 0 0 0 0,0 0 0 0 0,0 0 1 0 0,0 0-1 0 0,9 4 0 0 0,-2-1 40 0 0,0-1 0 0 0,1-1 1 0 0,0 0-1 0 0,0 0 0 0 0,0-2 0 0 0,1 1 1 0 0,0-2-1 0 0,-1 0 0 0 0,21 1 1 0 0,-14-3 73 0 0,0-1 0 0 0,0-1 0 0 0,0-1 0 0 0,0-1 0 0 0,-1 0 0 0 0,31-11 0 0 0,-38 10-67 0 0,-1 1 0 0 0,0-2 1 0 0,0 1-1 0 0,0-1 0 0 0,-1-1 0 0 0,0 0 0 0 0,0-1 0 0 0,-1 0 0 0 0,1 0 0 0 0,-2-1 0 0 0,1 0 0 0 0,7-11 1 0 0,-13 15-24 0 0,-1 0-1 0 0,1 0 1 0 0,-1 0 0 0 0,0-1 0 0 0,0 1 0 0 0,0-1 0 0 0,-1 1 0 0 0,0-1 0 0 0,0 1 0 0 0,-1-1 0 0 0,1 1 0 0 0,-1-1 0 0 0,0 0 0 0 0,-1 1 0 0 0,0-1 0 0 0,1 0 0 0 0,-2 1 0 0 0,1-1 0 0 0,-1 1 0 0 0,-4-11 0 0 0,1 4 3 0 0,-1 0 1 0 0,-1 1-1 0 0,0-1 0 0 0,-1 1 1 0 0,0 1-1 0 0,0 0 0 0 0,-1 0 1 0 0,-10-9-1 0 0,10 12-14 0 0,-1 0 1 0 0,0 1-1 0 0,0 0 0 0 0,0 0 0 0 0,0 1 0 0 0,-1 0 1 0 0,0 1-1 0 0,0 0 0 0 0,0 1 0 0 0,-1 0 1 0 0,1 1-1 0 0,-1 1 0 0 0,1-1 0 0 0,-1 2 0 0 0,0-1 1 0 0,0 2-1 0 0,-15 2 0 0 0,7-1 11 0 0,1 2 0 0 0,0 0 1 0 0,1 1-1 0 0,-1 1 0 0 0,1 0 0 0 0,0 2 1 0 0,0 0-1 0 0,1 1 0 0 0,-27 19 0 0 0,32-19-111 0 0,1 0 0 0 0,0 1 0 0 0,0 1 0 0 0,1-1-1 0 0,1 2 1 0 0,0-1 0 0 0,-10 17 0 0 0,18-26-142 0 0,0 1 1 0 0,0-1 0 0 0,0 1-1 0 0,0-1 1 0 0,0 1-1 0 0,1 0 1 0 0,-1-1 0 0 0,1 1-1 0 0,-1 0 1 0 0,1-1-1 0 0,0 1 1 0 0,0 0 0 0 0,0-1-1 0 0,0 1 1 0 0,1 0 0 0 0,-1-1-1 0 0,1 1 1 0 0,0 0-1 0 0,0-1 1 0 0,2 5 0 0 0,8 9-4543 0 0,4-2-3679 0 0,-4-8-2722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0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42 322 11787 0 0,'0'0'14129'0'0,"-2"-13"-13729"0"0,0-1-325 0 0,-1-14 194 0 0,-2 1 0 0 0,-9-32 0 0 0,11 45-117 0 0,0 1 0 0 0,-2-18 0 0 0,2 10 43 0 0,2 16-167 0 0,1 0 0 0 0,-1 1 0 0 0,1-1 1 0 0,0 0-1 0 0,0 1 0 0 0,1-1 0 0 0,-1 0 0 0 0,1 1 1 0 0,0-1-1 0 0,0 1 0 0 0,1-1 0 0 0,-1 1 1 0 0,1 0-1 0 0,4-8 0 0 0,-4 10-32 0 0,-1 0-1 0 0,1 0 1 0 0,0 0-1 0 0,0 0 1 0 0,0 0 0 0 0,0 1-1 0 0,0-1 1 0 0,0 1-1 0 0,0 0 1 0 0,1-1 0 0 0,-1 1-1 0 0,0 0 1 0 0,1 0-1 0 0,-1 1 1 0 0,1-1 0 0 0,-1 0-1 0 0,1 1 1 0 0,-1-1 0 0 0,1 1-1 0 0,0 0 1 0 0,-1 0-1 0 0,1 0 1 0 0,-1 0 0 0 0,1 1-1 0 0,-1-1 1 0 0,1 0-1 0 0,0 1 1 0 0,2 1 0 0 0,3 1-12 0 0,-1-1 1 0 0,0 1 0 0 0,0 1-1 0 0,-1-1 1 0 0,1 1 0 0 0,-1 0-1 0 0,0 1 1 0 0,8 6 0 0 0,43 49-13 0 0,-38-39 23 0 0,1 3-3 0 0,-1 0 0 0 0,-1 2-1 0 0,-1 0 1 0 0,-2 1 0 0 0,-1 1 0 0 0,12 29 0 0 0,-14-9-3 0 0,-7-22-2631 0 0,4-2-8102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77 184 8178 0 0,'0'0'16707'0'0,"-8"-5"-16675"0"0,-23-11-40 0 0,31 16 8 0 0,0 0 0 0 0,0-1-1 0 0,0 1 1 0 0,-1 0 0 0 0,1 0-1 0 0,0 0 1 0 0,0 0 0 0 0,0 0-1 0 0,0 0 1 0 0,-1 0 0 0 0,1 0-1 0 0,0 0 1 0 0,0 0 0 0 0,0 0-1 0 0,0 0 1 0 0,-1 0 0 0 0,1 0-1 0 0,0 0 1 0 0,0 0 0 0 0,0 0-1 0 0,0 0 1 0 0,-1 0 0 0 0,1 0-1 0 0,0 1 1 0 0,0-1 0 0 0,0 0-1 0 0,0 0 1 0 0,0 0 0 0 0,-1 0-1 0 0,1 0 1 0 0,0 0 0 0 0,0 0-1 0 0,0 0 1 0 0,0 1 0 0 0,0-1-1 0 0,0 0 1 0 0,0 0 0 0 0,-1 0-1 0 0,1 0 1 0 0,0 0 0 0 0,0 1-1 0 0,0-1 1 0 0,0 0 0 0 0,0 0-1 0 0,1 12-6 0 0,6 10 7 0 0,-2-13 18 0 0,0 0 1 0 0,1-1 0 0 0,0 1-1 0 0,0-1 1 0 0,1 0 0 0 0,0-1-1 0 0,1 0 1 0 0,-1 0 0 0 0,1 0-1 0 0,1-1 1 0 0,-1-1 0 0 0,1 1-1 0 0,14 6 1 0 0,-7-5 90 0 0,-1-1 1 0 0,1 0 0 0 0,0-1-1 0 0,0-1 1 0 0,1-1-1 0 0,-1 0 1 0 0,27 1-1 0 0,-16-3 199 0 0,-1-2 1 0 0,43-5-1 0 0,-62 5-254 0 0,0 0 0 0 0,0-1 0 0 0,0 0 0 0 0,0 0 0 0 0,0-1 0 0 0,0 0 1 0 0,-1 0-1 0 0,1-1 0 0 0,-1 0 0 0 0,0 0 0 0 0,0 0 0 0 0,0-1 0 0 0,0 1 0 0 0,5-8 1 0 0,-8 8-3 0 0,-1 0 0 0 0,1 0 0 0 0,-1 0 0 0 0,0 0 1 0 0,0 0-1 0 0,-1 0 0 0 0,1-1 0 0 0,-1 1 0 0 0,0-1 1 0 0,0 1-1 0 0,0-1 0 0 0,-1 1 0 0 0,0-1 0 0 0,1 0 1 0 0,-2 1-1 0 0,1-1 0 0 0,0 0 0 0 0,-1 1 1 0 0,0-1-1 0 0,0 1 0 0 0,-1-1 0 0 0,-2-5 0 0 0,-1-2 16 0 0,0 1-1 0 0,-1 0 0 0 0,0 0 0 0 0,-1 0 1 0 0,0 1-1 0 0,0 0 0 0 0,-11-10 1 0 0,10 12-62 0 0,0 1 0 0 0,-1 0 1 0 0,0 0-1 0 0,-1 1 0 0 0,1 0 1 0 0,-1 1-1 0 0,0 0 0 0 0,-1 0 1 0 0,1 1-1 0 0,-1 1 0 0 0,-15-4 1 0 0,5 3-23 0 0,0 1 0 0 0,0 1 0 0 0,0 0 0 0 0,-1 2 0 0 0,-24 2 0 0 0,35 0 6 0 0,-1-1 1 0 0,1 2-1 0 0,0-1 1 0 0,0 2-1 0 0,0-1 1 0 0,0 2-1 0 0,0-1 1 0 0,1 1-1 0 0,-1 1 1 0 0,2 0-1 0 0,-1 0 1 0 0,-13 12-1 0 0,19-14-4 0 0,-1 1 1 0 0,1-1-1 0 0,0 1 0 0 0,0-1 0 0 0,1 1 1 0 0,-1 0-1 0 0,1 1 0 0 0,0-1 0 0 0,1 1 0 0 0,-1-1 1 0 0,1 1-1 0 0,0 0 0 0 0,0-1 0 0 0,1 1 1 0 0,0 0-1 0 0,0 0 0 0 0,0 1 0 0 0,1-1 1 0 0,0 0-1 0 0,0 0 0 0 0,1 0 0 0 0,-1 0 1 0 0,1 0-1 0 0,0 0 0 0 0,3 8 0 0 0,0-6-4 0 0,0 1-1 0 0,0-1 1 0 0,0-1-1 0 0,1 1 1 0 0,1 0-1 0 0,-1-1 1 0 0,1 0-1 0 0,0-1 1 0 0,1 1-1 0 0,-1-1 0 0 0,1 0 1 0 0,0-1-1 0 0,1 1 1 0 0,0-2-1 0 0,-1 1 1 0 0,1-1-1 0 0,10 4 1 0 0,11 3 12 0 0,-1 0 0 0 0,1-2 1 0 0,56 9-1 0 0,-65-15 27 0 0,-8-1-12 0 0,1 0 0 0 0,-1 1 0 0 0,0 0 0 0 0,14 6 0 0 0,-22-7-8 0 0,0 1-1 0 0,0-1 1 0 0,0 1-1 0 0,0-1 1 0 0,0 1-1 0 0,-1 0 0 0 0,1 1 1 0 0,-1-1-1 0 0,0 0 1 0 0,0 1-1 0 0,0 0 1 0 0,0 0-1 0 0,-1 0 1 0 0,1 0-1 0 0,1 5 0 0 0,21 49 0 0 0,-3 1-1 0 0,22 92 0 0 0,-43-147-2 0 0,0 0 1 0 0,0 0-1 0 0,-1-1 1 0 0,1 1 0 0 0,-1 0-1 0 0,0 0 1 0 0,0 0-1 0 0,0 0 1 0 0,0 0-1 0 0,-1-1 1 0 0,0 1-1 0 0,0 0 1 0 0,0 0-1 0 0,0 0 1 0 0,0-1-1 0 0,-1 1 1 0 0,1-1 0 0 0,-1 1-1 0 0,0-1 1 0 0,0 0-1 0 0,-4 4 1 0 0,1-2 35 0 0,-1 0 0 0 0,0 0 1 0 0,0-1-1 0 0,-1 1 0 0 0,0-2 0 0 0,1 1 1 0 0,-1-1-1 0 0,-1 0 0 0 0,-13 4 1 0 0,-21 5 119 0 0,0-3 1 0 0,-1-1-1 0 0,-1-2 1 0 0,1-2-1 0 0,-1-2 1 0 0,-46-3-1 0 0,44-5-17 0 0,44 6-214 0 0,1 0 0 0 0,-1 0 0 0 0,1 0 0 0 0,0-1 0 0 0,-1 1 0 0 0,1-1 0 0 0,0 1 0 0 0,-1-1 0 0 0,1 1 0 0 0,0-1 0 0 0,-1 0 0 0 0,1 1 0 0 0,0-1 0 0 0,0 0 0 0 0,0 0 0 0 0,0 0 0 0 0,0 0 0 0 0,0 0 0 0 0,0 0 0 0 0,0 0 0 0 0,0-1-1 0 0,1 1 1 0 0,-1 0 0 0 0,0 0 0 0 0,1-1 0 0 0,-1 1 0 0 0,1 0 0 0 0,-1-2 0 0 0,1 1-163 0 0,1 1-1 0 0,-1 0 1 0 0,1-1-1 0 0,-1 1 1 0 0,1 0-1 0 0,0 0 1 0 0,-1 0-1 0 0,1 0 1 0 0,0 0-1 0 0,0-1 1 0 0,0 1-1 0 0,0 1 1 0 0,0-1-1 0 0,0 0 1 0 0,0 0-1 0 0,0 0 1 0 0,0 0-1 0 0,1 0 1 0 0,28-16-4095 0 0,-19 12-4 0 0,1-3-7286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2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225 244 9618 0 0,'0'0'11637'0'0,"-25"-13"-10934"0"0,-77-35-130 0 0,99 47-532 0 0,1-1 0 0 0,-1 1-1 0 0,0 0 1 0 0,0 1 0 0 0,1-1-1 0 0,-1 0 1 0 0,0 1 0 0 0,0 0-1 0 0,0-1 1 0 0,-5 1 0 0 0,8 1-24 0 0,-1-1 0 0 0,0 0 0 0 0,0 0 0 0 0,1 1 0 0 0,-1-1 0 0 0,0 0 0 0 0,1 1 0 0 0,-1-1 0 0 0,0 1 0 0 0,1-1 0 0 0,-1 1 0 0 0,0-1 0 0 0,1 1 0 0 0,-1-1 0 0 0,1 1 0 0 0,-1 0 0 0 0,0 0 0 0 0,-2 3 95 0 0,-1-1-46 0 0,0 1 1 0 0,0-1-1 0 0,1 1 1 0 0,-1 0-1 0 0,1-1 1 0 0,0 2-1 0 0,0-1 1 0 0,0 0-1 0 0,1 0 1 0 0,0 1-1 0 0,0 0 1 0 0,0-1-1 0 0,0 1 1 0 0,0 0-1 0 0,1 0 1 0 0,-1 8-1 0 0,2-9-31 0 0,0 0 1 0 0,0 0-1 0 0,0-1 0 0 0,1 1 1 0 0,-1 0-1 0 0,1 0 1 0 0,0-1-1 0 0,0 1 0 0 0,0-1 1 0 0,1 1-1 0 0,-1-1 0 0 0,1 1 1 0 0,0-1-1 0 0,0 0 0 0 0,0 0 1 0 0,0 0-1 0 0,1 0 0 0 0,-1 0 1 0 0,1 0-1 0 0,0-1 0 0 0,0 1 1 0 0,4 2-1 0 0,5 2 66 0 0,1 0 1 0 0,-1 0-1 0 0,1-2 0 0 0,0 1 0 0 0,0-2 1 0 0,1 0-1 0 0,0 0 0 0 0,-1-2 0 0 0,1 1 1 0 0,17-1-1 0 0,-6 0 155 0 0,0-2 0 0 0,0-1 0 0 0,0-1 0 0 0,47-10 0 0 0,-50 6-19 0 0,1 0 1 0 0,25-12-1 0 0,-41 15-163 0 0,1-1-1 0 0,-2 1 1 0 0,1-2 0 0 0,0 1 0 0 0,-1 0-1 0 0,0-1 1 0 0,0 0 0 0 0,0-1-1 0 0,0 1 1 0 0,5-9 0 0 0,-9 10-32 0 0,0 0 0 0 0,0 0 0 0 0,0 0 0 0 0,0 0 0 0 0,-1 0 0 0 0,0 0 1 0 0,0 0-1 0 0,0-1 0 0 0,0 1 0 0 0,-1-1 0 0 0,0 1 0 0 0,1 0 0 0 0,-2-1 0 0 0,1 1 0 0 0,0-1 0 0 0,-1 1 0 0 0,0 0 0 0 0,0-1 1 0 0,0 1-1 0 0,-1 0 0 0 0,1 0 0 0 0,-1 0 0 0 0,-4-6 0 0 0,0-2-25 0 0,-1 2-1 0 0,0-1 1 0 0,-1 1 0 0 0,0 0-1 0 0,0 0 1 0 0,-20-15 0 0 0,16 15-41 0 0,0 2 1 0 0,-1 0 0 0 0,0 0-1 0 0,0 1 1 0 0,-1 1-1 0 0,-22-8 1 0 0,25 11 9 0 0,0-1 1 0 0,0 2-1 0 0,-1 0 0 0 0,1 0 0 0 0,-1 1 0 0 0,1 0 1 0 0,-1 1-1 0 0,1 1 0 0 0,-14 1 0 0 0,18 0 3 0 0,-1 1-1 0 0,1-1 0 0 0,0 1 1 0 0,-1 1-1 0 0,2-1 0 0 0,-1 1 0 0 0,0 1 1 0 0,1-1-1 0 0,-1 1 0 0 0,1 0 1 0 0,-7 8-1 0 0,6-6-2 0 0,0 1-1 0 0,0 0 1 0 0,1 1 0 0 0,0-1 0 0 0,0 1-1 0 0,1 1 1 0 0,-7 17 0 0 0,8-16-14 0 0,1 0 0 0 0,0 0 0 0 0,1 0 1 0 0,0 1-1 0 0,0 17 0 0 0,2-24 8 0 0,0 0 1 0 0,0 1-1 0 0,1-1 0 0 0,0 0 0 0 0,0 1 0 0 0,0-1 0 0 0,1 0 1 0 0,-1 0-1 0 0,1 0 0 0 0,0 0 0 0 0,1 0 0 0 0,-1-1 0 0 0,1 1 0 0 0,3 4 1 0 0,3 0 6 0 0,-1 0 1 0 0,1-1-1 0 0,1 0 1 0 0,0-1-1 0 0,0 0 1 0 0,0 0-1 0 0,1-1 1 0 0,-1-1-1 0 0,2 1 1 0 0,-1-2-1 0 0,0 0 1 0 0,16 4-1 0 0,-13-5 25 0 0,0 0-1 0 0,0-1 1 0 0,0-1-1 0 0,1 0 0 0 0,-1-1 1 0 0,0 0-1 0 0,0-1 0 0 0,0-1 1 0 0,0 0-1 0 0,19-6 0 0 0,-29 7 3 0 0,0-1 1 0 0,0 1-1 0 0,0-1 0 0 0,0 0 0 0 0,-1 0 1 0 0,1 0-1 0 0,0 0 0 0 0,-1 0 0 0 0,0-1 1 0 0,1 0-1 0 0,-1 0 0 0 0,0 0 0 0 0,0 0 1 0 0,-1 0-1 0 0,1-1 0 0 0,-1 1 0 0 0,1-1 0 0 0,-1 1 1 0 0,2-6-1 0 0,-2 1 15 0 0,1 0-1 0 0,-2-1 1 0 0,1 1 0 0 0,-1-1-1 0 0,0 0 1 0 0,-1 1 0 0 0,0-1-1 0 0,-1-11 1 0 0,-13-43 19 0 0,3 31-53 0 0,7 26-117 0 0,8 21-107 0 0,2 0 213 0 0,0 0 0 0 0,1 0-1 0 0,0-1 1 0 0,1 0 0 0 0,1 0 0 0 0,0-1 0 0 0,1 0-1 0 0,1 0 1 0 0,15 14 0 0 0,-17-19 34 0 0,1-1 0 0 0,-1 1 0 0 0,2-2 0 0 0,-1 1 0 0 0,0-2 0 0 0,1 1 0 0 0,0-1 0 0 0,1-1 0 0 0,-1 0 0 0 0,1-1 0 0 0,0 0-1 0 0,-1 0 1 0 0,16 0 0 0 0,-13-1 15 0 0,0-2-1 0 0,0 1 0 0 0,0-2 0 0 0,0 0 1 0 0,23-5-1 0 0,-33 5-16 0 0,0 0 1 0 0,-1 0 0 0 0,1-1-1 0 0,0 1 1 0 0,0-1-1 0 0,-1 0 1 0 0,1 0 0 0 0,-1 0-1 0 0,0 0 1 0 0,0-1-1 0 0,0 0 1 0 0,0 1-1 0 0,0-1 1 0 0,0 0 0 0 0,-1 0-1 0 0,1-1 1 0 0,-1 1-1 0 0,0 0 1 0 0,0-1 0 0 0,0 0-1 0 0,0 1 1 0 0,-1-1-1 0 0,0 0 1 0 0,2-5-1 0 0,4-30 88 0 0,-2-1-1 0 0,1-39 1 0 0,5-49 128 0 0,-10 124-215 0 0,-1 0 0 0 0,1 0 1 0 0,0 0-1 0 0,0 0 0 0 0,1 0 0 0 0,-1 0 0 0 0,1 0 0 0 0,0 0 0 0 0,0 1 0 0 0,5-7 0 0 0,-7 9-26 0 0,6 18-179 0 0,14 35 76 0 0,0 18 85 0 0,9 44 5 0 0,-24-90 29 0 0,0-1 0 0 0,2 0 0 0 0,0 0 0 0 0,2 0 0 0 0,0-1 0 0 0,2-1 0 0 0,18 29 0 0 0,-28-48-21 0 0,15 17 123 0 0,-10-19 65 0 0,-4-12 22 0 0,-4-83-4 0 0,-1 38 25 0 0,8-82-1 0 0,-3 125-217 0 0,1 0 0 0 0,0 1 0 0 0,6-17-1 0 0,-7 23-2 0 0,0 1 0 0 0,1 1 0 0 0,0-1 0 0 0,0 0 0 0 0,1 1 0 0 0,-1-1 0 0 0,1 1 0 0 0,0 0 0 0 0,7-6 0 0 0,-9 10 2 0 0,0-1 0 0 0,0 1 0 0 0,0 0 0 0 0,0 0 0 0 0,0 0 0 0 0,0 0 0 0 0,0 0 0 0 0,0 0 0 0 0,1 0 0 0 0,-1 1 0 0 0,0-1 0 0 0,1 1 0 0 0,-1 0 0 0 0,0 0 0 0 0,0 0 0 0 0,1 0 0 0 0,-1 0 0 0 0,0 0 0 0 0,1 1-1 0 0,-1-1 1 0 0,0 1 0 0 0,1-1 0 0 0,-1 1 0 0 0,0 0 0 0 0,0 0 0 0 0,0 0 0 0 0,0 0 0 0 0,0 0 0 0 0,0 1 0 0 0,0-1 0 0 0,0 0 0 0 0,2 3 0 0 0,4 3-5 0 0,-1 1 0 0 0,1 0 0 0 0,-1 0 0 0 0,-1 0 0 0 0,12 18 0 0 0,-7-5 22 0 0,-2 0 0 0 0,13 38 0 0 0,-3-8 34 0 0,-13-32-18 0 0,7 35 1 0 0,-5-22 4 0 0,-2-3-7 0 0,-5-19-68 0 0,1 0-1 0 0,1-1 1 0 0,0 1-1 0 0,4 10 1 0 0,-6-20-117 0 0,-1 0 0 0 0,0 1 0 0 0,1-1 0 0 0,-1 0 0 0 0,0 0 0 0 0,1 0 0 0 0,-1 1 0 0 0,0-1 0 0 0,1 0 0 0 0,-1 0 0 0 0,0 0 0 0 0,1 0 0 0 0,-1 0 0 0 0,1 0 0 0 0,-1 0 0 0 0,0 0 0 0 0,1 0 0 0 0,-1 0 0 0 0,1 0 0 0 0,-1 0 0 0 0,0 0 0 0 0,1 0 0 0 0,0 0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6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0 601 11314 0 0,'0'0'6228'0'0,"21"17"-5913"0"0,65 53 27 0 0,-81-66-294 0 0,1 0 0 0 0,-1 0 0 0 0,0 0 0 0 0,1-1 0 0 0,0 0 1 0 0,-1 0-1 0 0,1-1 0 0 0,1 0 0 0 0,-1 0 0 0 0,0 0 1 0 0,0-1-1 0 0,11 2 0 0 0,-2-1 67 0 0,11 2 206 0 0,1-2 1 0 0,-1 0-1 0 0,1-2 0 0 0,-1-1 1 0 0,1-1-1 0 0,-1-1 0 0 0,0-1 1 0 0,0-2-1 0 0,42-14 0 0 0,-50 14-148 0 0,-1-2 0 0 0,0 0 0 0 0,-1-1 0 0 0,0-1 0 0 0,0 0 0 0 0,-1-1 0 0 0,0-1-1 0 0,-1 0 1 0 0,0-1 0 0 0,-1 0 0 0 0,-1-1 0 0 0,0-1 0 0 0,-1 0 0 0 0,13-22 0 0 0,-20 28-116 0 0,0 1 0 0 0,0-1 0 0 0,0 0 0 0 0,-1 0 0 0 0,-1-1 1 0 0,0 1-1 0 0,0 0 0 0 0,-1-1 0 0 0,0 1 0 0 0,0-17 0 0 0,-2 13-17 0 0,-1 0 1 0 0,0-1-1 0 0,0 1 0 0 0,-2 1 0 0 0,0-1 0 0 0,0 0 0 0 0,-7-12 1 0 0,0 3-42 0 0,-2 0 1 0 0,0 1-1 0 0,-1 1 1 0 0,-2 0 0 0 0,0 1-1 0 0,-1 0 1 0 0,-34-28 0 0 0,37 35-29 0 0,0 1 0 0 0,-1 1 0 0 0,-1 1 0 0 0,-19-10 0 0 0,26 15 21 0 0,-1 1 0 0 0,1-1 0 0 0,-1 1-1 0 0,0 1 1 0 0,0 0 0 0 0,0 0 0 0 0,0 1-1 0 0,0 0 1 0 0,-11 1 0 0 0,18 1 11 0 0,0 0 0 0 0,-1-1 1 0 0,1 1-1 0 0,0 0 0 0 0,0 1 1 0 0,-1-1-1 0 0,1 1 0 0 0,0-1 1 0 0,0 1-1 0 0,0 0 0 0 0,1 0 1 0 0,-1 0-1 0 0,0 0 0 0 0,1 1 0 0 0,0-1 1 0 0,-1 1-1 0 0,1-1 0 0 0,0 1 1 0 0,0 0-1 0 0,-2 5 0 0 0,-2 4 4 0 0,0-1-1 0 0,1 1 0 0 0,1 0 1 0 0,-4 16-1 0 0,1 8 39 0 0,2 0 0 0 0,1 0-1 0 0,2 1 1 0 0,4 50 0 0 0,-1-48 5 0 0,6 69 353 0 0,35 176 1 0 0,-10-96 119 0 0,-12-30-642 0 0,0 197 0 0 0,-29-357-8425 0 0,2-7 3716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7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17372 0 0,'0'0'7152'0'0,"27"-18"-6501"0"0,85-58-133 0 0,-106 71-441 0 0,1 0-1 0 0,0 1 1 0 0,0 0-1 0 0,1 0 0 0 0,-1 1 1 0 0,1 0-1 0 0,13-4 0 0 0,-4 2 54 0 0,101-32 324 0 0,35-11-1738 0 0,-103 31-3323 0 0,-1 0-3557 0 0,-33 11-3845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3:06.0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7 8762 0 0,'0'0'14098'0'0,"-3"-6"-13117"0"0,3 9 465 0 0,3-5 398 0 0,-1 3-745 0 0,-1-1-395 0 0,-4 0-870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7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107 138 18980 0 0,'0'0'6573'0'0,"25"-23"-6446"0"0,77-67-39 0 0,-68 67-43 0 0,-34 23-43 0 0,1-1 0 0 0,-1 1 1 0 0,1 0-1 0 0,0 0 1 0 0,-1 0-1 0 0,1-1 0 0 0,0 1 1 0 0,-1 0-1 0 0,1 0 1 0 0,0 0-1 0 0,0 0 0 0 0,-1 0 1 0 0,1 0-1 0 0,0 1 1 0 0,-1-1-1 0 0,1 0 0 0 0,0 0 1 0 0,0 1-1 0 0,4 0 18 0 0,-2 0-10 0 0,-1 0 1 0 0,1 1 0 0 0,0-1 0 0 0,-1 1 0 0 0,1-1 0 0 0,-1 1 0 0 0,0 0-1 0 0,1 0 1 0 0,-1 0 0 0 0,0 0 0 0 0,0 0 0 0 0,0 0 0 0 0,0 1-1 0 0,-1-1 1 0 0,1 1 0 0 0,1 3 0 0 0,3 5 58 0 0,-1 0 0 0 0,6 19-1 0 0,-7-15 37 0 0,0 1-1 0 0,-1 0 1 0 0,-1-1-1 0 0,0 22 0 0 0,-3 65 463 0 0,0-81-449 0 0,-2 8 111 0 0,-11 52-1 0 0,1-14-93 0 0,7-41-40 0 0,-1 11-2820 0 0</inkml:trace>
  <inkml:trace contextRef="#ctx0" brushRef="#br0" timeOffset="1">0 485 18268 0 0,'0'0'9137'0'0,"25"-5"-8905"0"0,82-14-63 0 0,37-16 93 0 0,-124 29-287 0 0,6-2-1363 0 0,35-17-1 0 0,-34 12-3648 0 0,1-1-5182 0 0,-14 6 209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7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21357 0 0,'0'0'7547'0'0,"25"-3"-7466"0"0,8-1-60 0 0,82-13 23 0 0,-37 7-1122 0 0,-61 9-2809 0 0,-1 0-3504 0 0</inkml:trace>
  <inkml:trace contextRef="#ctx0" brushRef="#br0" timeOffset="1">69 343 14747 0 0,'0'0'12427'0'0,"153"3"-12163"0"0,-124-11-128 0 0,5-3-80 0 0,-2 1-192 0 0,0-1-368 0 0,-3-2-560 0 0,-1-2-993 0 0,-7 5-2016 0 0,-4 3-9970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8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21813 0 0,'0'0'3275'0'0,"28"24"-2711"0"0,91 78-54 0 0,-108-93-391 0 0,0 1 1 0 0,-1 1 0 0 0,1 0 0 0 0,12 19 0 0 0,-11-14 15 0 0,8 11-66 0 0,-1 1 0 0 0,-1 1-1 0 0,-2 1 1 0 0,-1 0 0 0 0,21 60 0 0 0,-35-84-534 0 0,1 0 0 0 0,-1 0 0 0 0,0 0 0 0 0,-1 8 0 0 0,1 3-8510 0 0,-1-14 6070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8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410 0 20860 0 0,'0'0'5006'0'0,"-28"22"-4232"0"0,-92 72-75 0 0,106-83-530 0 0,0 1 0 0 0,0 1 0 0 0,1 0 0 0 0,1 1 0 0 0,-20 28-1 0 0,8-9 7 0 0,4-6-258 0 0,2 1 0 0 0,1 1 0 0 0,1 0 0 0 0,1 1 0 0 0,2 1-1 0 0,1 0 1 0 0,-11 46 0 0 0,22-72-316 0 0,0 1 0 0 0,0-1 0 0 0,0 0 0 0 0,1 1 0 0 0,0-1 0 0 0,0 1 0 0 0,1 7 0 0 0,4 3-4117 0 0,4-3-4561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8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20084 0 0,'0'0'4896'0'0,"8"28"-4849"0"0,24 85-14 0 0,-30-105-27 0 0,1-1 0 0 0,-1 0 0 0 0,2 0 0 0 0,6 13 0 0 0,-9-19-2 0 0,1 1-1 0 0,-1 0 0 0 0,1-1 1 0 0,-1 1-1 0 0,1-1 1 0 0,0 1-1 0 0,-1-1 0 0 0,1 0 1 0 0,3 2-1 0 0,7 4 22 0 0,-9-5-8 0 0,0 0 0 0 0,1 0-1 0 0,0 0 1 0 0,-1-1 0 0 0,1 1-1 0 0,0-1 1 0 0,0 0-1 0 0,0 0 1 0 0,0 0 0 0 0,0-1-1 0 0,0 1 1 0 0,0-1-1 0 0,0 0 1 0 0,0 0 0 0 0,0 0-1 0 0,0-1 1 0 0,0 1 0 0 0,-1-1-1 0 0,1 0 1 0 0,0 0-1 0 0,0-1 1 0 0,0 1 0 0 0,-1-1-1 0 0,1 0 1 0 0,0 0 0 0 0,-1 0-1 0 0,0 0 1 0 0,0 0-1 0 0,1-1 1 0 0,-1 0 0 0 0,-1 1-1 0 0,1-1 1 0 0,0 0 0 0 0,-1-1-1 0 0,1 1 1 0 0,-1 0-1 0 0,0-1 1 0 0,0 1 0 0 0,0-1-1 0 0,-1 1 1 0 0,1-1 0 0 0,1-7-1 0 0,1-7 160 0 0,-1 0 0 0 0,-1 1-1 0 0,0-34 1 0 0,-3 48 234 0 0,-1 7-135 0 0,-1 9-149 0 0,-8 203 758 0 0,4-162-587 0 0,-8 80 444 0 0,8 101-969 0 0,6-247-4572 0 0,-1-7-2838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3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16 103 0 0 0,'0'0'26643'0'0,"-4"-7"-26240"0"0,1 3-355 0 0,2 3-24 0 0,0-1 1 0 0,0 1 0 0 0,0 0-1 0 0,1-1 1 0 0,-1 1 0 0 0,0-1 0 0 0,1 1-1 0 0,-1-1 1 0 0,1 1 0 0 0,-1-1-1 0 0,0-2 1 0 0,8-1 148 0 0,13 6 29 0 0,49 10 436 0 0,102 0 1 0 0,75-12-79 0 0,-191 0-452 0 0,669-49 1228 0 0,-599 39-1009 0 0,-28 0-60 0 0,87-4 352 0 0,-183 15-519 0 0,-27 0-3402 0 0,25 0 2970 0 0,0 0 1 0 0,0 1 0 0 0,0-1-1 0 0,0 0 1 0 0,0 1 0 0 0,0-1-1 0 0,0 0 1 0 0,1 1-1 0 0,-1-1 1 0 0,0 1 0 0 0,0 0-1 0 0,0-1 1 0 0,1 1-1 0 0,-1 0 1 0 0,0-1 0 0 0,1 1-1 0 0,-1 0 1 0 0,1 0-1 0 0,-2 1 1 0 0,-1 6-7623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0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17852 0 0,'0'0'9679'0'0,"28"-1"-9515"0"0,90-7-44 0 0,-92 7-34 0 0,-1-2-1 0 0,0-1 0 0 0,47-13 0 0 0,-23 0-4177 0 0,-42 14 3129 0 0,-4 2-1115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0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20324 0 0,'0'0'6754'0'0,"150"6"-6154"0"0,-119-12-240 0 0,10-3-152 0 0,2-1-80 0 0,-3-3-96 0 0,9 0-104 0 0,-6-1-336 0 0,-2 0-624 0 0,2 1-1073 0 0,-17 1-1920 0 0,-3 5-10322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1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14371 0 0,'0'0'13558'0'0,"27"19"-13038"0"0,89 66-84 0 0,-92-67-213 0 0,0 2 0 0 0,36 38 1 0 0,-36-32-103 0 0,26 30 424 0 0,82 121 1 0 0,-112-148-466 0 0,-9-13-42 0 0,13 17 61 0 0,-23-33-88 0 0,-1-1-180 0 0,0-1 11 0 0,0 0 0 0 0,-1 1 0 0 0,1-1 0 0 0,0 1 0 0 0,-1-1 0 0 0,1 0 0 0 0,0 1 1 0 0,-1-1-1 0 0,-1-2 0 0 0,2 4-45 0 0,-6-32-4581 0 0,5 11-6098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499 0 11923 0 0,'0'0'11293'0'0,"-26"31"-10492"0"0,-84 99-110 0 0,98-117-499 0 0,2 1 0 0 0,-1 0 0 0 0,2 0-1 0 0,-15 30 1 0 0,13-20 61 0 0,-51 90 1724 0 0,-140 194 0 0 0,188-285-1673 0 0,6-10-596 0 0,12-31-2760 0 0,-4 16 2496 0 0,4-9-2335 0 0,-3 4-1775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1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4465 0 0,'0'0'15413'0'0,"6"-6"-15192"0"0,-1 1-291 0 0,2-2-20 0 0,-1 0 1 0 0,2 0-1 0 0,-1 1 1 0 0,1 0 0 0 0,-1 0-1 0 0,14-7 1 0 0,-11 8-3103 0 0,-5 2-617 0 0,2 1-3349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1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15291 0 0,'0'0'12410'0'0,"7"-2"-12196"0"0,11-1-8 0 0,1 2 1 0 0,-1 0-1 0 0,1 1 0 0 0,32 4 0 0 0,332 13 1295 0 0,3-21-179 0 0,-273 2-812 0 0,-113 2-359 0 0,-15-8-1308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3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8226 0 0,'0'0'17550'0'0,"8"6"-16979"0"0,6 4-173 0 0,0 2-1 0 0,-1 0 1 0 0,-1 1 0 0 0,0 0-1 0 0,17 24 1 0 0,36 83 716 0 0,-35-61-628 0 0,43 63 0 0 0,-43-74-343 0 0,9 12 2 0 0,-30-47-132 0 0,-9-12-18 0 0,1 1 0 0 0,0-1 1 0 0,-1 1-1 0 0,1-1 0 0 0,0 1 0 0 0,0-1 0 0 0,0 0 1 0 0,0 1-1 0 0,1-1 0 0 0,-1 0 0 0 0,0 0 0 0 0,1 0 1 0 0,-1 0-1 0 0,0 0 0 0 0,1 0 0 0 0,-1 0 1 0 0,1 0-1 0 0,-1 0 0 0 0,1-1 0 0 0,0 1 0 0 0,2 0 1 0 0,-3-23-2038 0 0,-1 14 1242 0 0,1-1 0 0 0,1 1 1 0 0,-1 0-1 0 0,2-1 0 0 0,4-12 1 0 0,2-5-1247 0 0,-4 10 303 0 0,2 1 0 0 0,0-1-1 0 0,1 2 1 0 0,1-1 0 0 0,16-21 0 0 0,9-15 986 0 0,-29 41 1682 0 0,1-1 0 0 0,-1 1-1 0 0,4-15 1 0 0,-8 21-376 0 0,1 0 0 0 0,-2-1 0 0 0,1 1 0 0 0,0-1 0 0 0,-1 1 0 0 0,0-1 0 0 0,0-6 0 0 0,0 10-365 0 0,-1 0-1 0 0,1 0 1 0 0,0 0 0 0 0,0 0 0 0 0,0 0-1 0 0,0 0 1 0 0,-1 0 0 0 0,1 0 0 0 0,-1 0-1 0 0,1 0 1 0 0,0 0 0 0 0,-1 0-1 0 0,0 0 1 0 0,1 1 0 0 0,-1-1 0 0 0,1 0-1 0 0,-1 0 1 0 0,0 0 0 0 0,0 1 0 0 0,0-1-1 0 0,1 0 1 0 0,-1 1 0 0 0,0-1 0 0 0,0 1-1 0 0,0-1 1 0 0,0 1 0 0 0,0-1 0 0 0,0 1-1 0 0,0 0 1 0 0,0-1 0 0 0,0 1 0 0 0,0 0-1 0 0,0 0 1 0 0,-2 0 0 0 0,3 0-112 0 0,-1 1 1 0 0,0-1 0 0 0,0 1-1 0 0,1 0 1 0 0,-1-1 0 0 0,0 1-1 0 0,1 0 1 0 0,-1 0 0 0 0,1-1 0 0 0,-1 1-1 0 0,1 0 1 0 0,-1 0 0 0 0,1 0-1 0 0,0 0 1 0 0,-1 0 0 0 0,1 0-1 0 0,0 0 1 0 0,0-1 0 0 0,-1 1-1 0 0,1 2 1 0 0,-3 6 117 0 0,-76 200 1612 0 0,51-130-1299 0 0,-53 145 426 0 0,68-189-740 0 0,7-18-55 0 0,0-1 1 0 0,-1 1 0 0 0,-1-2-1 0 0,-12 21 1 0 0,19-35-143 0 0,1-1 0 0 0,-1 1 0 0 0,1 0 0 0 0,-1-1 1 0 0,1 1-1 0 0,-1-1 0 0 0,1 1 0 0 0,-1 0 0 0 0,1-1 1 0 0,-1 0-1 0 0,0 1 0 0 0,1-1 0 0 0,-1 1 1 0 0,0-1-1 0 0,0 0 0 0 0,1 1 0 0 0,-1-1 0 0 0,0 0 1 0 0,0 0-1 0 0,1 1 0 0 0,-1-1 0 0 0,0 0 0 0 0,0 0 1 0 0,0 0-1 0 0,1 0 0 0 0,-1 0 0 0 0,0 0 0 0 0,0-1 1 0 0,0 1-1 0 0,1 0 0 0 0,-1 0 0 0 0,0 0 0 0 0,0-1 1 0 0,1 1-1 0 0,-1 0 0 0 0,0-1 0 0 0,0 1 0 0 0,0-1 1 0 0,-11-12-2978 0 0,6-1-5430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3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0 179 15139 0 0,'0'0'12522'0'0,"25"-10"-12201"0"0,82-33 4 0 0,-91 38-212 0 0,-1 0-1 0 0,1 1 0 0 0,0 1 0 0 0,31-2 0 0 0,-17 2 52 0 0,686-46 2263 0 0,-213 20-1119 0 0,-442 24-1308 0 0,123-6 0 0 0,-177 10-415 0 0,-9-1-646 0 0,-8-2-1891 0 0,5 4-1244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4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4017 0 0,'0'0'22214'0'0,"4"0"-21826"0"0,14 0-101 0 0,-20 35 342 0 0,2-34-609 0 0,1-1 0 0 0,-1 1 0 0 0,0-1 0 0 0,1 0-1 0 0,-1 1 1 0 0,1-1 0 0 0,-1 0 0 0 0,1 0 0 0 0,-1 1 0 0 0,0-1 0 0 0,1 0-1 0 0,-1 0 1 0 0,1 0 0 0 0,-1 1 0 0 0,1-1 0 0 0,-1 0 0 0 0,1 0 0 0 0,-1 0-1 0 0,1 0 1 0 0,-1 0 0 0 0,1 0 0 0 0,-1 0 0 0 0,1 0 0 0 0,-1 0-1 0 0,1 0 1 0 0,-1 0 0 0 0,1 0 0 0 0,-1-1 0 0 0,1 1 0 0 0,-1 0 0 0 0,1 0-1 0 0,0-1 1 0 0,17-5 252 0 0,-15 4-230 0 0,1 0 0 0 0,-1 0 1 0 0,-1-1-1 0 0,1 0 0 0 0,0 0 0 0 0,-1 1 0 0 0,1-1 1 0 0,-1-1-1 0 0,0 1 0 0 0,0 0 0 0 0,0-1 0 0 0,1-4 1 0 0,-2 7-26 0 0,0 0 0 0 0,0-1 0 0 0,-1 1 0 0 0,1-1 0 0 0,-1 1 0 0 0,1-1 0 0 0,-1 1 0 0 0,1-1 0 0 0,-1 1 0 0 0,0-1 0 0 0,0 1 0 0 0,0-1 0 0 0,0 0 0 0 0,0 1 0 0 0,0-1 0 0 0,0 1 0 0 0,-1-1 0 0 0,1 1 0 0 0,0-1 0 0 0,-1 1 0 0 0,0-1 0 0 0,1 1 1 0 0,-1 0-1 0 0,0-1 0 0 0,1 1 0 0 0,-1 0 0 0 0,0-1 0 0 0,0 1 0 0 0,0 0 0 0 0,0 0 0 0 0,0 0 0 0 0,-2-2 0 0 0,-2 1 32 0 0,1 0 0 0 0,0 1 0 0 0,-1-1 0 0 0,1 1 0 0 0,-1 0 0 0 0,1 0 0 0 0,-1 0 0 0 0,0 0 0 0 0,1 1 0 0 0,-10 0 0 0 0,13 1-48 0 0,1-1-1 0 0,-1 0 1 0 0,1 0 0 0 0,-1 0 0 0 0,1 1 0 0 0,-1-1-1 0 0,0 0 1 0 0,1 0 0 0 0,-1 1 0 0 0,1-1 0 0 0,-1 0-1 0 0,1 1 1 0 0,-1-1 0 0 0,1 1 0 0 0,-1-1 0 0 0,1 1 0 0 0,0-1-1 0 0,-1 1 1 0 0,1-1 0 0 0,0 1 0 0 0,-1-1 0 0 0,1 1-1 0 0,0 0 1 0 0,0-1 0 0 0,0 1 0 0 0,-1-1 0 0 0,1 1-1 0 0,0 0 1 0 0,0-1 0 0 0,0 1 0 0 0,0 1 0 0 0,-1 23 27 0 0,2-19-25 0 0,-1-5-2 0 0,0 1 0 0 0,0 0-1 0 0,0 0 1 0 0,1 0 0 0 0,-1 0-1 0 0,1 0 1 0 0,0 0 0 0 0,-1-1 0 0 0,1 1-1 0 0,0 0 1 0 0,0 0 0 0 0,0-1-1 0 0,0 1 1 0 0,0-1 0 0 0,1 1 0 0 0,-1-1-1 0 0,0 1 1 0 0,1-1 0 0 0,-1 0 0 0 0,1 0-1 0 0,-1 0 1 0 0,1 1 0 0 0,-1-1-1 0 0,4 1 1 0 0,-1-1 1 0 0,-1 1 0 0 0,0-1 1 0 0,1 0-1 0 0,-1-1 0 0 0,1 1 0 0 0,-1 0 0 0 0,1-1 0 0 0,-1 0 0 0 0,1 0 1 0 0,-1 0-1 0 0,1 0 0 0 0,-1 0 0 0 0,5-2 0 0 0,14-11 41 0 0,-21 13-33 0 0,-1 0-1 0 0,1-1 0 0 0,-1 1 0 0 0,1 0 0 0 0,-1-1 0 0 0,1 1 0 0 0,0 0 0 0 0,-1-1 0 0 0,1 1 1 0 0,-1-1-1 0 0,0 1 0 0 0,1-1 0 0 0,-1 1 0 0 0,1-1 0 0 0,-1 1 0 0 0,0-1 0 0 0,1 1 0 0 0,-1-1 1 0 0,0 0-1 0 0,0 1 0 0 0,1-1 0 0 0,-1 0 0 0 0,0 1 0 0 0,0-1 0 0 0,0 0 0 0 0,0 1 1 0 0,0-1-1 0 0,0 0 0 0 0,0 1 0 0 0,0-1 0 0 0,0 1 0 0 0,0-2 0 0 0,-24 0 214 0 0,16 3-2758 0 0,18 3-5500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5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10018 0 0,'0'0'16420'0'0,"-4"10"-16068"0"0,3-8-326 0 0,-1 5 47 0 0,-1-1 0 0 0,1 1-1 0 0,0-1 1 0 0,1 1 0 0 0,0 0 0 0 0,0 0 0 0 0,0 0 0 0 0,1 0 0 0 0,0 0 0 0 0,1 10 0 0 0,14 58 1095 0 0,36 105 0 0 0,-36-134-881 0 0,-3-8-66 0 0,-7-25-137 0 0,0 0 1 0 0,-1 1-1 0 0,-1 0 0 0 0,0-1 1 0 0,2 27-1 0 0,-5-40-73 0 0,-2-22-5460 0 0,3 20 4620 0 0,-1 0 1 0 0,0 0-1 0 0,0 0 1 0 0,-1-1-1 0 0,1 1 1 0 0,0 0-1 0 0,-1 0 1 0 0,1 0-1 0 0,-1 0 1 0 0,1 0-1 0 0,-1 0 1 0 0,0 0-1 0 0,-2-2 1 0 0,-1-4-5409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5:45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31 15387 0 0,'0'0'13434'0'0,"5"0"-13199"0"0,118 3 1125 0 0,182-20 1 0 0,-165 1-607 0 0,-199 16-1054 0 0,0 3 0 0 0,-69 12 0 0 0,18 6 121 0 0,-124 20 230 0 0,194-37 10 0 0,30-4 91 0 0,27-2-75 0 0,75-12 85 0 0,30-2-21 0 0,-103 14-128 0 0,137-4 353 0 0,-128 7-293 0 0,1 0 0 0 0,-1 2 0 0 0,39 9 0 0 0,-63-11-80 0 0,-8-13-3020 0 0,3 6-613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4:49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627 283 24685 0 0,'0'0'5721'0'0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1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8474 0 0,'0'0'17960'0'0,"18"6"-15939"0"0,382-12-411 0 0,321 7-554 0 0,450 19-91 0 0,-797-60-507 0 0,-123 7-235 0 0,-175 31-223 0 0,-84 2-232 0 0,-1-1 0 0 0,1 0 0 0 0,-13-5 0 0 0,12 4-224 0 0,0 0 0 0 0,0 0 0 0 0,-16-1 1 0 0,24 3-418 0 0,-1 1 1 0 0,1-1-1 0 0,0 0 1 0 0,0 1-1 0 0,0-1 1 0 0,0 1-1 0 0,-1-1 1 0 0,1 1-1 0 0,0-1 1 0 0,0 1 0 0 0,0 0-1 0 0,0 0 1 0 0,-1 1-1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6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3689 0 0,'0'0'2920'0'0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8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76 18300 0 0,'0'0'11017'0'0,"-9"-4"-10737"0"0,-28-11-47 0 0,37 15-223 0 0,0 0 0 0 0,0-1 0 0 0,-1 1 0 0 0,1 0 0 0 0,0 0 0 0 0,-1 0-1 0 0,1 0 1 0 0,0-1 0 0 0,-1 1 0 0 0,1 0 0 0 0,0 0 0 0 0,0 0 0 0 0,-1 0-1 0 0,1 0 1 0 0,0 0 0 0 0,-1 0 0 0 0,1 0 0 0 0,0 0 0 0 0,-1 0 0 0 0,1 0-1 0 0,0 0 1 0 0,-1 0 0 0 0,1 0 0 0 0,0 0 0 0 0,-1 0 0 0 0,1 1 0 0 0,0-1 0 0 0,-1 0-1 0 0,1 0 1 0 0,0 0 0 0 0,0 0 0 0 0,-1 1 0 0 0,1-1 0 0 0,0 0 0 0 0,0 0-1 0 0,-1 0 1 0 0,1 1 0 0 0,0-1 0 0 0,0 0 0 0 0,0 1 0 0 0,-1-1 0 0 0,1 0-1 0 0,0 0 1 0 0,0 1 0 0 0,0-1 0 0 0,0 0 0 0 0,0 1 0 0 0,0-1 0 0 0,0 0 0 0 0,0 1-1 0 0,0-1 1 0 0,-1 0 0 0 0,1 1 0 0 0,0-1 0 0 0,1 0 0 0 0,-1 1 0 0 0,0-1-1 0 0,0 0 1 0 0,0 1 0 0 0,0-1 0 0 0,0 0 0 0 0,0 0 0 0 0,1 1 0 0 0,5 16-103 0 0,-3-11 95 0 0,2-2 0 0 0,-1 1-1 0 0,1 0 1 0 0,-1-1 0 0 0,1 0 0 0 0,1 0 0 0 0,-1 0-1 0 0,0-1 1 0 0,1 0 0 0 0,0 0 0 0 0,0 0 0 0 0,10 3-1 0 0,-8-3 10 0 0,0-1 0 0 0,0 0-1 0 0,1-1 1 0 0,-1 1-1 0 0,1-1 1 0 0,0-1 0 0 0,-1 0-1 0 0,18-2 1 0 0,-25 2 8 0 0,1-1 0 0 0,-1 0 1 0 0,0 1-1 0 0,1-1 0 0 0,-1 0 1 0 0,1 0-1 0 0,-1 0 0 0 0,0 0 1 0 0,0 0-1 0 0,0-1 0 0 0,0 1 1 0 0,0 0-1 0 0,0 0 0 0 0,0-1 1 0 0,0 1-1 0 0,0-1 0 0 0,0 1 1 0 0,-1-1-1 0 0,1 1 0 0 0,-1-1 1 0 0,1 1-1 0 0,-1-1 0 0 0,1-1 0 0 0,0-1 40 0 0,-1 1 0 0 0,1 0 0 0 0,0-1 0 0 0,-1 1 0 0 0,0-1 0 0 0,0 1-1 0 0,0-1 1 0 0,0 1 0 0 0,-2-7 0 0 0,1 6-23 0 0,-1 0 0 0 0,1-1 0 0 0,-1 1 0 0 0,0 0 1 0 0,0 1-1 0 0,-1-1 0 0 0,1 0 0 0 0,-1 1 0 0 0,0-1 0 0 0,0 1 0 0 0,0 0 0 0 0,0 0 0 0 0,0 0 0 0 0,-1 0 0 0 0,0 0 0 0 0,1 1 1 0 0,-1 0-1 0 0,0-1 0 0 0,0 2 0 0 0,0-1 0 0 0,0 0 0 0 0,-1 1 0 0 0,1 0 0 0 0,0 0 0 0 0,-1 0 0 0 0,1 0 0 0 0,0 1 0 0 0,-1-1 1 0 0,1 1-1 0 0,-1 0 0 0 0,1 1 0 0 0,-1-1 0 0 0,-5 2 0 0 0,5 0-36 0 0,0-1 0 0 0,0 0 0 0 0,0 1 0 0 0,0 0 0 0 0,1 0 0 0 0,-1 0 0 0 0,1 0 0 0 0,0 1 0 0 0,-1 0 0 0 0,1 0 0 0 0,1 0 0 0 0,-1 0 0 0 0,0 1 0 0 0,1 0 0 0 0,-1-1 0 0 0,1 1 0 0 0,0 1 0 0 0,0-1 0 0 0,1 0 0 0 0,0 0 0 0 0,-1 1 0 0 0,1 0 0 0 0,1-1 0 0 0,-1 1 0 0 0,1 0 0 0 0,-2 8 0 0 0,2-8-5 0 0,1 0 0 0 0,-1 1 0 0 0,1-1 0 0 0,0 0-1 0 0,1 1 1 0 0,-1-1 0 0 0,1 0 0 0 0,0 0 0 0 0,1 0 0 0 0,2 8 0 0 0,-2-10 1 0 0,0 0-1 0 0,0 1 1 0 0,0-1 0 0 0,1 0 0 0 0,-1 0 0 0 0,1 0 0 0 0,0-1-1 0 0,0 1 1 0 0,0-1 0 0 0,0 1 0 0 0,0-1 0 0 0,0 0 0 0 0,1 0-1 0 0,6 3 1 0 0,-2-3 9 0 0,1 1 0 0 0,-1-1-1 0 0,1 0 1 0 0,0-1 0 0 0,-1 0-1 0 0,1 0 1 0 0,0-1 0 0 0,-1 0 0 0 0,1-1-1 0 0,0 0 1 0 0,9-2 0 0 0,-14 2-1 0 0,0 0-1 0 0,0 0 1 0 0,0 0 0 0 0,0-1 0 0 0,0 0 0 0 0,0 0 0 0 0,0 0 0 0 0,-1 0 0 0 0,1 0-1 0 0,6-6 1 0 0,-8 6-3 0 0,-1 0 0 0 0,1 0 0 0 0,-1 0 0 0 0,1 0 0 0 0,-1 0 0 0 0,0-1 0 0 0,0 1 0 0 0,0 0 0 0 0,0-1 0 0 0,0 1 0 0 0,0-1 0 0 0,-1 1 0 0 0,1 0 0 0 0,-1-1 0 0 0,0 1 0 0 0,0-1 0 0 0,0 0 0 0 0,0 1 0 0 0,-1-5 0 0 0,0 2-1 0 0,0 1 0 0 0,0-1 0 0 0,0 1 0 0 0,-1-1 0 0 0,0 1 0 0 0,0 0 0 0 0,0 0 0 0 0,-1 0 0 0 0,1 0 0 0 0,-1 0 0 0 0,0 1 0 0 0,0-1 0 0 0,0 1 0 0 0,-1-1 0 0 0,1 1 0 0 0,-1 0 0 0 0,-6-4 0 0 0,4 3 0 0 0,0 1 0 0 0,-1 0 0 0 0,1 0 0 0 0,-1 0 0 0 0,0 1 0 0 0,1-1 0 0 0,-1 2 0 0 0,0-1 0 0 0,0 1 0 0 0,-14-1 0 0 0,16 2 0 0 0,1 0 0 0 0,-1 0 0 0 0,1 0 0 0 0,0 1 0 0 0,0-1 0 0 0,-1 1 0 0 0,1 0 0 0 0,0 0 0 0 0,0 1 0 0 0,0-1 0 0 0,0 1 0 0 0,0 0 0 0 0,0 0 0 0 0,0 0 0 0 0,1 1 0 0 0,-1-1 0 0 0,1 1 0 0 0,-1 0 0 0 0,1 0 0 0 0,0 0 0 0 0,0 0 0 0 0,1 1 0 0 0,-1-1 0 0 0,1 1 0 0 0,-1-1 0 0 0,1 1 0 0 0,0 0 0 0 0,0 0 0 0 0,1 0 0 0 0,-1 0 0 0 0,-1 8 0 0 0,2-9 0 0 0,1 1 0 0 0,-1 0 0 0 0,0-1 0 0 0,1 1 0 0 0,0 0 0 0 0,-1-1 0 0 0,2 1 0 0 0,-1 0 0 0 0,0-1 0 0 0,1 1 0 0 0,-1 0 0 0 0,1-1 0 0 0,0 1 0 0 0,0-1 0 0 0,1 1 0 0 0,-1-1 0 0 0,4 6 0 0 0,-1-4 0 0 0,0 1 0 0 0,0-2 0 0 0,0 1 0 0 0,1 0 0 0 0,-1-1 0 0 0,1 0 0 0 0,0 0 0 0 0,0 0 0 0 0,12 5 0 0 0,-10-4 0 0 0,1-2 0 0 0,1 1 0 0 0,-1-1 0 0 0,0 0 0 0 0,1-1 0 0 0,0 0 0 0 0,-1 0 0 0 0,1-1 0 0 0,0 0 0 0 0,0 0 0 0 0,0-1 0 0 0,0 0 0 0 0,-1-1 0 0 0,1 0 0 0 0,12-3 0 0 0,-17 2 0 0 0,0 1 0 0 0,-1-1 0 0 0,1 0 0 0 0,0 0 0 0 0,-1 0 0 0 0,0-1 0 0 0,1 1 0 0 0,-1-1 0 0 0,0 0 0 0 0,0 0 0 0 0,-1 0 0 0 0,1 0 0 0 0,2-4 0 0 0,-4 5 0 0 0,0 0 0 0 0,0 0 0 0 0,0 0 0 0 0,0 0 0 0 0,0 0 0 0 0,0 0 0 0 0,-1 0 0 0 0,1 0 0 0 0,-1 0 0 0 0,0 0 0 0 0,1 0 0 0 0,-1 0 0 0 0,0-1 0 0 0,0 1 0 0 0,-1 0 0 0 0,1 0 0 0 0,0 0 0 0 0,-1 0 0 0 0,1 0 0 0 0,-1 0 0 0 0,0-1 0 0 0,1 1 0 0 0,-1 1 0 0 0,0-1 0 0 0,0 0 0 0 0,-2-2 0 0 0,-3-5 0 0 0,-1 0 0 0 0,-1 1 0 0 0,1 0 0 0 0,-1 0 0 0 0,0 1 0 0 0,-1 0 0 0 0,-12-8 0 0 0,15 11 0 0 0,1 1 0 0 0,-1 0 0 0 0,0 1 0 0 0,0-1 0 0 0,0 1 0 0 0,-1 1 0 0 0,1-1 0 0 0,0 1 0 0 0,-1 0 0 0 0,1 0 0 0 0,0 1 0 0 0,-1-1 0 0 0,1 2 0 0 0,-10 0 0 0 0,13 0 0 0 0,0-1 0 0 0,1 1 0 0 0,-1 0 0 0 0,0 0 0 0 0,1 1 0 0 0,-1-1 0 0 0,0 0 0 0 0,1 1 0 0 0,0 0 0 0 0,-1-1 0 0 0,1 1 0 0 0,0 0 0 0 0,0 0 0 0 0,0 0 0 0 0,0 1 0 0 0,0-1 0 0 0,1 0 0 0 0,-1 1 0 0 0,1-1 0 0 0,-1 1 0 0 0,1-1 0 0 0,0 1 0 0 0,0 0 0 0 0,0-1 0 0 0,0 1 0 0 0,1 0 0 0 0,-1 5 0 0 0,0-3 0 0 0,1 0 0 0 0,-1 0 0 0 0,1 0 0 0 0,0 0 0 0 0,1 0 0 0 0,-1 0 0 0 0,1-1 0 0 0,0 1 0 0 0,0 0 0 0 0,1 0 0 0 0,-1-1 0 0 0,1 1 0 0 0,0-1 0 0 0,1 1 0 0 0,-1-1 0 0 0,4 5 0 0 0,-1-3 0 0 0,0 0 0 0 0,1 0 0 0 0,-1 0 0 0 0,1-1 0 0 0,1 1 0 0 0,-1-2 0 0 0,1 1 0 0 0,0-1 0 0 0,0 0 0 0 0,0 0 0 0 0,0-1 0 0 0,1 0 0 0 0,-1 0 0 0 0,1 0 0 0 0,0-1 0 0 0,0-1 0 0 0,0 1 0 0 0,0-1 0 0 0,0-1 0 0 0,0 0 0 0 0,0 0 0 0 0,11-1 0 0 0,-17 1 0 0 0,0-1 0 0 0,0 1 0 0 0,0 0 0 0 0,0-1 0 0 0,0 0 0 0 0,0 1 0 0 0,0-1 0 0 0,-1 0 0 0 0,1 0 0 0 0,0 0 0 0 0,0 0 0 0 0,-1 0 0 0 0,1 0 0 0 0,-1-1 0 0 0,1 1 0 0 0,-1-1 0 0 0,1 1 0 0 0,-1-1 0 0 0,0 1 0 0 0,0-1 0 0 0,0 0 0 0 0,0 1 0 0 0,0-1 0 0 0,0 0 0 0 0,0 0 0 0 0,-1 0 0 0 0,1 0 0 0 0,0 0 0 0 0,-1 0 0 0 0,0 0 0 0 0,0 0 0 0 0,1 0 0 0 0,-1 0 0 0 0,-1-3 0 0 0,1 0 0 0 0,0 0 0 0 0,-1 1 0 0 0,1-1 0 0 0,-1 0 0 0 0,-1 1 0 0 0,1-1 0 0 0,-1 1 0 0 0,1-1 0 0 0,-1 1 0 0 0,0-1 0 0 0,-1 1 0 0 0,1 0 0 0 0,-1 0 0 0 0,-3-4 0 0 0,-4-1 0 0 0,1 0 0 0 0,-1 0 0 0 0,0 1 0 0 0,-1 1 0 0 0,-17-11 0 0 0,21 15 0 0 0,1 0 0 0 0,0 0 0 0 0,-1 1 0 0 0,0 0 0 0 0,1 0 0 0 0,-1 0 0 0 0,0 1 0 0 0,0 0 0 0 0,0 0 0 0 0,0 1 0 0 0,0 0 0 0 0,-8 1 0 0 0,13 0 0 0 0,0-1 0 0 0,-1 1 0 0 0,1 0 0 0 0,1 0 0 0 0,-1 0 0 0 0,0 0 0 0 0,0 0 0 0 0,0 0 0 0 0,0 1 0 0 0,1-1 0 0 0,-1 1 0 0 0,1-1 0 0 0,-1 1 0 0 0,1-1 0 0 0,-1 1 0 0 0,1 0 0 0 0,0 0 0 0 0,0 0 0 0 0,0 0 0 0 0,0 0 0 0 0,0 0 0 0 0,1 0 0 0 0,-1 0 0 0 0,0 0 0 0 0,1 0 0 0 0,0 0 0 0 0,-1 0 0 0 0,1 0 0 0 0,0 5 0 0 0,0-1 0 0 0,-1 0 0 0 0,2 0 0 0 0,-1-1 0 0 0,1 1 0 0 0,-1 0 0 0 0,2 0 0 0 0,-1 0 0 0 0,0 0 0 0 0,1-1 0 0 0,3 7 0 0 0,1-3 0 0 0,0 0 0 0 0,0-1 0 0 0,1 0 0 0 0,0 0 0 0 0,0-1 0 0 0,1 0 0 0 0,0 0 0 0 0,1-1 0 0 0,-1 0 0 0 0,1 0 0 0 0,0-1 0 0 0,0 0 0 0 0,1-1 0 0 0,0 0 0 0 0,-1 0 0 0 0,1-1 0 0 0,0 0 0 0 0,1-1 0 0 0,-1 0 0 0 0,0-1 0 0 0,1 0 0 0 0,-1 0 0 0 0,1-1 0 0 0,-1-1 0 0 0,18-2 0 0 0,-27 2 0 0 0,1 1 0 0 0,0-1 0 0 0,0 0 0 0 0,-1 0 0 0 0,1 0 0 0 0,0 0 0 0 0,-1 0 0 0 0,1 0 0 0 0,0 0 0 0 0,-1 0 0 0 0,0-1 0 0 0,1 1 0 0 0,-1 0 0 0 0,0-1 0 0 0,0 1 0 0 0,0-1 0 0 0,0 0 0 0 0,0 1 0 0 0,0-1 0 0 0,0 0 0 0 0,0 0 0 0 0,-1 0 0 0 0,1 1 0 0 0,-1-1 0 0 0,1 0 0 0 0,-1 0 0 0 0,0 0 0 0 0,0 0 0 0 0,0 0 0 0 0,0 0 0 0 0,0 0 0 0 0,0 0 0 0 0,-1-3 0 0 0,0-2 0 0 0,0 0 0 0 0,0 0 0 0 0,-1 1 0 0 0,0-1 0 0 0,0 0 0 0 0,-1 1 0 0 0,-6-12 0 0 0,4 11 0 0 0,-1-1 0 0 0,1 2 0 0 0,-1-1 0 0 0,-1 1 0 0 0,1 0 0 0 0,-1 0 0 0 0,-13-8 0 0 0,17 12 0 0 0,0 0 0 0 0,0 0 0 0 0,-1 0 0 0 0,1 0 0 0 0,-1 1 0 0 0,1 0 0 0 0,-1-1 0 0 0,1 1 0 0 0,-1 0 0 0 0,1 1 0 0 0,-1-1 0 0 0,0 1 0 0 0,0 0 0 0 0,1 0 0 0 0,-1 0 0 0 0,0 0 0 0 0,1 0 0 0 0,-1 1 0 0 0,0 0 0 0 0,1 0 0 0 0,-5 1 0 0 0,6 0 0 0 0,0 0 0 0 0,0 0 0 0 0,0 0 0 0 0,0 0 0 0 0,1 0 0 0 0,-1 0 0 0 0,1 0 0 0 0,-1 0 0 0 0,1 1 0 0 0,0-1 0 0 0,0 0 0 0 0,0 1 0 0 0,0-1 0 0 0,1 1 0 0 0,-1 0 0 0 0,1-1 0 0 0,-1 1 0 0 0,1-1 0 0 0,0 1 0 0 0,0 0 0 0 0,0 3 0 0 0,0 3 0 0 0,1 1 0 0 0,0-1 0 0 0,0 0 0 0 0,1 0 0 0 0,2 9 0 0 0,-3-16 0 0 0,0 0 0 0 0,0 1 0 0 0,1-1 0 0 0,-1 0 0 0 0,0 0 0 0 0,1-1 0 0 0,0 1 0 0 0,1 2 0 0 0,9 9 0 0 0,-12-12 0 0 0,1 1 0 0 0,0-20 0 0 0,-1 6-3055 0 0,0 1-4786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4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50 8250 0 0,'0'0'11869'0'0,"-13"16"-11810"0"0,-40 51-18 0 0,51-63-35 0 0,-1-1 0 0 0,1 1-1 0 0,0-1 1 0 0,0 1 0 0 0,0 0 0 0 0,-1 4-1 0 0,3 9 33 0 0,1-7-32 0 0,-1-9-13 0 0,0 0 1 0 0,1 0-1 0 0,-1 0 0 0 0,0 0 1 0 0,0 0-1 0 0,1 0 0 0 0,-1 0 1 0 0,0 1-1 0 0,1-1 0 0 0,-1 0 1 0 0,1-1-1 0 0,-1 1 0 0 0,1 0 1 0 0,0 0-1 0 0,-1 0 0 0 0,1 0 1 0 0,0 0-1 0 0,0-1 0 0 0,0 1 1 0 0,-1 0-1 0 0,3 0 0 0 0,0 1 13 0 0,-1 0 0 0 0,1-1 0 0 0,0 0 0 0 0,1 0 0 0 0,-1 0 0 0 0,0 0 0 0 0,5 1 0 0 0,1-1 73 0 0,0 0-1 0 0,0-1 0 0 0,1 0 0 0 0,13-1 0 0 0,-16-1-31 0 0,-1 0-1 0 0,1 0 1 0 0,0 0 0 0 0,0-1 0 0 0,-1 0-1 0 0,0 0 1 0 0,1 0 0 0 0,6-6-1 0 0,-1 0 16 0 0,0-1 0 0 0,19-19 0 0 0,-28 26-20 0 0,-1 0 0 0 0,0 0 0 0 0,1-1 0 0 0,-1 1 0 0 0,0-1 1 0 0,0 1-1 0 0,-1-1 0 0 0,1 0 0 0 0,-1 1 0 0 0,0-1 1 0 0,0 0-1 0 0,0 0 0 0 0,0-6 0 0 0,0 7 18 0 0,-1 1 0 0 0,0-1 0 0 0,0 0 0 0 0,-1 1-1 0 0,1-1 1 0 0,-1 0 0 0 0,1 1 0 0 0,-1-1 0 0 0,0 1-1 0 0,0-1 1 0 0,0 1 0 0 0,0-1 0 0 0,0 1 0 0 0,0 0 0 0 0,-1-1-1 0 0,1 1 1 0 0,-1 0 0 0 0,0 0 0 0 0,0 0 0 0 0,-3-3 0 0 0,-3 0 89 0 0,0 0 0 0 0,0 1 1 0 0,0 0-1 0 0,-1 1 1 0 0,1 0-1 0 0,-1 0 1 0 0,0 0-1 0 0,0 1 1 0 0,0 1-1 0 0,0 0 1 0 0,0 0-1 0 0,0 0 0 0 0,0 1 1 0 0,0 1-1 0 0,-13 1 1 0 0,17 0-81 0 0,1-1 1 0 0,-1 1-1 0 0,1 0 1 0 0,-1 0-1 0 0,1 0 1 0 0,0 0-1 0 0,0 1 1 0 0,0 0-1 0 0,0 0 1 0 0,0 0-1 0 0,1 0 1 0 0,-6 7-1 0 0,-3 5 49 0 0,-19 29 0 0 0,27-38-118 0 0,2-2-109 0 0,-1 0 1 0 0,1 1 0 0 0,0-1-1 0 0,0 1 1 0 0,-1 5 0 0 0,0 13-7275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14643 0 0,'0'0'13438'0'0,"3"0"-13166"0"0,20 1 174 0 0,39 8 1 0 0,-1 1-225 0 0,524 10 1233 0 0,-269-17-425 0 0,-233-2-755 0 0,81 5 264 0 0,-157-7-539 0 0,-12-4 0 0 0,-6-6 0 0 0,8 7-339 0 0,-3-6-3225 0 0,5 9 2940 0 0,1 0 1 0 0,-1 0-1 0 0,1-1 0 0 0,0 1 1 0 0,-1 0-1 0 0,1 0 0 0 0,0 0 1 0 0,0 0-1 0 0,0 0 0 0 0,0 0 1 0 0,0 0-1 0 0,0 0 0 0 0,0 0 1 0 0,0 0-1 0 0,1-2 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14 720 0 0,'0'0'21074'0'0,"-14"-2"-20098"0"0,-42-9-60 0 0,145 21 5057 0 0,89-2-5630 0 0,-94-4 336 0 0,-5 0-427 0 0,436 3 1571 0 0,-440-17-1702 0 0,-52 6-938 0 0,38-2 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38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65 12323 0 0,'0'0'13244'0'0,"-1"-13"-12828"0"0,-4-37-137 0 0,5 50-275 0 0,0 0 0 0 0,0 0 0 0 0,0 0 0 0 0,0 0-1 0 0,0 0 1 0 0,0 0 0 0 0,0 1 0 0 0,0-1 0 0 0,0 0 0 0 0,0 0 0 0 0,1 0 0 0 0,-1 0 0 0 0,0 0 0 0 0,0 0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0-1 0 0,0 0 1 0 0,0 0 0 0 0,0 0 0 0 0,0-1 0 0 0,0 1 0 0 0,0 0 0 0 0,0 0 0 0 0,0 0 0 0 0,0 0 0 0 0,0 0 0 0 0,0 0 0 0 0,0 0 0 0 0,0 0 0 0 0,0 0 0 0 0,0 0 0 0 0,0 0 0 0 0,0-1 0 0 0,8 12 107 0 0,9 15 21 0 0,212 362 1332 0 0,-107-193-718 0 0,-114-182-709 0 0,10 21 77 0 0,-10-15-52 0 0,-6-17-68 0 0,-1 1-1 0 0,1-1 1 0 0,-1 1-1 0 0,0 0 1 0 0,0 0-1 0 0,0-1 0 0 0,0 1 1 0 0,-1 0-1 0 0,1 0 1 0 0,-1 4-1 0 0,0-7-265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39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552 1 12819 0 0,'0'0'10603'0'0,"-12"25"-9955"0"0,-41 83-77 0 0,40-83-218 0 0,-1 0 0 0 0,-31 41 0 0 0,13-23 49 0 0,-115 161 1169 0 0,16-27-686 0 0,61-67-430 0 0,40-53-287 0 0,26-50 955 0 0,3-4-3965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8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0 0 0,'0'0'2753'0'0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39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22525 0 0,'0'0'6884'0'0,"15"4"-6795"0"0,-3-2-68 0 0,11 4 54 0 0,0-1 0 0 0,40 2 0 0 0,-60-6-66 0 0,51 1 72 0 0,-1-2 0 0 0,1-2 0 0 0,83-14 0 0 0,-135 16-162 0 0,0-1-1 0 0,0 1 0 0 0,0-1 1 0 0,0 1-1 0 0,0-1 1 0 0,-1 0-1 0 0,1 0 1 0 0,0 1-1 0 0,0-1 0 0 0,-1-1 1 0 0,1 1-1 0 0,2-2 1 0 0,-3 2-306 0 0,-1 0 0 0 0,1 0-1 0 0,-1 0 1 0 0,0 0 0 0 0,1 0 0 0 0,-1 0 0 0 0,0 0 0 0 0,0 0 0 0 0,0 0 0 0 0,0 0 0 0 0,0 0-1 0 0,0 0 1 0 0,0 0 0 0 0,0 0 0 0 0,0 0 0 0 0,0 0 0 0 0,-1 0 0 0 0,1 0 0 0 0,0 0-1 0 0,-1 0 1 0 0,1 0 0 0 0,-1 0 0 0 0,1 0 0 0 0,-2-1 0 0 0,-1-9-9746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39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16476 0 0,'0'0'9852'0'0,"6"30"-9225"0"0,19 100-161 0 0,-20-108-285 0 0,-2 0 0 0 0,-1 0 0 0 0,-1 1 0 0 0,-2 26 0 0 0,0-7 135 0 0,-1-2 221 0 0,-14 73 0 0 0,-7-11-121 0 0,22-99-951 0 0,0 5 276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0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11026 0 0,'0'0'11994'0'0,"-2"13"-11694"0"0,-2 10-41 0 0,2 0 1 0 0,0 0 0 0 0,2 0 0 0 0,0 0 0 0 0,4 25 0 0 0,1-21 51 0 0,1-1 1 0 0,18 50-1 0 0,-20-66-287 0 0,0-1 0 0 0,1 0 0 0 0,0 0 0 0 0,0 0 0 0 0,0-1 0 0 0,1 1 0 0 0,1-2 0 0 0,0 1 0 0 0,0-1 0 0 0,0 1 1 0 0,10 6-1 0 0,-15-12-92 0 0,1-1 0 0 0,0 1 0 0 0,0 0 0 0 0,0-1 0 0 0,0 0 1 0 0,0 1-1 0 0,0-1 0 0 0,1-1 0 0 0,-1 1 0 0 0,0 0 0 0 0,0-1 1 0 0,1 1-1 0 0,-1-1 0 0 0,0 0 0 0 0,1 0 0 0 0,5-1 0 0 0,-4-1-104 0 0,-1 1-1 0 0,1-1 0 0 0,-1 1 0 0 0,0-1 0 0 0,1 0 0 0 0,-1-1 1 0 0,0 1-1 0 0,0-1 0 0 0,0 0 0 0 0,5-6 0 0 0,-1 1-51 0 0,-1 0 0 0 0,0-1 0 0 0,0 1 0 0 0,-1-2-1 0 0,0 1 1 0 0,-1-1 0 0 0,0 0 0 0 0,0 0 0 0 0,4-15 0 0 0,38-164 1503 0 0,-44 161 1819 0 0,-3 39-1585 0 0,-1 47-919 0 0,-4 0-1 0 0,-15 77 0 0 0,-38 112 462 0 0,7-33-309 0 0,11-49-130 0 0,33-123-448 0 0,0 3 55 0 0,2-71-2591 0 0,0 4-1310 0 0,3 3-4147 0 0,2 8-5259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8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50 2056 0 0,'0'0'11948'0'0,"0"-4"-11334"0"0,2-13-10 0 0,-1 13 2758 0 0,6 15 8408 0 0,-8-11-11769 0 0,0-1-1 0 0,0 1 0 0 0,0-1 0 0 0,0 0 1 0 0,0 0-1 0 0,0 0 0 0 0,1 0 0 0 0,-1 1 1 0 0,0-1-1 0 0,0 0 0 0 0,1 0 0 0 0,-1 0 1 0 0,1 0-1 0 0,-1-1 0 0 0,1 1 0 0 0,-1-1 0 0 0,-24-12-1100 0 0,14 9-6240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9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13323 0 0,'0'0'520'0'0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9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28 211 3353 0 0,'0'0'11844'0'0,"4"-1"-11507"0"0,13-3 18 0 0,-13 4 1268 0 0,-27-2 1384 0 0,20-2-2945 0 0,0 1 0 0 0,0-1 0 0 0,0 0-1 0 0,1 0 1 0 0,-1 0 0 0 0,1-1 0 0 0,0 1 0 0 0,0 0 0 0 0,1-1-1 0 0,-1 0 1 0 0,1 1 0 0 0,0-1 0 0 0,0 0 0 0 0,1 1 0 0 0,-1-1-1 0 0,1 0 1 0 0,0 0 0 0 0,0 0 0 0 0,2-8 0 0 0,0 6-58 0 0,-1 0 0 0 0,1 1 0 0 0,0 0 0 0 0,0-1 0 0 0,1 1 1 0 0,0 0-1 0 0,0 0 0 0 0,0 0 0 0 0,1 1 0 0 0,0-1 0 0 0,0 1 1 0 0,0 0-1 0 0,1 0 0 0 0,5-5 0 0 0,-9 9-2 0 0,1-1 1 0 0,-1 1-1 0 0,0 0 0 0 0,1 0 1 0 0,-1 0-1 0 0,1 0 0 0 0,-1 0 1 0 0,1 0-1 0 0,-1 1 0 0 0,1-1 1 0 0,-1 0-1 0 0,1 1 0 0 0,0-1 1 0 0,0 1-1 0 0,-1 0 0 0 0,1-1 0 0 0,0 1 1 0 0,0 0-1 0 0,-1 0 0 0 0,1 0 1 0 0,0 0-1 0 0,0 1 0 0 0,-1-1 1 0 0,1 0-1 0 0,0 1 0 0 0,0-1 1 0 0,-1 1-1 0 0,1 0 0 0 0,2 0 1 0 0,-2 2 10 0 0,0-1 1 0 0,1 0 0 0 0,-1 0 0 0 0,0 1 0 0 0,0-1 0 0 0,0 1-1 0 0,-1 0 1 0 0,1 0 0 0 0,0-1 0 0 0,-1 1 0 0 0,0 0-1 0 0,0 0 1 0 0,0 0 0 0 0,0 1 0 0 0,1 4 0 0 0,1 10 26 0 0,1-1 1 0 0,-2 1 0 0 0,0 0-1 0 0,-1 0 1 0 0,-1 0 0 0 0,-1-1-1 0 0,-1 1 1 0 0,0 0 0 0 0,-9 33-1 0 0,-6-24 65 0 0,16-25-75 0 0,0-1 1 0 0,-1 1-1 0 0,1-1 1 0 0,0 0-1 0 0,-1 0 1 0 0,1 0-1 0 0,0 0 1 0 0,-1 1-1 0 0,1-2 1 0 0,-1 1-1 0 0,0 0 1 0 0,1 0-1 0 0,-1 0 1 0 0,0-1-1 0 0,-1 1 1 0 0,2-1 98 0 0,7-3-142 0 0,11-2 139 0 0,1 2 0 0 0,-1 0 1 0 0,1 1-1 0 0,-1 1 0 0 0,33 2 0 0 0,-34 0 174 0 0,1-1-1 0 0,-1 0 0 0 0,1-1 0 0 0,-1-1 0 0 0,0 0 1 0 0,0-2-1 0 0,20-5 0 0 0,-36 9-258 0 0,1-1 0 0 0,-1 1-1 0 0,1 0 1 0 0,-1 0 0 0 0,1-1 0 0 0,-1 1 0 0 0,1 0 0 0 0,-1-1-1 0 0,1 1 1 0 0,-1 0 0 0 0,1-1 0 0 0,-1 1 0 0 0,0-1-1 0 0,1 1 1 0 0,-1-1 0 0 0,0 1 0 0 0,1-1 0 0 0,-1 1 0 0 0,0-1-1 0 0,0 1 1 0 0,1-1 0 0 0,-1 1 0 0 0,0-1 0 0 0,0 1-1 0 0,0-1 1 0 0,0 1 0 0 0,0-1 0 0 0,0 0 0 0 0,0 1 0 0 0,0-1-1 0 0,0 1 1 0 0,0-1 0 0 0,0 1 0 0 0,0-1 0 0 0,0 0-1 0 0,0 1 1 0 0,0-1 0 0 0,-1 1 0 0 0,1-1 0 0 0,0 1 0 0 0,0-1-1 0 0,-1 1 1 0 0,1-1 0 0 0,0 1 0 0 0,-1-1 0 0 0,1 1-1 0 0,-1 0 1 0 0,1-1 0 0 0,-1 0 0 0 0,-12-10-2821 0 0,5 8-2636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09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7498 0 0,'0'0'12992'0'0,"6"-5"-12320"0"0,15-17-96 0 0,-16 16 1487 0 0,-6 23 183 0 0,2-13 1523 0 0,-1 0-2260 0 0,0-6-475 0 0,0-2-5106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10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0 0 0,'0'0'0'0'0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4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11442 0 0,'0'0'15424'0'0,"8"-1"-15215"0"0,53-2 377 0 0,354-9 2338 0 0,-417 4-5628 0 0,1 2-5249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4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17948 0 0,'0'0'8656'0'0,"28"3"-8005"0"0,92 9-125 0 0,-89-10-133 0 0,1-1 1 0 0,0-2 0 0 0,57-8-1 0 0,-22 1 194 0 0,-3 1-10 0 0,48-1 579 0 0,-112 8-1207 0 0,1 0 0 0 0,-1 0 0 0 0,0 0 0 0 0,0 0 0 0 0,1 0 1 0 0,-1-1-1 0 0,0 1 0 0 0,1 0 0 0 0,-1 0 0 0 0,0 0 0 0 0,0 0 0 0 0,1 0 1 0 0,-1 0-1 0 0,0 0 0 0 0,0 0 0 0 0,1-1 0 0 0,-1 1 0 0 0,0 0 0 0 0,0 0 1 0 0,1 0-1 0 0,-1-1 0 0 0,0 1 0 0 0,0 0 0 0 0,0 0 0 0 0,0 0 0 0 0,1-1 0 0 0,-1 1 1 0 0,0 0-1 0 0,0 0 0 0 0,0-1 0 0 0,0 1 0 0 0,0 0 0 0 0,0-1 0 0 0,0 1 1 0 0,0 0-1 0 0,1 0 0 0 0,-1-1 0 0 0,0 1 0 0 0,0 0 0 0 0,0-1 0 0 0,-1 1 1 0 0,1 0-1 0 0,0 0 0 0 0,0-1 0 0 0,0 1 0 0 0,0 0 0 0 0,0 0 0 0 0,0-1 0 0 0,0 1 1 0 0,0 0-1 0 0,0-1 0 0 0,-1 1 0 0 0,1 0 0 0 0,0 0 0 0 0,0 0 0 0 0,-1-1 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0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12891 0 0,'0'0'14755'0'0,"32"29"-14363"0"0,99 95-45 0 0,-51-38 60 0 0,-51-53-221 0 0,17 17 84 0 0,13 12 382 0 0,66 91 1 0 0,-111-134-536 0 0,-4-6-9 0 0,-2-1 1 0 0,1 1 0 0 0,-1 0-1 0 0,-1 1 1 0 0,8 20-1 0 0,-14-72-4787 0 0,-1-1-7137 0 0,0 34 8538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0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583 1 20748 0 0,'0'0'6132'0'0,"-19"25"-6004"0"0,-64 83-28 0 0,53-65 136 0 0,-47 89 0 0 0,38-60 97 0 0,-186 309 1740 0 0,143-247-1054 0 0,76-121-922 0 0,5-12-110 0 0,1 1 0 0 0,0-1 1 0 0,-1 0-1 0 0,1 1 1 0 0,-1-1-1 0 0,1 0 0 0 0,-1 1 1 0 0,0-1-1 0 0,1 0 1 0 0,-1 0-1 0 0,0 0 0 0 0,0 0 1 0 0,0 0-1 0 0,0 0 1 0 0,0 0-1 0 0,0 0 0 0 0,0 0 1 0 0,0 0-1 0 0,-1 0 1 0 0,1-1-1 0 0,0 1 1 0 0,-2 0-1 0 0,3-3-653 0 0,0 0 1 0 0,0 0-1 0 0,0 0 1 0 0,0 1 0 0 0,1-1-1 0 0,-1 0 1 0 0,1 0-1 0 0,-1 0 1 0 0,1 0-1 0 0,1-2 1 0 0,1-4-5147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10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2513 0 0,'0'0'13858'0'0,"0"-11"-18170"0"0,0 5-609 0 0,9 2-2217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10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13971 0 0,'0'0'896'0'0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1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10810 0 0,'0'0'16158'0'0,"9"16"-15469"0"0,-3 26-314 0 0,2 52 0 0 0,3 28-155 0 0,-8-96-182 0 0,-2-18-29 0 0,-1-1 0 0 0,1 0 0 0 0,0 0 0 0 0,1 0 0 0 0,0 0 0 0 0,0 0 0 0 0,0-1 0 0 0,1 1 0 0 0,0 0 0 0 0,0-1 0 0 0,6 8 0 0 0,-7-11-39 0 0,1 1 0 0 0,-1-1 0 0 0,1 0 0 0 0,0-1 0 0 0,1 1 1 0 0,-1 0-1 0 0,0-1 0 0 0,1 0 0 0 0,-1 0 0 0 0,1 0 0 0 0,0 0 0 0 0,0 0 0 0 0,-1-1 1 0 0,1 0-1 0 0,0 0 0 0 0,0 0 0 0 0,1 0 0 0 0,-1 0 0 0 0,8-1 0 0 0,-2 0-571 0 0,1 0 0 0 0,-1-1 0 0 0,0-1 0 0 0,0 0 0 0 0,0 0 0 0 0,0-1 0 0 0,0 0 0 0 0,14-7 0 0 0,25-16-5598 0 0,-6-4-4805 0 0,-30 19 5441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7:52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395 15 5713 0 0,'0'0'21608'0'0,"-1"-3"-21303"0"0,-2-8 30 0 0,7 23 307 0 0,-1 1-470 0 0,-1 0-1 0 0,0 1 0 0 0,-1-1 1 0 0,0 1-1 0 0,-1 0 0 0 0,-1-1 1 0 0,0 1-1 0 0,-6 25 0 0 0,-5 9 185 0 0,-20 51 0 0 0,21-67-244 0 0,-56 149 368 0 0,-12 37-33 0 0,-36 145 179 0 0,79-253-381 0 0,35-105-245 0 0,-1 0 0 0 0,0-1 0 0 0,0 1 0 0 0,0 0 0 0 0,-1-1 0 0 0,-5 8 0 0 0,8-11 0 0 0,0-1 0 0 0,0 0 0 0 0,0 0 0 0 0,-1 0 0 0 0,1 0 1 0 0,0 1-1 0 0,0-1 0 0 0,0 0 0 0 0,0 0 0 0 0,-1 0 0 0 0,1 0 0 0 0,0 0 0 0 0,0 0 0 0 0,0 1 0 0 0,-1-1 0 0 0,1 0 0 0 0,0 0 1 0 0,0 0-1 0 0,-1 0 0 0 0,1 0 0 0 0,0 0 0 0 0,0 0 0 0 0,0 0 0 0 0,-1 0 0 0 0,1 0 0 0 0,0 0 0 0 0,0 0 0 0 0,-1 0 0 0 0,1 0 1 0 0,0 0-1 0 0,0 0 0 0 0,0-1 0 0 0,-1 1 0 0 0,1 0 0 0 0,0 0 0 0 0,0 0 0 0 0,0 0 0 0 0,-1 0 0 0 0,1 0 0 0 0,0-1 1 0 0,0 1-1 0 0,0 0 0 0 0,0 0 0 0 0,0 0 0 0 0,-1 0 0 0 0,1-1 0 0 0,0 1 0 0 0,0 0 0 0 0,0 0 0 0 0,0 0 0 0 0,0-1 0 0 0,0 1 1 0 0,0 0-1 0 0,0 0 0 0 0,0-1 0 0 0,0 1 0 0 0,0 0 0 0 0,0 0 0 0 0,0-1 0 0 0,-2-12-19 0 0,2 12 12 0 0,-4-16-1348 0 0,-2-13-3174 0 0,5 9-3890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1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8650 0 0,'0'0'11498'0'0,"118"-80"-21636"0"0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11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14683 0 0,'0'0'1208'0'0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16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4343 465 12595 0 0,'0'0'5460'0'0,"-26"-7"-5238"0"0,-87-20 45 0 0,99 24-151 0 0,0 1-1 0 0,0 0 1 0 0,0 1 0 0 0,-28 1-1 0 0,17 2 87 0 0,-483 42 3230 0 0,224-11-2314 0 0,58-13-564 0 0,-454 44 326 0 0,4 28-456 0 0,129-9 61 0 0,358-56-92 0 0,142-21-348 0 0,1 3 1 0 0,-59 19-1 0 0,87-21-38 0 0,0 0 1 0 0,1 1-1 0 0,0 0 0 0 0,0 1 1 0 0,1 1-1 0 0,0 1 1 0 0,1 1-1 0 0,-21 18 0 0 0,4 5-11 0 0,1 1-1 0 0,-38 59 0 0 0,-42 87 14 0 0,78-125 6 0 0,3-5 8 0 0,3 1 1 0 0,2 1 0 0 0,-32 101-1 0 0,41-101 2 0 0,-17 67 62 0 0,23-77-54 0 0,-55 279 147 0 0,25 4-63 0 0,30-198-47 0 0,-3 113 12 0 0,18 99 32 0 0,-1-283-88 0 0,4-1 0 0 0,2 1-1 0 0,32 102 1 0 0,-20-96 75 0 0,2 0 0 0 0,63 114 0 0 0,-81-169-91 0 0,19 33 71 0 0,35 45-1 0 0,-49-74-68 0 0,0 0 1 0 0,1-1 0 0 0,0 0 0 0 0,1-1 0 0 0,1-1 0 0 0,-1 0 0 0 0,19 10-1 0 0,-1-5 8 0 0,1-1 0 0 0,1-1 0 0 0,0-2-1 0 0,0-1 1 0 0,1-2 0 0 0,49 6 0 0 0,215 3 144 0 0,-222-15-124 0 0,258 10 140 0 0,294 5 390 0 0,170-52-217 0 0,0-42-64 0 0,-147 13-94 0 0,-527 53-165 0 0,1194-116 1036 0 0,1054-26-184 0 0,-1431 97-593 0 0,-9-67-22 0 0,-539 93-267 0 0,-140 17 0 0 0,-241 12 0 0 0,-1-1 0 0 0,1 0 0 0 0,16-5 0 0 0,-25 6 0 0 0,0 0 0 0 0,0 0 0 0 0,0 0 0 0 0,0-1 0 0 0,0 1 0 0 0,-1-1 0 0 0,1 1 0 0 0,-1-1 0 0 0,1 0 0 0 0,-1 0 0 0 0,1 0 0 0 0,-1-1 0 0 0,0 1 0 0 0,0-1 0 0 0,0 1 0 0 0,-1-1 0 0 0,4-5 0 0 0,1-11 0 0 0,-1 0 0 0 0,-1-1 0 0 0,-1 1 0 0 0,0-1 0 0 0,-1-21 0 0 0,6-34 0 0 0,-4 49 0 0 0,2-12 0 0 0,12-46 0 0 0,55-206 0 0 0,-65 239 0 0 0,-2 0 0 0 0,-3-1 0 0 0,-2 1 0 0 0,-5-52 0 0 0,-3 32 0 0 0,-32-133 0 0 0,15 96 0 0 0,11 28 0 0 0,4 0 0 0 0,2-158 0 0 0,12 165 0 0 0,28-137 0 0 0,0 18 0 0 0,-15-63 0 0 0,-19 219 0 0 0,-1 0 0 0 0,-1 0 0 0 0,-2 0 0 0 0,-2 1 0 0 0,-12-37 0 0 0,-85-201 0 0 0,87 230 0 0 0,1 0 0 0 0,3-1 0 0 0,1 0 0 0 0,2-1 0 0 0,-7-85 0 0 0,16 116 0 0 0,-1 0 0 0 0,-1 0 0 0 0,0 0 0 0 0,-6-14 0 0 0,7 24 0 0 0,0 0 0 0 0,0 1 0 0 0,-1-1 0 0 0,0 0 0 0 0,1 1 0 0 0,-1-1 0 0 0,-1 1 0 0 0,1 0 0 0 0,0 0 0 0 0,-1 0 0 0 0,0 1 0 0 0,1-1 0 0 0,-6-1 0 0 0,0 0 0 0 0,0 2 0 0 0,0 0 0 0 0,-1 0 0 0 0,1 0 0 0 0,-1 1 0 0 0,1 1 0 0 0,-1-1 0 0 0,1 2 0 0 0,-12 1 0 0 0,-6-1 0 0 0,-92 1 0 0 0,-357 0 0 0 0,-466-25 0 0 0,282 35 0 0 0,-151 33 0 0 0,-228 10 0 0 0,484-58 0 0 0,194-4 0 0 0,327 7 0 0 0,-16-1 0 0 0,1 2 0 0 0,-1 2 0 0 0,-58 12 0 0 0,43 0 0 0 0,2 2 0 0 0,-93 38 0 0 0,74-17 0 0 0,14-6 0 0 0,-93 29 0 0 0,157-59 0 0 0,3-1 0 0 0,0-1 0 0 0,0 0 0 0 0,0 1 0 0 0,0-1 0 0 0,0 0 0 0 0,0 0 0 0 0,0 1 0 0 0,0-1 0 0 0,1 0 0 0 0,-1 0 0 0 0,0 0 0 0 0,0 0 0 0 0,0 0 0 0 0,0 0 0 0 0,0 0 0 0 0,0-1 0 0 0,0 1 0 0 0,0 0 0 0 0,-1-1 0 0 0,-23-12 0 0 0,8 9 0 0 0,8 1 0 0 0,-1 0 0 0 0,0 1 0 0 0,1 1 0 0 0,-16-2 0 0 0,6 5 0 0 0,0 0 0 0 0,0 1 0 0 0,1 1 0 0 0,-27 8 0 0 0,-32 7 0 0 0,67-16 4 0 0,9-3-6 0 0,0 0 0 0 0,0 1 1 0 0,0-1-1 0 0,0 0 0 0 0,0 0 1 0 0,0 0-1 0 0,0 0 0 0 0,0 0 0 0 0,0 0 1 0 0,0 0-1 0 0,0 0 0 0 0,0 0 1 0 0,-2-1-1 0 0,18-5-2840 0 0,10 6-1409 0 0,-16 0 404 0 0,7 0-9246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7:16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14363 0 0,'0'0'944'0'0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57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7522 0 0,'0'0'3944'0'0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59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13419 0 0,'0'0'12961'0'0,"8"7"-12669"0"0,8 9-25 0 0,0 2-1 0 0,20 29 0 0 0,101 135 1060 0 0,-112-151-801 0 0,40 38 1 0 0,6 6-57 0 0,-63-60-376 0 0,-8-14-92 0 0,0 1 0 0 0,1-1 0 0 0,-1 0 0 0 0,1 1 1 0 0,0-1-1 0 0,-1 0 0 0 0,1 1 0 0 0,0-1 0 0 0,0 0 0 0 0,0 0 1 0 0,1 1-1 0 0,-9-7-7897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8:5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0 13595 0 0,'0'0'14640'0'0,"-11"29"-14293"0"0,-33 93-40 0 0,-26 45 466 0 0,42-105-529 0 0,-55 105 353 0 0,78-158-239 0 0,-4 6-1835 0 0,6-18-1110 0 0,2-10-1640 0 0,1 4-3005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0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21245 0 0,'0'0'4689'0'0,"30"-9"-3925"0"0,98-30-91 0 0,439-93 2322 0 0,-560 131-2966 0 0,33-6 178 0 0,0 2 0 0 0,49-1 0 0 0,-88 6-335 0 0,-4-1-3362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0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19716 0 0,'0'0'7613'0'0,"7"29"-7217"0"0,24 91-138 0 0,-27-102-190 0 0,1-1-1 0 0,1-1 0 0 0,0 1 1 0 0,16 27-1 0 0,-15-34-44 0 0,0-1-1 0 0,0 0 1 0 0,1 0-1 0 0,0-1 1 0 0,18 14-1 0 0,-20-17-15 0 0,0-1 0 0 0,0 0 0 0 0,0 0 0 0 0,1 0 0 0 0,0-1 0 0 0,0 0 0 0 0,0 0 0 0 0,0-1 0 0 0,0 0 0 0 0,0 0 0 0 0,1-1 0 0 0,-1 0 0 0 0,0 0 0 0 0,1-1 0 0 0,-1 1 0 0 0,1-2 0 0 0,-1 1 0 0 0,1-1 0 0 0,8-2 0 0 0,-7 1-51 0 0,0-1 0 0 0,-1 0-1 0 0,1 0 1 0 0,-1-1 0 0 0,0 0 0 0 0,0-1-1 0 0,0 0 1 0 0,0 0 0 0 0,-1 0 0 0 0,0-1-1 0 0,0 0 1 0 0,-1-1 0 0 0,1 1 0 0 0,-1-1 0 0 0,6-10-1 0 0,-3 3-145 0 0,-1 0-1 0 0,-1 0 1 0 0,0 0-1 0 0,-1-1 1 0 0,0 0-1 0 0,5-28 1 0 0,-6 15 85 0 0,-1 0 1 0 0,0-56-1 0 0,-7 74 733 0 0,-4 15 245 0 0,-4 19-256 0 0,-52 304 586 0 0,3-15-232 0 0,29-140-464 0 0,-6 37 334 0 0,23-133-375 0 0,7-58-171 0 0,3-15-356 0 0,1-12-940 0 0,-2-20-4954 0 0,2 19-234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0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1 112 3609 0 0,'0'0'21012'0'0,"12"1"-20064"0"0,97 0 1216 0 0,13-5-127 0 0,162-27 1 0 0,-282 31-2050 0 0,23-6 155 0 0,-25 6-162 0 0,1-1 0 0 0,0 1-1 0 0,0-1 1 0 0,0 1-1 0 0,-1 0 1 0 0,1-1 0 0 0,0 1-1 0 0,-1-1 1 0 0,1 0 0 0 0,0 1-1 0 0,-1-1 1 0 0,1 1-1 0 0,-1-1 1 0 0,1 0 0 0 0,-1 1-1 0 0,1-1 1 0 0,-1 0-1 0 0,1 0 1 0 0,-1 1 0 0 0,0-1-1 0 0,0 0 1 0 0,1 0 0 0 0,-1 0-1 0 0,0 0 1 0 0,0 1-1 0 0,0-2 1 0 0,0-3-783 0 0,0 1 1 0 0,-1-1-1 0 0,0 1 0 0 0,0-1 1 0 0,0 1-1 0 0,-3-5 0 0 0,-2-10-9951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1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16147 0 0,'0'0'7527'0'0,"1"31"-6485"0"0,3 98-86 0 0,-6 104 1593 0 0,-7-150-1829 0 0,3-41 97 0 0,1 42 0 0 0,-1-58-494 0 0,-1-21-529 0 0,7-5 154 0 0,-1 0-1 0 0,1-1 1 0 0,-1 1-1 0 0,1-1 1 0 0,-1 1-1 0 0,1 0 1 0 0,-1-1-1 0 0,1 1 1 0 0,-1-1 0 0 0,1 0-1 0 0,0 1 1 0 0,-1-1-1 0 0,1 1 1 0 0,0-1-1 0 0,-1 0 1 0 0,1 1 0 0 0,0-1-1 0 0,0 0 1 0 0,-1-2-794 0 0,0 0 0 0 0,0-1 0 0 0,1 1 0 0 0,-1 0 0 0 0,1 0 0 0 0,0 0 0 0 0,0-5 0 0 0,1-1-4960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52.8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 11698 0 0,'0'0'10223'0'0,"10"-7"-4314"0"0,-10 7-6555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63 6809 0 0,'0'0'10603'0'0,"-7"0"-10417"0"0,-23-3 16 0 0,29 3-127 0 0,0-1 0 0 0,0 1 0 0 0,0-1 0 0 0,0 0 1 0 0,0 1-1 0 0,0-1 0 0 0,0 0 0 0 0,1 0 0 0 0,-1 0 0 0 0,0 0 1 0 0,0 0-1 0 0,1 1 0 0 0,-1-1 0 0 0,0-1 0 0 0,1 1 0 0 0,-1 0 1 0 0,1 0-1 0 0,0 0 0 0 0,-1 0 0 0 0,1 0 0 0 0,0 0 0 0 0,-1 0 1 0 0,1-1-1 0 0,0 1 0 0 0,0 0 0 0 0,0-2 0 0 0,0-1 246 0 0,-3-19 339 0 0,6 17-745 0 0,4 14-198 0 0,35 62 104 0 0,-34-51 169 0 0,0 1 0 0 0,-1-1 0 0 0,5 26-1 0 0,-10-36 38 0 0,0 0-1 0 0,-1 1 1 0 0,0-1-1 0 0,-1 1 1 0 0,0-1-1 0 0,0 1 1 0 0,-1-1-1 0 0,-1 0 1 0 0,-2 13-1 0 0,2-16 24 0 0,0 0 1 0 0,0 0-1 0 0,-1-1 1 0 0,0 1-1 0 0,0-1 1 0 0,0 0-1 0 0,-5 6 0 0 0,6-9-40 0 0,1 0 0 0 0,-1 0 0 0 0,0 0 0 0 0,0 0-1 0 0,0-1 1 0 0,-1 1 0 0 0,1-1 0 0 0,0 1 0 0 0,-1-1-1 0 0,1 0 1 0 0,0 0 0 0 0,-1 0 0 0 0,1 0 0 0 0,-1-1-1 0 0,0 1 1 0 0,1 0 0 0 0,-1-1 0 0 0,-3 0 0 0 0,6 0-10 0 0,0 0 1 0 0,0 0 0 0 0,0 0 0 0 0,0 0 0 0 0,0 0 0 0 0,0-1 0 0 0,0 1 0 0 0,1 0-1 0 0,-1 0 1 0 0,0 0 0 0 0,0 0 0 0 0,0 0 0 0 0,0 0 0 0 0,0-1 0 0 0,0 1 0 0 0,0 0 0 0 0,0 0-1 0 0,0 0 1 0 0,0 0 0 0 0,0 0 0 0 0,-1-1 0 0 0,1 1 0 0 0,0 0 0 0 0,0 0 0 0 0,0 0 0 0 0,0 0-1 0 0,0 0 1 0 0,0 0 0 0 0,0-1 0 0 0,0 1 0 0 0,0 0 0 0 0,0 0 0 0 0,0 0 0 0 0,-1 0 0 0 0,1 0-1 0 0,0 0 1 0 0,0 0 0 0 0,0 0 0 0 0,0 0 0 0 0,0-1 0 0 0,0 1 0 0 0,0 0 0 0 0,-1 0 0 0 0,1 0-1 0 0,0 0 1 0 0,0 0 0 0 0,0 0 0 0 0,0 0 0 0 0,0 0 0 0 0,-1 0 0 0 0,1 0 0 0 0,0 0-1 0 0,0 0 1 0 0,0 0 0 0 0,0 0 0 0 0,-1 0 0 0 0,13-5 137 0 0,38 7-72 0 0,-41-1 1 0 0,0 0-1 0 0,1-1 0 0 0,-1 0 0 0 0,0 0 0 0 0,15-3 1 0 0,-20 1-89 0 0,0 0 0 0 0,-1 0 1 0 0,1 0-1 0 0,0-1 1 0 0,-1 0-1 0 0,0 1 0 0 0,0-1 1 0 0,0 0-1 0 0,0 0 1 0 0,0-1-1 0 0,0 1 0 0 0,-1-1 1 0 0,4-6-1 0 0,10-12-9343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1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2064 0 0,'0'0'25004'0'0,"17"4"-24453"0"0,54 18-56 0 0,-59-17-320 0 0,-1 0 0 0 0,1 0-1 0 0,-1 1 1 0 0,0 1 0 0 0,-1 0 0 0 0,1 1 0 0 0,-1 0-1 0 0,12 12 1 0 0,4 4 119 0 0,45 40 205 0 0,19 17-167 0 0,-69-64-291 0 0,-17-13-53 0 0,0 0 1 0 0,1 0 0 0 0,-1 0 0 0 0,1-1 0 0 0,0 1 0 0 0,0-1 0 0 0,0-1 0 0 0,0 1 0 0 0,0-1 0 0 0,1 0 0 0 0,-1 0-1 0 0,1 0 1 0 0,10 1 0 0 0,-15-3-166 0 0,0-1 0 0 0,-1 0 0 0 0,1 0 0 0 0,0 1 0 0 0,-1-1 0 0 0,1 0 0 0 0,-1 0 0 0 0,1 0 0 0 0,-1 0 0 0 0,0 0 0 0 0,1 0 0 0 0,-1 0 0 0 0,0 0 0 0 0,0 0 0 0 0,1 0 0 0 0,-1 0-1 0 0,0 0 1 0 0,0 0 0 0 0,0-2 0 0 0,1-12-3489 0 0,-1 5-3419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2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20412 0 0,'0'0'7835'0'0,"-7"29"-7396"0"0,-23 95-87 0 0,17-79-69 0 0,-1 0 0 0 0,-24 51 0 0 0,8-26-108 0 0,25-57-188 0 0,-8 24-269 0 0,-2-2 0 0 0,-20 35 1 0 0,27-51-1131 0 0,1-2-5278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2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20004 0 0,'0'0'4360'0'0,"-9"24"-3936"0"0,-27 81-8 0 0,30-87-323 0 0,0 0 0 0 0,2 1 0 0 0,0-1 1 0 0,1 1-1 0 0,0 0 0 0 0,2 0 0 0 0,1 22 0 0 0,0-32-79 0 0,-1-6-5 0 0,2 1 1 0 0,-1 0 0 0 0,0-1-1 0 0,1 1 1 0 0,-1-1 0 0 0,1 1-1 0 0,0-1 1 0 0,0 1-1 0 0,0-1 1 0 0,1 0 0 0 0,-1 1-1 0 0,1-1 1 0 0,0 0-1 0 0,0 0 1 0 0,0 0 0 0 0,0 0-1 0 0,0-1 1 0 0,1 1-1 0 0,-1 0 1 0 0,1-1 0 0 0,0 0-1 0 0,0 0 1 0 0,0 0 0 0 0,0 0-1 0 0,0 0 1 0 0,0 0-1 0 0,0-1 1 0 0,1 1 0 0 0,-1-1-1 0 0,1 0 1 0 0,4 1-1 0 0,0-1 7 0 0,0 0-1 0 0,0 0 0 0 0,-1-1 0 0 0,1 0 0 0 0,0 0 1 0 0,0-1-1 0 0,0 0 0 0 0,0 0 0 0 0,-1-1 0 0 0,1 0 0 0 0,0 0 1 0 0,-1-1-1 0 0,11-5 0 0 0,-5 1-4 0 0,-1-1 0 0 0,0 0-1 0 0,0-1 1 0 0,-1 0 0 0 0,0-1 0 0 0,-1 0 0 0 0,10-12-1 0 0,-5 2 25 0 0,0 0 0 0 0,-2-1 0 0 0,14-28-1 0 0,-22 39 18 0 0,-3 8 27 0 0,-1 0-1 0 0,0 0 1 0 0,0 0 0 0 0,1-1 0 0 0,-1 1-1 0 0,-1 0 1 0 0,1-1 0 0 0,0 1 0 0 0,0-6 1001 0 0,-7 30 297 0 0,-7 17-1295 0 0,1 0 1 0 0,3 1-1 0 0,1 1 0 0 0,-4 63 0 0 0,8-23 87 0 0,10 108 0 0 0,-5-125-52 0 0,-2-64-133 0 0,1 0 0 0 0,0 1 0 0 0,0-1 0 0 0,0 0 0 0 0,0 0 1 0 0,0 0-1 0 0,0 0 0 0 0,-1 0 0 0 0,1 1 0 0 0,0-1 0 0 0,0 0 0 0 0,0 0 0 0 0,-1 0 0 0 0,1 0 0 0 0,0 0 1 0 0,0 0-1 0 0,0 0 0 0 0,-1 0 0 0 0,1 1 0 0 0,0-1 0 0 0,0 0 0 0 0,0 0 0 0 0,-1 0 0 0 0,1 0 0 0 0,0 0 1 0 0,0 0-1 0 0,0 0 0 0 0,-1 0 0 0 0,1 0 0 0 0,0 0 0 0 0,0-1 0 0 0,-1 1 0 0 0,1 0 0 0 0,0 0 0 0 0,0 0 1 0 0,0 0-1 0 0,-1 0 0 0 0,1 0 0 0 0,0 0 0 0 0,0-1 0 0 0,-10-4-1785 0 0,-6-13-7325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02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21837 0 0,'0'0'8610'0'0,"26"4"-8346"0"0,88 9-7 0 0,-52-9-19 0 0,-1-4 0 0 0,1-2 0 0 0,-1-2 0 0 0,63-14 0 0 0,-1 1 126 0 0,119 0-119 0 0,-239 17-245 0 0,-2 1 0 0 0,-1 1 0 0 0,-1-1 0 0 0,-2-1 0 0 0,-13-1-5308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7:43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22253 0 0,'0'0'1984'0'0,"-54"20"-17683"0"0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7:54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0 288 0 0,'0'0'-288'0'0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7:54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15275 0 0,'0'0'-2224'0'0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3:37:5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6513 0 0,'0'0'12372'0'0,"-5"2"-12225"0"0,-8 4-73 0 0,33-5 45 0 0,21-3 8409 0 0,-49-3-15094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1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20308 0 0,'0'0'5522'0'0,"12"29"-5178"0"0,40 95-6 0 0,-31-77 86 0 0,46 73 0 0 0,-35-67-189 0 0,152 223 760 0 0,-126-195-814 0 0,-56-78-183 0 0,1 1-1 0 0,-1 0 0 0 0,0 0 0 0 0,0 0 0 0 0,2 7 0 0 0,-2 4-2529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2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586 0 12379 0 0,'0'0'10107'0'0,"-31"31"-9069"0"0,-98 101-71 0 0,110-111-560 0 0,0 1 1 0 0,-25 40 0 0 0,21-28-20 0 0,-159 236 1454 0 0,167-246-1763 0 0,-14 26 136 0 0,-40 95 0 0 0,60-124-205 0 0,8-18-119 0 0,-13 33-72 0 0,14-34-122 0 0,-1 0 0 0 0,1 0 0 0 0,0 0 0 0 0,0 0 0 0 0,-1 0-1 0 0,1 0 1 0 0,1-1 0 0 0,-1 1 0 0 0,0 0 0 0 0,1 2 0 0 0,-1-4 5 0 0,0 1 0 0 0,6 2-7148 0 0,-6-3 7148 0 0,1 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5177 0 0,'0'0'16597'0'0,"-1"16"-16300"0"0,-5 49 18 0 0,6-56-233 0 0,0-1 0 0 0,0 0-1 0 0,1 0 1 0 0,0 0 0 0 0,1 0 0 0 0,0 0 0 0 0,0 0-1 0 0,1 0 1 0 0,3 8 0 0 0,5 14 115 0 0,-7-18-1514 0 0,4 7 4451 0 0,-4-11-3393 0 0,-1-3-3754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2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16716 0 0,'0'0'8307'0'0,"12"27"-8109"0"0,41 89-86 0 0,-45-98-89 0 0,0 0-1 0 0,2-1 1 0 0,0 0-1 0 0,18 23 1 0 0,-21-32-22 0 0,1-1 1 0 0,0 1 0 0 0,1-1-1 0 0,-1-1 1 0 0,1 0-1 0 0,0 0 1 0 0,11 4 0 0 0,-14-6-41 0 0,1-1 0 0 0,0 0 0 0 0,0 0 0 0 0,1-1 0 0 0,-1 0 0 0 0,0 0 0 0 0,1-1 0 0 0,-1 0 0 0 0,1 0 0 0 0,-1-1 0 0 0,1 0-1 0 0,-1 0 1 0 0,1 0 0 0 0,-1-1 0 0 0,14-4 0 0 0,-15 3-1 0 0,0 0-1 0 0,0-1 0 0 0,0 1 0 0 0,0-2 0 0 0,0 1 0 0 0,-1-1 1 0 0,1 1-1 0 0,-1-1 0 0 0,0-1 0 0 0,0 1 0 0 0,0-1 0 0 0,-1 0 0 0 0,0 0 1 0 0,0 0-1 0 0,0-1 0 0 0,-1 1 0 0 0,1-1 0 0 0,2-6 0 0 0,-1-2 236 0 0,-1 0-1 0 0,0 0 0 0 0,-1 0 1 0 0,0 0-1 0 0,-1 0 0 0 0,-1-1 0 0 0,0 1 1 0 0,-2-19-1 0 0,1 32 345 0 0,0 6 410 0 0,-17 208 365 0 0,4-96-862 0 0,6-36-105 0 0,-11 219 885 0 0,18-261-1127 0 0,2 74 287 0 0,0-99-464 0 0,0 1-1 0 0,1-1 1 0 0,0 1-1 0 0,1-1 1 0 0,8 20 0 0 0,-12-33-13 0 0,0-1 0 0 0,0 0 0 0 0,0 0 0 0 0,0 0 0 0 0,0 1 1 0 0,0-1-1 0 0,1 0 0 0 0,-1 0 0 0 0,0 0 0 0 0,0 1 1 0 0,0-1-1 0 0,0 0 0 0 0,0 0 0 0 0,0 0 0 0 0,0 0 1 0 0,1 0-1 0 0,-1 1 0 0 0,0-1 0 0 0,0 0 0 0 0,0 0 1 0 0,0 0-1 0 0,1 0 0 0 0,-1 0 0 0 0,0 0 0 0 0,0 0 0 0 0,0 0 1 0 0,1 1-1 0 0,-1-1 0 0 0,0 0 0 0 0,0 0 0 0 0,0 0 1 0 0,1 0-1 0 0,-1 0 0 0 0,0 0 0 0 0,0 0 0 0 0,0 0 1 0 0,1 0-1 0 0,-1 0 0 0 0,0 0 0 0 0,0 0 0 0 0,0-1 0 0 0,1 1 1 0 0,6-9-2474 0 0,5-18-5231 0 0,-11 25 5510 0 0,2-9-9839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1 200 21829 0 0,'0'0'7551'0'0,"28"11"-7133"0"0,88 36-91 0 0,-107-43-273 0 0,0 0 1 0 0,0-1-1 0 0,1 0 1 0 0,-1 0-1 0 0,1-1 0 0 0,-1-1 1 0 0,1 1-1 0 0,11-1 0 0 0,1-1 17 0 0,-10 1-95 0 0,30 2 155 0 0,44-3-1 0 0,-75 0-272 0 0,-1-1 0 0 0,0-1-1 0 0,0 1 1 0 0,0-2 0 0 0,0 1 0 0 0,0-1-1 0 0,0-1 1 0 0,-1 0 0 0 0,18-10 0 0 0,-24 13-99 0 0,-1-1-1 0 0,0 1 1 0 0,0-1 0 0 0,0 1 0 0 0,0-1 0 0 0,-1 0 0 0 0,1 0 0 0 0,0 0 0 0 0,-1 0-1 0 0,1 0 1 0 0,-1 0 0 0 0,2-4 0 0 0,2-16-9113 0 0,-3 14 4379 0 0</inkml:trace>
  <inkml:trace contextRef="#ctx0" brushRef="#br0" timeOffset="1">355 1 15547 0 0,'0'0'9844'0'0,"-8"32"-9044"0"0,-28 105-57 0 0,9-6 640 0 0,22-95-1027 0 0,-3 26 163 0 0,0 84 0 0 0,8-101-4003 0 0,0-1-3790 0 0,0-44 7244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3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21245 0 0,'0'0'5505'0'0,"2"25"-5360"0"0,6 84 46 0 0,-1-38 404 0 0,17 78 0 0 0,-15-112-221 0 0,2 0 0 0 0,1-1 0 0 0,22 44 0 0 0,-26-65-316 0 0,0 0 0 0 0,1-1 0 0 0,1 0 0 0 0,0 0 0 0 0,19 19 0 0 0,-28-32-176 0 0,0 0 0 0 0,-1 0 0 0 0,1 0 1 0 0,0 0-1 0 0,0 0 0 0 0,0-1 0 0 0,0 1 0 0 0,0 0 1 0 0,0 0-1 0 0,0-1 0 0 0,1 1 0 0 0,-1-1 0 0 0,0 1 1 0 0,0-1-1 0 0,0 0 0 0 0,1 1 0 0 0,-1-1 0 0 0,0 0 0 0 0,0 0 1 0 0,2 0-1 0 0,-2 0-372 0 0,0-1 1 0 0,-1 0-1 0 0,1 0 1 0 0,0 1-1 0 0,-1-1 1 0 0,1 0-1 0 0,-1 0 0 0 0,1 0 1 0 0,-1 0-1 0 0,1 0 1 0 0,-1 0-1 0 0,0 0 1 0 0,1 0-1 0 0,-1 0 1 0 0,0 0-1 0 0,0 0 1 0 0,0 0-1 0 0,1 0 0 0 0,-1 0 1 0 0,-1-1-1 0 0,1 1 1 0 0,0 0-1 0 0,0-1 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3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637 1 17980 0 0,'0'0'7471'0'0,"-29"22"-6446"0"0,-98 74-102 0 0,87-64-165 0 0,-51 54 1 0 0,53-49-461 0 0,-41 41 1 0 0,-106 131 0 0 0,181-204-402 0 0,-1 1-167 0 0,0-1 0 0 0,1 1 0 0 0,0 0-1 0 0,0 0 1 0 0,1 0 0 0 0,-1 0 0 0 0,1 1-1 0 0,1 0 1 0 0,-1-1 0 0 0,1 1 0 0 0,0 0 0 0 0,0 7-1 0 0,2-13 123 0 0,-1-1-1 0 0,1 0 1 0 0,0 0-1 0 0,0 1 1 0 0,0-1-1 0 0,0 0 1 0 0,0 1 0 0 0,0-1-1 0 0,1 0 1 0 0,-1 0-1 0 0,0 1 1 0 0,0-1-1 0 0,0 0 1 0 0,0 0-1 0 0,0 1 1 0 0,0-1-1 0 0,0 0 1 0 0,0 0-1 0 0,1 1 1 0 0,-1-1 0 0 0,0 0-1 0 0,0 0 1 0 0,0 0-1 0 0,1 1 1 0 0,-1-1-1 0 0,0 0 1 0 0,0 0-1 0 0,0 0 1 0 0,1 0-1 0 0,-1 0 1 0 0,0 1-1 0 0,1-1 1 0 0,6 0-7528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3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24509 0 0,'0'0'3096'0'0,"28"-8"-2678"0"0,90-24-110 0 0,-59 17-175 0 0,73-8-1 0 0,-59 12-197 0 0,91-15-776 0 0,-92 15-4055 0 0,-9 2-6710 0 0,-49 7 418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4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3 14363 0 0,'0'0'13943'0'0,"-3"3"-13918"0"0,-9 6-29 0 0,11-12-3420 0 0,5-9-7125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5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6113 0 0,'0'0'19390'0'0,"2"23"-19081"0"0,10 74-51 0 0,-10-71-84 0 0,-1 0 0 0 0,-4 51-1 0 0,0-16-101 0 0,3-46-118 0 0,0-1 42 0 0,0 1-1 0 0,4 22 1 0 0,-4-33-137 0 0,1 0 0 0 0,0-1 0 0 0,0 1 0 0 0,1 0 0 0 0,-1-1 0 0 0,1 1 0 0 0,-1-1 0 0 0,1 1 0 0 0,0-1 0 0 0,1 0 0 0 0,-1 0 0 0 0,1 0 0 0 0,-1 0 0 0 0,5 4 0 0 0,-5-6 3 0 0,-1 0 0 0 0,0 0 0 0 0,1 0 0 0 0,0-1-1 0 0,-1 1 1 0 0,1 0 0 0 0,-1-1 0 0 0,1 1 0 0 0,0-1-1 0 0,-1 1 1 0 0,1-1 0 0 0,0 0 0 0 0,0 0 0 0 0,-1 1 0 0 0,1-1-1 0 0,0-1 1 0 0,0 1 0 0 0,-1 0 0 0 0,1 0 0 0 0,0-1-1 0 0,-1 1 1 0 0,1-1 0 0 0,0 1 0 0 0,-1-1 0 0 0,1 1 0 0 0,-1-1-1 0 0,1 0 1 0 0,-1 0 0 0 0,1 0 0 0 0,-1 0 0 0 0,3-2-1 0 0,3-4-35 0 0,0 1-1 0 0,-1-1 1 0 0,0 0-1 0 0,8-12 1 0 0,-10 13 87 0 0,0 0 94 0 0,-1 0-1 0 0,0 0 1 0 0,0-1 0 0 0,0 0 0 0 0,-1 1-1 0 0,0-1 1 0 0,1-8 0 0 0,12-29 2441 0 0,-17 51 1041 0 0,0 11-2448 0 0,0 6-1009 0 0,-43 178 1199 0 0,25-108-633 0 0,-22 132 462 0 0,25-65-264 0 0,15-126-808 0 0,0-46-2629 0 0,-1-7-870 0 0,2 6-2033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45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15427 0 0,'0'0'8079'0'0,"9"0"-7649"0"0,124-5 2808 0 0,226 21 0 0 0,-343-15-3003 0 0,-7 0-7 0 0,0 0 0 0 0,0 0-1 0 0,0 0 1 0 0,-1 1 0 0 0,15 6 0 0 0,-27-15-2988 0 0,3 3-818 0 0,1-2-3339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50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8 344 0 0,'0'-7'23802'0'0,"-15"7"-28532"0"0,5 0-4796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3:59:5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19 200 0 0,'0'0'14103'0'0,"-8"-1"-13215"0"0,-25-4-76 0 0,25 4-91 0 0,8-4 2169 0 0,0-2-10649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4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9362 0 0,'0'0'14776'0'0,"-1"6"-14760"0"0,-1 7-8 0 0,0 1 0 0 0,1-1 0 0 0,2 25 0 0 0,-1-32-6 0 0,1 0 0 0 0,-1 0 1 0 0,2 0-1 0 0,-1 0 0 0 0,1 0 1 0 0,-1 0-1 0 0,2 0 0 0 0,-1 0 0 0 0,1-1 1 0 0,0 1-1 0 0,6 9 0 0 0,-8-14-149 0 0,0 1 1 0 0,0-1-1 0 0,1 0 0 0 0,-1 0 0 0 0,0 1 1 0 0,1-1-1 0 0,-1 0 0 0 0,0 0 0 0 0,1 0 0 0 0,-1 0 1 0 0,1 0-1 0 0,0-1 0 0 0,-1 1 0 0 0,1 0 1 0 0,-1-1-1 0 0,1 1 0 0 0,0-1 0 0 0,0 0 0 0 0,-1 1 1 0 0,1-1-1 0 0,0 0 0 0 0,0 0 0 0 0,-1 0 1 0 0,1 0-1 0 0,0 0 0 0 0,0-1 0 0 0,-1 1 0 0 0,1-1 1 0 0,0 1-1 0 0,-1-1 0 0 0,1 1 0 0 0,2-2 1 0 0,2-2-1319 0 0,1-1 0 0 0,-1 1 0 0 0,0-1 0 0 0,0 0 0 0 0,9-11 0 0 0,-6 7-334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7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12459 0 0,'0'0'8512'0'0,"11"-5"-8445"0"0,35-16 8 0 0,-44 21-58 0 0,-1-1 1 0 0,1 1 0 0 0,0 0 0 0 0,0 0 0 0 0,0 0 0 0 0,-1 0 0 0 0,1 0 0 0 0,0 0 0 0 0,0 0 0 0 0,0 0 0 0 0,-1 1 0 0 0,1-1 0 0 0,0 1 0 0 0,0 0 0 0 0,-1-1 0 0 0,1 1 0 0 0,0 0 0 0 0,-1 0 0 0 0,1 0 0 0 0,-1 0 0 0 0,0 0 0 0 0,1 0 0 0 0,-1 1-1 0 0,0-1 1 0 0,1 0 0 0 0,-1 1 0 0 0,2 2 0 0 0,0 0 86 0 0,1 0 42 0 0,1 1-1 0 0,-1 0 0 0 0,0 0 0 0 0,-1 1 1 0 0,0-1-1 0 0,1 1 0 0 0,-2 0 1 0 0,1-1-1 0 0,-1 1 0 0 0,0 1 1 0 0,0-1-1 0 0,0 0 0 0 0,-1 0 0 0 0,0 1 1 0 0,0-1-1 0 0,-1 0 0 0 0,0 1 1 0 0,0-1-1 0 0,-1 7 0 0 0,0-11-59 0 0,1 0-1 0 0,-1-1 1 0 0,0 1-1 0 0,0-1 0 0 0,0 1 1 0 0,0-1-1 0 0,0 1 1 0 0,0-1-1 0 0,0 0 1 0 0,0 0-1 0 0,0 1 0 0 0,-1-1 1 0 0,1 0-1 0 0,0 0 1 0 0,-3 1-1 0 0,4-2-91 0 0,0 0 0 0 0,0 0 1 0 0,0 0-1 0 0,0-1 0 0 0,-1 1 0 0 0,1 0 0 0 0,0 0 0 0 0,0 0 0 0 0,0 0 0 0 0,0 0 0 0 0,0 0 0 0 0,-1 0 1 0 0,1 0-1 0 0,0-1 0 0 0,0 1 0 0 0,0 0 0 0 0,0 0 0 0 0,0 0 0 0 0,0 0 0 0 0,0 0 0 0 0,-1-1 1 0 0,1 1-1 0 0,0 0 0 0 0,0 0 0 0 0,0 0 0 0 0,0 0 0 0 0,0-1 0 0 0,0 1 0 0 0,0 0 0 0 0,0 0 0 0 0,0 0 1 0 0,0-1-1 0 0,0 1 0 0 0,0 0 0 0 0,0 0 0 0 0,0 0 0 0 0,0 0 0 0 0,0-1 0 0 0,0 1 0 0 0,0 0 0 0 0,1 0 1 0 0,-1 0-1 0 0,0 0 0 0 0,0-1 0 0 0,0 1 0 0 0,0 0 0 0 0,0 0 0 0 0,0 0 0 0 0,0 0 0 0 0,0 0 1 0 0,1 0-1 0 0,-1-1 0 0 0,0 1 0 0 0,7-8-411 0 0,-1 6 381 0 0,0 0-1 0 0,0 0 1 0 0,0 1-1 0 0,0 0 1 0 0,0 0-1 0 0,1 0 1 0 0,-1 1-1 0 0,0 0 1 0 0,0 0-1 0 0,1 1 1 0 0,-1-1-1 0 0,0 1 0 0 0,0 1 1 0 0,0-1-1 0 0,0 1 1 0 0,0 0-1 0 0,7 4 1 0 0,-8-4 48 0 0,0 1 1 0 0,-1-1-1 0 0,1 1 1 0 0,-1 0-1 0 0,0 1 1 0 0,0-1-1 0 0,0 0 1 0 0,0 1-1 0 0,5 6 1 0 0,-8-7 13 0 0,1 0 1 0 0,0-1 0 0 0,-1 1 0 0 0,1 0 0 0 0,-1 0 0 0 0,0 0 0 0 0,0 0 0 0 0,0 0-1 0 0,0 1 1 0 0,-1-1 0 0 0,1 0 0 0 0,-1 0 0 0 0,0 0 0 0 0,0 1 0 0 0,0-1 0 0 0,0 3-1 0 0,-2-1 54 0 0,1-1 0 0 0,-1 0 0 0 0,1 1 0 0 0,-1-1 1 0 0,-1 0-1 0 0,1 0 0 0 0,0-1 0 0 0,-1 1 0 0 0,0 0 0 0 0,0-1 0 0 0,0 0 0 0 0,0 0 0 0 0,0 1 0 0 0,-5 1 0 0 0,-4 5 278 0 0,0-1 0 0 0,-24 12 1 0 0,22-14-98 0 0,0-1 1 0 0,0-1-1 0 0,0-1 1 0 0,-1 0 0 0 0,0 0-1 0 0,1-1 1 0 0,-1-1 0 0 0,0-1-1 0 0,0 0 1 0 0,-23-2-1 0 0,37 1-269 0 0,0 0 0 0 0,0 0-1 0 0,0 0 1 0 0,-1-1 0 0 0,1 1-1 0 0,0 0 1 0 0,0-1-1 0 0,0 1 1 0 0,0 0 0 0 0,0-1-1 0 0,0 1 1 0 0,0-1-1 0 0,0 1 1 0 0,0-1 0 0 0,0 0-1 0 0,1 0 1 0 0,-1 1-1 0 0,0-1 1 0 0,0 0 0 0 0,0 0-1 0 0,1 0 1 0 0,-1 0-1 0 0,0 0 1 0 0,1 1 0 0 0,-1-3-1 0 0,-2-13-2730 0 0,4-1-5022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6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92 14675 0 0,'0'0'10849'0'0,"-3"0"-10742"0"0,-3 1-125 0 0,-19 2 775 0 0,25-3-739 0 0,-1-1 0 0 0,0 1 1 0 0,0 0-1 0 0,0 0 1 0 0,0-1-1 0 0,0 1 0 0 0,0 0 1 0 0,1-1-1 0 0,-1 1 1 0 0,0-1-1 0 0,0 1 0 0 0,1-1 1 0 0,-1 1-1 0 0,0-1 1 0 0,0 0-1 0 0,1 1 0 0 0,-1-1 1 0 0,1 0-1 0 0,-1 0 1 0 0,1 1-1 0 0,-1-1 0 0 0,1 0 1 0 0,-1 0-1 0 0,1 0 0 0 0,0 1 1 0 0,-1-1-1 0 0,1 0 1 0 0,0-1-1 0 0,-2-4 10 0 0,0-5-72 0 0,0 0 1 0 0,0 1-1 0 0,0-18 0 0 0,2 28 42 0 0,0-1-1 0 0,0 1 0 0 0,1-1 1 0 0,-1 1-1 0 0,0-1 0 0 0,0 1 0 0 0,0-1 1 0 0,1 1-1 0 0,-1-1 0 0 0,0 1 1 0 0,0-1-1 0 0,1 1 0 0 0,-1-1 1 0 0,0 1-1 0 0,1-1 0 0 0,-1 1 0 0 0,1 0 1 0 0,-1-1-1 0 0,1 1 0 0 0,-1 0 1 0 0,1-1-1 0 0,-1 1 0 0 0,1 0 0 0 0,-1 0 1 0 0,1-1-1 0 0,-1 1 0 0 0,1 0 1 0 0,-1 0-1 0 0,1 0 0 0 0,-1 0 1 0 0,1 0-1 0 0,-1 0 0 0 0,1 0 0 0 0,0 0 1 0 0,-1 0-1 0 0,1 0 0 0 0,-1 0 1 0 0,1 0-1 0 0,-1 0 0 0 0,1 0 0 0 0,-1 0 1 0 0,1 0-1 0 0,0 1 0 0 0,1-1-6 0 0,1 1 0 0 0,-1 0-1 0 0,1 0 1 0 0,-1-1 0 0 0,0 1 0 0 0,1 0-1 0 0,-1 1 1 0 0,4 1 0 0 0,0 4 11 0 0,-1-1 0 0 0,1 1 0 0 0,-1 0 0 0 0,0 0 0 0 0,0 1 0 0 0,-1 0 0 0 0,0 0 0 0 0,-1 0 0 0 0,1 0 0 0 0,1 9 0 0 0,-1-1 25 0 0,0-1 0 0 0,-2 1-1 0 0,1 0 1 0 0,-1 26 0 0 0,-3-35-24 0 0,1 0 1 0 0,-1 1-1 0 0,0-1 0 0 0,-1 0 1 0 0,0 0-1 0 0,0 0 1 0 0,-1 0-1 0 0,1 0 0 0 0,-1 0 1 0 0,-1 0-1 0 0,1-1 1 0 0,-1 0-1 0 0,-1 0 0 0 0,1 0 1 0 0,-1 0-1 0 0,0-1 1 0 0,-11 10-1 0 0,15-14-37 0 0,1 0 1 0 0,-1 0-1 0 0,0-1 1 0 0,0 1-1 0 0,0-1 1 0 0,0 1-1 0 0,0-1 0 0 0,0 1 1 0 0,0-1-1 0 0,0 0 1 0 0,0 1-1 0 0,0-1 1 0 0,0 0-1 0 0,0 0 0 0 0,0 0 1 0 0,0 1-1 0 0,0-1 1 0 0,0 0-1 0 0,0 0 0 0 0,0-1 1 0 0,0 1-1 0 0,0 0 1 0 0,0 0-1 0 0,0 0 1 0 0,0-1-1 0 0,0 1 0 0 0,0-1 1 0 0,0 1-1 0 0,0-1 1 0 0,0 1-1 0 0,0-1 0 0 0,1 1 1 0 0,-1-1-1 0 0,0 0 1 0 0,0 1-1 0 0,0-1 1 0 0,1 0-1 0 0,-1 0 0 0 0,0 1 1 0 0,1-1-1 0 0,-1 0 1 0 0,1 0-1 0 0,-1 0 0 0 0,1 0 1 0 0,0 0-1 0 0,-1 0 1 0 0,1 0-1 0 0,0 0 1 0 0,-1-2-1 0 0,4 2-54 0 0,0 1 0 0 0,0 0 0 0 0,0 0 0 0 0,0 0 0 0 0,0 0 0 0 0,0 0 0 0 0,0 1 0 0 0,5 1 0 0 0,3 1 76 0 0,-1-1 0 0 0,1 0 0 0 0,-1 0 0 0 0,1-1 0 0 0,11 0 0 0 0,-19-1 24 0 0,0-1 1 0 0,0 1-1 0 0,0-1 0 0 0,-1 1 0 0 0,1-1 0 0 0,0 0 1 0 0,0 0-1 0 0,0 0 0 0 0,-1-1 0 0 0,1 1 1 0 0,0-1-1 0 0,-1 1 0 0 0,0-1 0 0 0,1 0 0 0 0,-1 0 1 0 0,0 0-1 0 0,0 0 0 0 0,0 0 0 0 0,0-1 1 0 0,0 1-1 0 0,0 0 0 0 0,2-6 0 0 0,-2 4 126 0 0,1 0-1 0 0,-1-1 0 0 0,0 1 0 0 0,0-1 1 0 0,0 1-1 0 0,0-1 0 0 0,-1 0 0 0 0,0 0 1 0 0,0 1-1 0 0,-1-1 0 0 0,1 0 1 0 0,-1 0-1 0 0,0 0 0 0 0,0 0 0 0 0,-1-6 1 0 0,1 10-80 0 0,-1 0 1 0 0,1 1-1 0 0,0-1 1 0 0,-1 1 0 0 0,1-1-1 0 0,-1 1 1 0 0,1-1-1 0 0,-1 1 1 0 0,1-1-1 0 0,-1 1 1 0 0,1-1-1 0 0,-1 1 1 0 0,1 0 0 0 0,-1-1-1 0 0,1 1 1 0 0,-1 0-1 0 0,0-1 1 0 0,-6-4-2315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3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18852 0 0,'0'0'336'0'0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05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0 191 13763 0 0,'0'0'7482'0'0,"15"-9"-7433"0"0,5-3-28 0 0,-8 6 6 0 0,0-2 0 0 0,0 1 0 0 0,20-19 0 0 0,-22 17 173 0 0,-1-1-1 0 0,0 1 0 0 0,-1-2 1 0 0,0 1-1 0 0,0-1 1 0 0,-1 0-1 0 0,-1 0 0 0 0,0-1 1 0 0,6-16-1 0 0,-12 31 50 0 0,-1 0 0 0 0,1 0 1 0 0,0 0-1 0 0,0 0 0 0 0,0-1 0 0 0,0 1 0 0 0,1 0 0 0 0,-1 0 1 0 0,1 0-1 0 0,0 0 0 0 0,1 3 0 0 0,16 42-231 0 0,0-2 253 0 0,-15-37-190 0 0,1 1 0 0 0,1-1 1 0 0,-1 0-1 0 0,2 0 0 0 0,5 9 0 0 0,-4-8 182 0 0,0 1-1 0 0,7 17 1 0 0,-14-28-281 0 0,0 0 0 0 0,0 0 0 0 0,0 0 0 0 0,0 0 0 0 0,0 0 0 0 0,0 0 0 0 0,0 0 0 0 0,0 0 0 0 0,0 0 0 0 0,-1 0 0 0 0,1 0 0 0 0,0 0 0 0 0,0 1-1 0 0,0-1 1 0 0,0 0 0 0 0,0 0 0 0 0,0 0 0 0 0,0 0 0 0 0,0 0 0 0 0,0 0 0 0 0,0 0 0 0 0,0 0 0 0 0,-1 0 0 0 0,1 0 0 0 0,0 0 0 0 0,0 0 0 0 0,0 0 0 0 0,0 0 0 0 0,0 0 0 0 0,0 0 0 0 0,0 0-1 0 0,0 1 1 0 0,0-1 0 0 0,0 0 0 0 0,0 0 0 0 0,0 0 0 0 0,0 0 0 0 0,0 0 0 0 0,0 0 0 0 0,0 0 0 0 0,0 0 0 0 0,0 0 0 0 0,0 0 0 0 0,0 1 0 0 0,0-1 0 0 0,0 0 0 0 0,0 0 0 0 0,0 0-1 0 0,0 0 1 0 0,0 0 0 0 0,0 0 0 0 0,0 0 0 0 0,0 0 0 0 0,0 0 0 0 0,0 0 0 0 0,0 1 0 0 0,0-1 0 0 0,0 0 0 0 0,0 0 0 0 0,0 0 0 0 0,1 0 0 0 0,-1 0 0 0 0,0 0 0 0 0,0 0 0 0 0,0 0-1 0 0,0 0 1 0 0,0 0 0 0 0,0 0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19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53 672 0 0,'0'0'18688'0'0,"0"-1"-17318"0"0,-1 4-1317 0 0,0 0-1 0 0,0 0 1 0 0,0 0 0 0 0,0 0 0 0 0,0 0 0 0 0,-1-1-1 0 0,0 1 1 0 0,1 0 0 0 0,-1-1 0 0 0,0 1 0 0 0,0-1-1 0 0,-3 3 1 0 0,-10 14 45 0 0,15-17-50 0 0,-1-1 1 0 0,0 1-1 0 0,1-1 0 0 0,-1 1 1 0 0,0-1-1 0 0,0 1 0 0 0,0-1 1 0 0,0 0-1 0 0,0 0 0 0 0,0 0 1 0 0,-1 0-1 0 0,1 1 0 0 0,0-1 1 0 0,0-1-1 0 0,-1 1 0 0 0,1 0 1 0 0,-1 0-1 0 0,1 0 1 0 0,-1-1-1 0 0,1 1 0 0 0,-1-1 1 0 0,1 1-1 0 0,-1-1 0 0 0,0 0 1 0 0,-2 1-1 0 0,3-2 10 0 0,-1 1 0 0 0,0-1-1 0 0,1 1 1 0 0,-1-1 0 0 0,1 1 0 0 0,-1-1 0 0 0,1 0 0 0 0,-1 0 0 0 0,1 0-1 0 0,-1 0 1 0 0,1 0 0 0 0,0 0 0 0 0,0 0 0 0 0,0 0 0 0 0,-1-1 0 0 0,1 1-1 0 0,0 0 1 0 0,1-1 0 0 0,-1 1 0 0 0,0-1 0 0 0,0 1 0 0 0,0-1-1 0 0,1 1 1 0 0,-1-3 0 0 0,-1-2-87 0 0,0 0 0 0 0,1 0 0 0 0,0 0 0 0 0,1-1 0 0 0,-1 1 0 0 0,1 0 0 0 0,0 0 0 0 0,1 0 0 0 0,1-9 0 0 0,-2 14 26 0 0,0-1 0 0 0,0 1 0 0 0,0-1 0 0 0,1 0 0 0 0,-1 1-1 0 0,1-1 1 0 0,-1 1 0 0 0,1-1 0 0 0,-1 1 0 0 0,1-1 0 0 0,0 1 0 0 0,0 0-1 0 0,0-1 1 0 0,0 1 0 0 0,0 0 0 0 0,0 0 0 0 0,0-1 0 0 0,0 1 0 0 0,1 0-1 0 0,-1 0 1 0 0,0 0 0 0 0,1 1 0 0 0,-1-1 0 0 0,0 0 0 0 0,1 0 0 0 0,-1 1-1 0 0,1-1 1 0 0,-1 1 0 0 0,1-1 0 0 0,0 1 0 0 0,-1 0 0 0 0,1-1 0 0 0,-1 1-1 0 0,1 0 1 0 0,0 0 0 0 0,-1 0 0 0 0,1 0 0 0 0,-1 1 0 0 0,1-1 0 0 0,1 1-1 0 0,1 0 6 0 0,0 1-1 0 0,0 0 1 0 0,0 0-1 0 0,0 1 1 0 0,0-1-1 0 0,-1 1 1 0 0,1-1-1 0 0,-1 1 1 0 0,0 0 0 0 0,0 1-1 0 0,0-1 1 0 0,4 6-1 0 0,-2-2 26 0 0,0 0 0 0 0,-1 1 0 0 0,1-1 0 0 0,-1 1 0 0 0,3 11 0 0 0,-4-11-23 0 0,-1 0 1 0 0,-1 0-1 0 0,1 1 1 0 0,-1-1 0 0 0,0 1-1 0 0,-1-1 1 0 0,0 1-1 0 0,-1 0 1 0 0,0-1-1 0 0,0 1 1 0 0,0-1 0 0 0,-1 0-1 0 0,-1 1 1 0 0,1-1-1 0 0,-1 0 1 0 0,-1 0-1 0 0,1-1 1 0 0,-1 1 0 0 0,-1-1-1 0 0,1 0 1 0 0,-1 0-1 0 0,-1 0 1 0 0,1 0-1 0 0,-1-1 1 0 0,-7 6-1 0 0,11-10 0 0 0,-1 0 0 0 0,1-1 0 0 0,-1 1 0 0 0,0-1 0 0 0,0 1-1 0 0,0-1 1 0 0,0 0 0 0 0,-4 1 0 0 0,6-1-6 0 0,-1-1 0 0 0,1 1 0 0 0,-1-1 0 0 0,1 0 0 0 0,-1 0 0 0 0,1 1 0 0 0,-1-1 0 0 0,1 0 0 0 0,-1 0 0 0 0,0-1 0 0 0,1 1 0 0 0,-1 0 0 0 0,1 0 1 0 0,0-1-1 0 0,-1 1 0 0 0,1-1 0 0 0,-1 0 0 0 0,-1 0 0 0 0,3 1 2 0 0,0 0 1 0 0,0 0-1 0 0,-1 0 0 0 0,1 0 1 0 0,0-1-1 0 0,0 1 1 0 0,0 0-1 0 0,-1 0 0 0 0,1 0 1 0 0,0 0-1 0 0,0 0 1 0 0,0-1-1 0 0,0 1 0 0 0,0 0 1 0 0,-1 0-1 0 0,1 0 1 0 0,0-1-1 0 0,0 1 1 0 0,0 0-1 0 0,0 0 0 0 0,0 0 1 0 0,0-1-1 0 0,0 1 1 0 0,0 0-1 0 0,0 0 0 0 0,0-1 1 0 0,-1 1-1 0 0,1 0 1 0 0,0 0-1 0 0,0-1 0 0 0,1 1 1 0 0,-1 0-1 0 0,0 0 1 0 0,0 0-1 0 0,0-1 0 0 0,0 1 1 0 0,0 0-1 0 0,0 0 1 0 0,0-1-1 0 0,10-2 2 0 0,13 4 44 0 0,-5 2-14 0 0,6 1 70 0 0,35 2-1 0 0,-51-6-53 0 0,-1 0 0 0 0,0 0-1 0 0,0-1 1 0 0,1 0 0 0 0,-1-1 0 0 0,0 1 0 0 0,0-1 0 0 0,0-1-1 0 0,8-3 1 0 0,-14 5-40 0 0,1 0-1 0 0,0-1 1 0 0,0 1-1 0 0,-1 0 1 0 0,1-1-1 0 0,-1 1 1 0 0,1-1-1 0 0,-1 0 1 0 0,0 1-1 0 0,0-1 1 0 0,0 0-1 0 0,1 0 1 0 0,-2 0-1 0 0,3-3 1 0 0,7-32-3528 0 0,-3 11-8640 0 0,-5 17 2854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1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 10994 0 0,'0'0'11573'0'0,"9"-5"-11492"0"0,80-35-29 0 0,-71 29-1742 0 0,-11 6-3072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0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11258 0 0,'0'0'12003'0'0,"13"-6"-11959"0"0,1 1-85 0 0,14-7-277 0 0,35-18-1 0 0,-30 8-3484 0 0,-13 7-5356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12:41:53.4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13 7218 0 0,'0'0'17983'0'0,"3"-3"-17721"0"0,-3 3-230 0 0,1-1 0 0 0,0 0 0 0 0,-1 0 1 0 0,1 1-1 0 0,0-1 0 0 0,0 0 0 0 0,0 0 1 0 0,0 0-1 0 0,0 1 0 0 0,0-1 0 0 0,0 0 0 0 0,2 0 530 0 0,-14 1-1405 0 0,-2 2-11537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3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44 2264 0 0,'0'0'17355'0'0,"-1"2"-17167"0"0,1-1-181 0 0,-1 0 45 0 0,1 0 1 0 0,-1 0-1 0 0,1 0 1 0 0,-1 0-1 0 0,1 0 1 0 0,-1 0-1 0 0,1 0 1 0 0,-1 0 0 0 0,0 0-1 0 0,1-1 1 0 0,-1 1-1 0 0,0 0 1 0 0,0 0-1 0 0,0-1 1 0 0,0 1-1 0 0,1-1 1 0 0,-1 1-1 0 0,0-1 1 0 0,0 1-1 0 0,0-1 1 0 0,0 1 0 0 0,0-1-1 0 0,-1 0 1 0 0,0 1-1 0 0,1-1 146 0 0,1-11 634 0 0,0 9-815 0 0,-1 0 0 0 0,1 0 0 0 0,0 0 0 0 0,0 0-1 0 0,1 0 1 0 0,-1 0 0 0 0,0 0 0 0 0,1-1 0 0 0,-1 1-1 0 0,1 0 1 0 0,-1 0 0 0 0,1 1 0 0 0,0-1 0 0 0,0 0-1 0 0,0 0 1 0 0,0 0 0 0 0,0 0 0 0 0,1 1 0 0 0,-1-1-1 0 0,2-1 1 0 0,-2 2-15 0 0,-1 0 1 0 0,1 0-1 0 0,0 0 0 0 0,0 1 0 0 0,0-1 1 0 0,0 0-1 0 0,-1 0 0 0 0,1 1 1 0 0,0-1-1 0 0,0 0 0 0 0,1 1 0 0 0,-1-1 1 0 0,0 1-1 0 0,0 0 0 0 0,0-1 0 0 0,0 1 1 0 0,0 0-1 0 0,2-1 0 0 0,-3 2 1 0 0,1-1 1 0 0,0 0-1 0 0,0 0 0 0 0,-1 0 0 0 0,1 1 0 0 0,0-1 1 0 0,-1 0-1 0 0,1 1 0 0 0,0-1 0 0 0,-1 0 0 0 0,1 1 1 0 0,0-1-1 0 0,-1 1 0 0 0,1-1 0 0 0,-1 1 1 0 0,1 0-1 0 0,-1-1 0 0 0,1 1 0 0 0,-1-1 0 0 0,1 2 1 0 0,1 2 16 0 0,0-1 1 0 0,-1 1 0 0 0,0 0 0 0 0,0 0 0 0 0,0 0 0 0 0,0-1-1 0 0,0 1 1 0 0,-1 0 0 0 0,1 5 0 0 0,-6 80 250 0 0,7-87-265 0 0,1-1 1 0 0,-1 1 0 0 0,1-1 0 0 0,0 1 0 0 0,-1-1-1 0 0,1 0 1 0 0,0 0 0 0 0,0 0 0 0 0,0-1-1 0 0,3 1 1 0 0,2 1 102 0 0,0-1-1 0 0,0 0 0 0 0,0-1 1 0 0,0 0-1 0 0,0 0 0 0 0,0-1 1 0 0,0 0-1 0 0,0 0 0 0 0,-1-1 1 0 0,1 0-1 0 0,0 0 0 0 0,9-5 1 0 0,-17 7-342 0 0,0-1 1 0 0,1 1 0 0 0,-1-1 0 0 0,0 1 0 0 0,1-1 0 0 0,-1 1 0 0 0,0-1-1 0 0,0 1 1 0 0,1-1 0 0 0,-1 1 0 0 0,0-1 0 0 0,0 1 0 0 0,0-1-1 0 0,0 1 1 0 0,0-1 0 0 0,0 0 0 0 0,0 1 0 0 0,0-1 0 0 0,0 1-1 0 0,0-1 1 0 0,0 1 0 0 0,0-2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4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11763 0 0,'0'0'11715'0'0,"4"0"-11752"0"0,18-1 415 0 0,-10 1-2752 0 0,-4 0-3023 0 0</inkml:trace>
  <inkml:trace contextRef="#ctx0" brushRef="#br0" timeOffset="1">67 182 10826 0 0,'0'0'11755'0'0,"58"-12"-13940"0"0,-49 6-1543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7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27 0 0 0,'-3'1'17862'0'0,"-8"0"-12968"0"0,11-1-4896 0 0,0 0 0 0 0,0 0 1 0 0,0 0-1 0 0,0-1 0 0 0,0 1 1 0 0,0 0-1 0 0,0 0 0 0 0,0-1 1 0 0,0 1-1 0 0,0 0 0 0 0,0 0 1 0 0,0-1-1 0 0,0 1 0 0 0,0 0 1 0 0,0 0-1 0 0,0-1 0 0 0,1 1 1 0 0,-1 0-1 0 0,0 0 0 0 0,0 0 1 0 0,0 0-1 0 0,0-1 0 0 0,1 1 1 0 0,-1 0-1 0 0,0 0 0 0 0,0 0 1 0 0,0 0-1 0 0,0-1 0 0 0,1 1 1 0 0,-1 0-1 0 0,0 0 0 0 0,0 0 1 0 0,1 0-1 0 0,-1 0 0 0 0,0 0 1 0 0,0 0-1 0 0,1 0 0 0 0,-1 0 1 0 0,0 0-1 0 0,0 0 0 0 0,0 0 1 0 0,1 0-1 0 0,-1 0 0 0 0,0 0 1 0 0,0 0-1 0 0,1 0 0 0 0,-1 0 1 0 0,0 0-1 0 0,0 0 0 0 0,1 0 1 0 0,-1 0-1 0 0,0 0 0 0 0,0 0 1 0 0,0 1-1 0 0,1-1 0 0 0,-1 0 1 0 0,11 7 238 0 0,-10-6-89 0 0,-1-1-71 0 0,0 0 0 0 0,1 1-1 0 0,-1-1 1 0 0,0 1 0 0 0,0-1 0 0 0,1 0-1 0 0,-1 1 1 0 0,0-1 0 0 0,0 1-1 0 0,0-1 1 0 0,0 1 0 0 0,0-1 0 0 0,0 1-1 0 0,0-1 1 0 0,1 1 0 0 0,-1-1-1 0 0,0 1 1 0 0,-1-1 0 0 0,1 0 0 0 0,0 1-1 0 0,0-1 1 0 0,0 1 0 0 0,0-1-1 0 0,0 1 1 0 0,0-1 0 0 0,-1 1 0 0 0,1-1-1 0 0,0 1 1 0 0,-8 19-251 0 0,6-15 313 0 0,-17 80-34 0 0,1 7 114 0 0,18-91-209 0 0,-1 0-1 0 0,1 0 1 0 0,-1 1 0 0 0,1-1-1 0 0,0 0 1 0 0,-1 1 0 0 0,1-1 0 0 0,0 0-1 0 0,0 1 1 0 0,0-1 0 0 0,0 0-1 0 0,0 1 1 0 0,0-1 0 0 0,0 0-1 0 0,1 0 1 0 0,-1 1 0 0 0,0-1-1 0 0,1 0 1 0 0,-1 1 0 0 0,1-1-1 0 0,-1 0 1 0 0,1 0 0 0 0,0 0-1 0 0,-1 0 1 0 0,1 1 0 0 0,0-1-1 0 0,0 0 1 0 0,0 0 0 0 0,0 0-1 0 0,0-1 1 0 0,0 1 0 0 0,0 0-1 0 0,0 0 1 0 0,0-1 0 0 0,0 1-1 0 0,2 0 1 0 0,1 1-33 0 0,1-1 0 0 0,0 0-1 0 0,-1 0 1 0 0,1-1 0 0 0,0 1 0 0 0,-1-1-1 0 0,1 0 1 0 0,0 0 0 0 0,5-1 0 0 0,-8 1 25 0 0,0-1 0 0 0,0 1 0 0 0,0 0 1 0 0,0-1-1 0 0,1 1 0 0 0,-1-1 0 0 0,0 0 1 0 0,0 0-1 0 0,0 0 0 0 0,0 0 1 0 0,0 0-1 0 0,0 0 0 0 0,-1 0 0 0 0,1-1 1 0 0,0 1-1 0 0,-1-1 0 0 0,1 1 0 0 0,-1-1 1 0 0,1 0-1 0 0,-1 1 0 0 0,0-1 1 0 0,1 0-1 0 0,-1 0 0 0 0,0 0 0 0 0,0 0 1 0 0,-1 0-1 0 0,1 0 0 0 0,0 0 1 0 0,-1 0-1 0 0,1 0 0 0 0,-1-1 0 0 0,1 1 1 0 0,-1 0-1 0 0,0 0 0 0 0,0 0 0 0 0,0-1 1 0 0,-1 1-1 0 0,0-4 0 0 0,1 1 13 0 0,-1-1 0 0 0,-1 1 0 0 0,1-1 0 0 0,-1 1 0 0 0,0 0 0 0 0,0 0 0 0 0,0 0-1 0 0,-1 0 1 0 0,0 0 0 0 0,0 0 0 0 0,0 1 0 0 0,-1-1 0 0 0,1 1 0 0 0,-7-5 0 0 0,0 0 72 0 0,-1 1 0 0 0,0 0 0 0 0,-1 1 0 0 0,0 0 0 0 0,0 1 0 0 0,0 0 0 0 0,-1 1 0 0 0,0 0 0 0 0,-19-4 0 0 0,32 9-78 0 0,0 0-1 0 0,-1 0 1 0 0,1 0-1 0 0,-1 0 0 0 0,1 0 1 0 0,0 0-1 0 0,-1 0 1 0 0,1 0-1 0 0,0-1 1 0 0,-1 1-1 0 0,1 0 0 0 0,0 0 1 0 0,-1 0-1 0 0,1-1 1 0 0,0 1-1 0 0,-1 0 1 0 0,1 0-1 0 0,0-1 0 0 0,0 1 1 0 0,-1 0-1 0 0,1-1 1 0 0,0 1-1 0 0,0 0 0 0 0,0-1 1 0 0,-1 1-1 0 0,1 0 1 0 0,0-1-1 0 0,0 1 1 0 0,0-1-1 0 0,0 1 0 0 0,0 0 1 0 0,0-1-1 0 0,0 1 1 0 0,0-1-1 0 0,7-16-1008 0 0,23-21-6101 0 0,-21 28 2082 0 0,-4 3-3207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7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0 368 0 0,'0'0'20746'0'0,"-4"4"-20155"0"0,2-2-473 0 0,1 0 0 0 0,-1 0 0 0 0,0 0 0 0 0,1 0 0 0 0,-1 1 0 0 0,1-1 1 0 0,0 0-1 0 0,-1 1 0 0 0,1-1 0 0 0,0 1 0 0 0,1-1 0 0 0,-1 1 0 0 0,0-1 0 0 0,1 1 1 0 0,-1-1-1 0 0,1 1 0 0 0,0 0 0 0 0,0 2 0 0 0,0 1 38 0 0,-1-1 0 0 0,0 1 0 0 0,0-1 0 0 0,-1 0 0 0 0,1 0 0 0 0,-1 1 0 0 0,0-1 1 0 0,0 0-1 0 0,-1 0 0 0 0,0-1 0 0 0,0 1 0 0 0,0-1 0 0 0,0 1 0 0 0,-7 6 0 0 0,8-9-96 0 0,-1 1 1 0 0,1-1 0 0 0,0 0-1 0 0,-1 0 1 0 0,1 0-1 0 0,-1 0 1 0 0,0 0 0 0 0,0-1-1 0 0,1 1 1 0 0,-1-1-1 0 0,0 0 1 0 0,0 0 0 0 0,-1 0-1 0 0,1 0 1 0 0,0 0-1 0 0,0-1 1 0 0,0 1 0 0 0,0-1-1 0 0,-1 0 1 0 0,1 0-1 0 0,0 0 1 0 0,0-1 0 0 0,-1 1-1 0 0,1-1 1 0 0,0 1-1 0 0,-4-3 1 0 0,5 2-57 0 0,0 0-1 0 0,0-1 1 0 0,0 1-1 0 0,0-1 1 0 0,1 1-1 0 0,-1-1 1 0 0,0 0-1 0 0,1 0 1 0 0,-1 0-1 0 0,1 0 1 0 0,0 0-1 0 0,-1 0 1 0 0,1 0 0 0 0,0 0-1 0 0,1 0 1 0 0,-1-1-1 0 0,0 1 1 0 0,0 0-1 0 0,1-1 1 0 0,0 1-1 0 0,-1-1 1 0 0,1 1-1 0 0,0 0 1 0 0,0-1-1 0 0,0 1 1 0 0,0-1 0 0 0,1 1-1 0 0,0-3 1 0 0,-1 2-14 0 0,1-1 0 0 0,-1 1 0 0 0,1 0 0 0 0,0-1 0 0 0,0 1 0 0 0,1 0 0 0 0,-1 0 0 0 0,0 0 0 0 0,1 0 1 0 0,0 0-1 0 0,0 1 0 0 0,0-1 0 0 0,0 0 0 0 0,0 1 0 0 0,0-1 0 0 0,1 1 0 0 0,-1 0 0 0 0,1 0 0 0 0,0 0 1 0 0,5-3-1 0 0,-6 4 10 0 0,1 1 0 0 0,-1-1 0 0 0,1 1 0 0 0,-1 0 0 0 0,1 0 0 0 0,-1 0 0 0 0,1 0 1 0 0,0 0-1 0 0,-1 1 0 0 0,1-1 0 0 0,-1 1 0 0 0,1-1 0 0 0,-1 1 0 0 0,0 0 0 0 0,1 0 1 0 0,-1 0-1 0 0,0 1 0 0 0,1-1 0 0 0,-1 0 0 0 0,0 1 0 0 0,0-1 0 0 0,0 1 0 0 0,0 0 1 0 0,-1 0-1 0 0,1 0 0 0 0,2 2 0 0 0,3 5 21 0 0,0 0 0 0 0,0 0 0 0 0,-1 1 0 0 0,8 15 0 0 0,-8-9 8 0 0,0 0 1 0 0,0 0 0 0 0,-2 0 0 0 0,0 0 0 0 0,-1 1 0 0 0,-1 0 0 0 0,0 0-1 0 0,-1-1 1 0 0,-1 1 0 0 0,-1 0 0 0 0,0 0 0 0 0,-6 26 0 0 0,6-35 5 0 0,-1-1 1 0 0,-1 1-1 0 0,0-1 1 0 0,0 0-1 0 0,0 0 1 0 0,-1 0-1 0 0,0 0 1 0 0,0-1-1 0 0,-7 9 0 0 0,11-15-33 0 0,0 0 0 0 0,0-1-1 0 0,0 1 1 0 0,0 0-1 0 0,0-1 1 0 0,0 1-1 0 0,1 0 1 0 0,-1-1-1 0 0,0 1 1 0 0,0 0-1 0 0,0-1 1 0 0,0 1-1 0 0,0 0 1 0 0,0-1-1 0 0,0 1 1 0 0,-1 0-1 0 0,1-1 1 0 0,0 1-1 0 0,0 0 1 0 0,0-1 0 0 0,0 1-1 0 0,0 0 1 0 0,0 0-1 0 0,-1-1 1 0 0,1 1-1 0 0,0 0 1 0 0,0-1-1 0 0,0 1 1 0 0,-1 0-1 0 0,1 0 1 0 0,0 0-1 0 0,0-1 1 0 0,-1 1-1 0 0,1 0 1 0 0,0 0-1 0 0,-1 0 1 0 0,1 0-1 0 0,0-1 1 0 0,-1 1 0 0 0,1 0-1 0 0,0 0 1 0 0,0 0-1 0 0,-1 0 1 0 0,1 0-1 0 0,0 0 1 0 0,-1 0-1 0 0,0 0 1 0 0,16-7 13 0 0,0 1 0 0 0,1 0 0 0 0,-1 1 0 0 0,1 1 0 0 0,0 0 0 0 0,0 1 0 0 0,32-1 0 0 0,-19 1 68 0 0,36-8 1 0 0,-65 11-134 0 0,1 0 1 0 0,-1 0 0 0 0,0-1 0 0 0,0 1 0 0 0,0 0 0 0 0,0 0 0 0 0,1 0 0 0 0,-1 0 0 0 0,0-1 0 0 0,0 1 0 0 0,0 0 0 0 0,0 0 0 0 0,0 0-1 0 0,0-1 1 0 0,0 1 0 0 0,0 0 0 0 0,0 0 0 0 0,1 0 0 0 0,-1-1 0 0 0,0 1 0 0 0,0 0 0 0 0,0 0 0 0 0,0 0 0 0 0,0-1 0 0 0,0 1 0 0 0,0 0 0 0 0,0 0-1 0 0,-1-1 1 0 0,1 1 0 0 0,0 0 0 0 0,0 0 0 0 0,0 0 0 0 0,0-1 0 0 0,0 1 0 0 0,0 0 0 0 0,0 0 0 0 0,0 0 0 0 0,-1-1 0 0 0,1 1 0 0 0,0 0-1 0 0,0 0 1 0 0,-8-13-2658 0 0,4 8 906 0 0,1-5-2515 0 0,1-1-3744 0 0,2 3-2026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15467 0 0,'0'0'7486'0'0,"16"-3"-7446"0"0,48-12-68 0 0,-23 3-798 0 0,-31 6-2113 0 0,-1-3-5659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9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16724 0 0,'0'0'8349'0'0,"21"-11"-8287"0"0,61-35-112 0 0,-76 43-57 0 0,-2 0 0 0 0,1 0 0 0 0,0-1 0 0 0,-1 0 0 0 0,7-6-1 0 0,-1-9-1999 0 0,-4 4-734 0 0,1 3-3478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29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0 15843 0 0,'0'0'3877'0'0,"1"8"-4053"0"0,-1-8 173 0 0,8 116 577 0 0,-7-96-248 0 0,-2 0 0 0 0,0 0 0 0 0,-1-1 0 0 0,-7 26 0 0 0,-54 181 1751 0 0,59-213-2026 0 0,0-1-1 0 0,2 1 0 0 0,-1 0 1 0 0,1 1-1 0 0,1-1 0 0 0,0 0 1 0 0,2 15-1 0 0,-1-27-61 0 0,0 0 1 0 0,1 0-1 0 0,-1 0 0 0 0,1 0 0 0 0,-1 0 1 0 0,1 1-1 0 0,-1-1 0 0 0,1 0 0 0 0,-1 0 0 0 0,1 0 1 0 0,0 0-1 0 0,0-1 0 0 0,0 1 0 0 0,-1 0 1 0 0,1 0-1 0 0,0 0 0 0 0,0-1 0 0 0,0 1 1 0 0,0 0-1 0 0,2 0 0 0 0,0 1-13 0 0,0-1 1 0 0,1 0-1 0 0,-1 0 1 0 0,0-1-1 0 0,0 1 1 0 0,1-1-1 0 0,5 1 1 0 0,-5-1 5 0 0,1 0 0 0 0,-1 0 0 0 0,1-1 0 0 0,-1 1 0 0 0,1-1 0 0 0,-1 0-1 0 0,0 0 1 0 0,1-1 0 0 0,-1 1 0 0 0,0-1 0 0 0,7-4 0 0 0,-9 5 11 0 0,0 0 0 0 0,-1-1 0 0 0,1 0 0 0 0,-1 1 0 0 0,1-1 0 0 0,-1 0 0 0 0,1 0-1 0 0,-1 0 1 0 0,0 0 0 0 0,0 0 0 0 0,0 0 0 0 0,0 0 0 0 0,0 0 0 0 0,-1 0 0 0 0,1 0 0 0 0,-1-1-1 0 0,1-2 1 0 0,-1 3 33 0 0,0 0 0 0 0,0 1 0 0 0,-1-1-1 0 0,1 0 1 0 0,0 0 0 0 0,-1 0 0 0 0,0 0-1 0 0,1 1 1 0 0,-1-1 0 0 0,0 0 0 0 0,0 1-1 0 0,0-1 1 0 0,0 1 0 0 0,0-1 0 0 0,0 1 0 0 0,-1-1-1 0 0,1 1 1 0 0,0 0 0 0 0,-1-1 0 0 0,1 1-1 0 0,-3-1 1 0 0,-33-22 171 0 0,-50-23 1 0 0,47 26-49 0 0,-43-29-1 0 0,80 49-107 0 0,0-2 0 0 0,0 1-1 0 0,1 0 1 0 0,-1 0 0 0 0,1-1 0 0 0,-1 1-1 0 0,1-1 1 0 0,0 0 0 0 0,0 0-1 0 0,1 0 1 0 0,-1 0 0 0 0,0 0-1 0 0,1 0 1 0 0,0 0 0 0 0,0 0 0 0 0,0-1-1 0 0,0 1 1 0 0,0 0 0 0 0,1-1-1 0 0,-1 1 1 0 0,1-1 0 0 0,0 1-1 0 0,0-4 1 0 0,1 0-110 0 0,1 0 0 0 0,-1 0 0 0 0,1 1 0 0 0,0-1-1 0 0,1 0 1 0 0,-1 1 0 0 0,1 0 0 0 0,1 0 0 0 0,-1 0 0 0 0,8-9-1 0 0,17-22-3306 0 0,-9 14-4585 0 0,-6 10-4499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39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19 377 0 0 0,'0'0'19604'0'0,"-3"1"-19189"0"0,-11 6-148 0 0,13-4 224 0 0,6 0-304 0 0,9 0 150 0 0,-6-3-187 0 0,0 0 1 0 0,0 0-1 0 0,0 0 1 0 0,0-1-1 0 0,0-1 1 0 0,-1 1 0 0 0,1-1-1 0 0,0 0 1 0 0,14-7-1 0 0,-17 6-90 0 0,0 0 0 0 0,0 0 0 0 0,-1 0-1 0 0,1 0 1 0 0,-1-1 0 0 0,1 1 0 0 0,-1-1-1 0 0,0-1 1 0 0,-1 1 0 0 0,1 0 0 0 0,-1-1-1 0 0,0 0 1 0 0,0 0 0 0 0,0 0 0 0 0,2-5-1 0 0,-2 3-10 0 0,-1 1-1 0 0,1-1 0 0 0,-1 0 0 0 0,-1 1 0 0 0,1-1 0 0 0,-1 0 1 0 0,0 0-1 0 0,-1 0 0 0 0,0 0 0 0 0,0 0 0 0 0,0 0 0 0 0,-1 0 1 0 0,0 0-1 0 0,0 0 0 0 0,-1 0 0 0 0,-3-9 0 0 0,-11-18-100 0 0,0 0 0 0 0,-42-59 0 0 0,47 80 195 0 0,11 13-89 0 0,0-1 0 0 0,-1 1 0 0 0,1-1 0 0 0,0 1 0 0 0,-1-1 0 0 0,1 1 0 0 0,0 0 0 0 0,-1-1 0 0 0,1 1 0 0 0,-1-1 0 0 0,1 1 0 0 0,-1 0 0 0 0,1 0 0 0 0,-1-1 0 0 0,1 1 0 0 0,-1 0 0 0 0,1 0 0 0 0,-1 0 0 0 0,1-1 0 0 0,-1 1 0 0 0,1 0 0 0 0,-1 0 0 0 0,1 0 0 0 0,-1 0 0 0 0,0 0 0 0 0,0 3-39 0 0,-1 0 0 0 0,1 0-1 0 0,0-1 1 0 0,0 1-1 0 0,0 0 1 0 0,1 0 0 0 0,-1 1-1 0 0,1-1 1 0 0,0 0 0 0 0,-1 3-1 0 0,0 4 1 0 0,-3 42 106 0 0,2-1-1 0 0,6 77 1 0 0,4-63 69 0 0,26 107 1 0 0,-17-97-94 0 0,18 71 114 0 0,-35-143-2664 0 0,-4-11-605 0 0,-5-14-9535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39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8562 0 0,'0'0'14822'0'0,"16"-7"-14517"0"0,51-18-25 0 0,-62 23-200 0 0,0 0 0 0 0,1 0 0 0 0,-1 1 1 0 0,0 0-1 0 0,0 0 0 0 0,1 0 0 0 0,-1 1 0 0 0,1 0 0 0 0,9 1 0 0 0,-12-1-155 0 0,1 0-1 0 0,0 0 0 0 0,0 0 0 0 0,-1 0 0 0 0,1 0 1 0 0,5-2-1 0 0,10-4-3011 0 0,-4 1-5673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12:49:40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81 9330 0 0,'0'0'14570'0'0,"4"9"-14484"0"0,11 31 18 0 0,-13-36-72 0 0,0-1 0 0 0,0 0-1 0 0,0 0 1 0 0,0 1-1 0 0,0-2 1 0 0,1 1-1 0 0,0 0 1 0 0,-1 0 0 0 0,1-1-1 0 0,0 1 1 0 0,0-1-1 0 0,0 0 1 0 0,1 0-1 0 0,-1 0 1 0 0,0-1 0 0 0,1 1-1 0 0,-1-1 1 0 0,1 0-1 0 0,4 2 1 0 0,2-2 81 0 0,0 1 0 0 0,0-1-1 0 0,0 0 1 0 0,0-1 0 0 0,11-1 0 0 0,-17 0-69 0 0,0 0 0 0 0,0 0 1 0 0,0 0-1 0 0,-1 0 0 0 0,1 0 1 0 0,0-1-1 0 0,-1 0 0 0 0,1 1 1 0 0,-1-1-1 0 0,0-1 0 0 0,1 1 1 0 0,3-4-1 0 0,-2 1 38 0 0,1-1-1 0 0,0 1 1 0 0,-1-1-1 0 0,8-13 1 0 0,-11 16-28 0 0,-1 1-1 0 0,0 0 1 0 0,1-1-1 0 0,-1 1 1 0 0,-1-1-1 0 0,1 1 1 0 0,0-1-1 0 0,0 1 1 0 0,-1-1-1 0 0,0 1 1 0 0,1-1-1 0 0,-1 0 1 0 0,0 1-1 0 0,0-1 1 0 0,-1 0-1 0 0,1 1 1 0 0,0-1 0 0 0,-1 1-1 0 0,0-1 1 0 0,1 0-1 0 0,-1 1 1 0 0,0 0-1 0 0,0-1 1 0 0,-1 1-1 0 0,1-1 1 0 0,0 1-1 0 0,-1 0 1 0 0,1 0-1 0 0,-1 0 1 0 0,0 0-1 0 0,0 0 1 0 0,-2-2-1 0 0,0 0 0 0 0,-1 1-1 0 0,0-1 0 0 0,0 1 1 0 0,0 0-1 0 0,0 0 0 0 0,-1 0 1 0 0,1 1-1 0 0,-1 0 0 0 0,1 0 1 0 0,-1 0-1 0 0,0 1 0 0 0,0 0 1 0 0,-6-1-1 0 0,4 2 29 0 0,1 0 0 0 0,-1 0 1 0 0,0 1-1 0 0,1 0 0 0 0,-1 0 0 0 0,1 1 0 0 0,0 0 0 0 0,-1 0 0 0 0,1 0 1 0 0,0 1-1 0 0,0 0 0 0 0,-11 7 0 0 0,14-7-83 0 0,1 0 1 0 0,-1 0-1 0 0,1 0 1 0 0,-1 1-1 0 0,1-1 1 0 0,0 1-1 0 0,0 0 0 0 0,0-1 1 0 0,1 1-1 0 0,-1 1 1 0 0,1-1-1 0 0,0 0 1 0 0,0 1-1 0 0,1-1 0 0 0,-1 1 1 0 0,1-1-1 0 0,0 1 1 0 0,0-1-1 0 0,0 1 1 0 0,1 0-1 0 0,0 5 0 0 0,3 8-2653 0 0,3-7-5692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16D2D-DB72-47E5-B26B-74E11746D033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4C53D-C249-4166-9E22-51D566CD12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24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4C53D-C249-4166-9E22-51D566CD127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3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C53D-C249-4166-9E22-51D566CD127B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429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BD6-5816-4993-8099-702BB4AEE0AF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139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CCA-4E9C-42F1-80F3-3D49E144EEC6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34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7F84-803E-46A4-A1A9-6EA1CA85EDC8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8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A2E4-8CC7-4333-B9E8-6EC4C7A54BFB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D553-9375-420E-8812-3B747B5228E8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6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A28-C0A8-4605-974A-77F7D63F3E5E}" type="datetime1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5D10-3D33-4BB0-9BCB-79FF9170D1EB}" type="datetime1">
              <a:rPr lang="fr-BE" smtClean="0"/>
              <a:t>04-10-23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455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E642-5FCA-4855-8449-4AEE60B82670}" type="datetime1">
              <a:rPr lang="fr-BE" smtClean="0"/>
              <a:t>04-10-23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6926-2452-43C2-9EFB-D8C562E1BC29}" type="datetime1">
              <a:rPr lang="fr-BE" smtClean="0"/>
              <a:t>04-10-23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909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97C9-FF18-44B8-9D38-C1B6515AE1AF}" type="datetime1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16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B23-F9FC-49C1-95BF-330BE4F3E25E}" type="datetime1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311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5D15-FCDD-49EC-9714-80D794A6FE5E}" type="datetime1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01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31" Type="http://schemas.openxmlformats.org/officeDocument/2006/relationships/customXml" Target="../ink/ink50.xml"/><Relationship Id="rId252" Type="http://schemas.openxmlformats.org/officeDocument/2006/relationships/image" Target="../media/image56.png"/><Relationship Id="rId138" Type="http://schemas.openxmlformats.org/officeDocument/2006/relationships/customXml" Target="../ink/ink7.xml"/><Relationship Id="rId154" Type="http://schemas.openxmlformats.org/officeDocument/2006/relationships/customXml" Target="../ink/ink11.xml"/><Relationship Id="rId159" Type="http://schemas.openxmlformats.org/officeDocument/2006/relationships/image" Target="../media/image9.png"/><Relationship Id="rId175" Type="http://schemas.openxmlformats.org/officeDocument/2006/relationships/image" Target="../media/image17.png"/><Relationship Id="rId170" Type="http://schemas.openxmlformats.org/officeDocument/2006/relationships/customXml" Target="../ink/ink19.xml"/><Relationship Id="rId191" Type="http://schemas.openxmlformats.org/officeDocument/2006/relationships/image" Target="../media/image25.png"/><Relationship Id="rId196" Type="http://schemas.openxmlformats.org/officeDocument/2006/relationships/customXml" Target="../ink/ink32.xml"/><Relationship Id="rId200" Type="http://schemas.openxmlformats.org/officeDocument/2006/relationships/customXml" Target="../ink/ink34.xml"/><Relationship Id="rId205" Type="http://schemas.openxmlformats.org/officeDocument/2006/relationships/image" Target="../media/image32.png"/><Relationship Id="rId226" Type="http://schemas.openxmlformats.org/officeDocument/2006/relationships/image" Target="../media/image43.png"/><Relationship Id="rId247" Type="http://schemas.openxmlformats.org/officeDocument/2006/relationships/customXml" Target="../ink/ink58.xml"/><Relationship Id="rId221" Type="http://schemas.openxmlformats.org/officeDocument/2006/relationships/image" Target="../media/image41.png"/><Relationship Id="rId242" Type="http://schemas.openxmlformats.org/officeDocument/2006/relationships/image" Target="../media/image51.png"/><Relationship Id="rId128" Type="http://schemas.openxmlformats.org/officeDocument/2006/relationships/customXml" Target="../ink/ink4.xml"/><Relationship Id="rId144" Type="http://schemas.openxmlformats.org/officeDocument/2006/relationships/customXml" Target="../ink/ink8.xml"/><Relationship Id="rId149" Type="http://schemas.openxmlformats.org/officeDocument/2006/relationships/image" Target="../media/image72.png"/><Relationship Id="rId5" Type="http://schemas.openxmlformats.org/officeDocument/2006/relationships/image" Target="../media/image3.png"/><Relationship Id="rId160" Type="http://schemas.openxmlformats.org/officeDocument/2006/relationships/customXml" Target="../ink/ink14.xml"/><Relationship Id="rId165" Type="http://schemas.openxmlformats.org/officeDocument/2006/relationships/image" Target="../media/image12.png"/><Relationship Id="rId181" Type="http://schemas.openxmlformats.org/officeDocument/2006/relationships/image" Target="../media/image20.png"/><Relationship Id="rId186" Type="http://schemas.openxmlformats.org/officeDocument/2006/relationships/customXml" Target="../ink/ink27.xml"/><Relationship Id="rId216" Type="http://schemas.openxmlformats.org/officeDocument/2006/relationships/customXml" Target="../ink/ink42.xml"/><Relationship Id="rId237" Type="http://schemas.openxmlformats.org/officeDocument/2006/relationships/customXml" Target="../ink/ink53.xml"/><Relationship Id="rId211" Type="http://schemas.openxmlformats.org/officeDocument/2006/relationships/image" Target="../media/image35.png"/><Relationship Id="rId232" Type="http://schemas.openxmlformats.org/officeDocument/2006/relationships/image" Target="../media/image46.png"/><Relationship Id="rId150" Type="http://schemas.openxmlformats.org/officeDocument/2006/relationships/customXml" Target="../ink/ink9.xml"/><Relationship Id="rId155" Type="http://schemas.openxmlformats.org/officeDocument/2006/relationships/image" Target="../media/image7.png"/><Relationship Id="rId171" Type="http://schemas.openxmlformats.org/officeDocument/2006/relationships/image" Target="../media/image15.png"/><Relationship Id="rId176" Type="http://schemas.openxmlformats.org/officeDocument/2006/relationships/customXml" Target="../ink/ink22.xml"/><Relationship Id="rId192" Type="http://schemas.openxmlformats.org/officeDocument/2006/relationships/customXml" Target="../ink/ink30.xml"/><Relationship Id="rId197" Type="http://schemas.openxmlformats.org/officeDocument/2006/relationships/image" Target="../media/image28.png"/><Relationship Id="rId206" Type="http://schemas.openxmlformats.org/officeDocument/2006/relationships/customXml" Target="../ink/ink37.xml"/><Relationship Id="rId227" Type="http://schemas.openxmlformats.org/officeDocument/2006/relationships/customXml" Target="../ink/ink48.xml"/><Relationship Id="rId201" Type="http://schemas.openxmlformats.org/officeDocument/2006/relationships/image" Target="../media/image30.png"/><Relationship Id="rId222" Type="http://schemas.openxmlformats.org/officeDocument/2006/relationships/customXml" Target="../ink/ink45.xml"/><Relationship Id="rId243" Type="http://schemas.openxmlformats.org/officeDocument/2006/relationships/customXml" Target="../ink/ink56.xml"/><Relationship Id="rId248" Type="http://schemas.openxmlformats.org/officeDocument/2006/relationships/image" Target="../media/image54.png"/><Relationship Id="rId75" Type="http://schemas.openxmlformats.org/officeDocument/2006/relationships/image" Target="../media/image36.png"/><Relationship Id="rId161" Type="http://schemas.openxmlformats.org/officeDocument/2006/relationships/image" Target="../media/image10.png"/><Relationship Id="rId166" Type="http://schemas.openxmlformats.org/officeDocument/2006/relationships/customXml" Target="../ink/ink17.xml"/><Relationship Id="rId182" Type="http://schemas.openxmlformats.org/officeDocument/2006/relationships/customXml" Target="../ink/ink25.xml"/><Relationship Id="rId187" Type="http://schemas.openxmlformats.org/officeDocument/2006/relationships/image" Target="../media/image23.png"/><Relationship Id="rId217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12" Type="http://schemas.openxmlformats.org/officeDocument/2006/relationships/customXml" Target="../ink/ink40.xml"/><Relationship Id="rId233" Type="http://schemas.openxmlformats.org/officeDocument/2006/relationships/customXml" Target="../ink/ink51.xml"/><Relationship Id="rId238" Type="http://schemas.openxmlformats.org/officeDocument/2006/relationships/image" Target="../media/image49.png"/><Relationship Id="rId151" Type="http://schemas.openxmlformats.org/officeDocument/2006/relationships/image" Target="../media/image73.png"/><Relationship Id="rId156" Type="http://schemas.openxmlformats.org/officeDocument/2006/relationships/customXml" Target="../ink/ink12.xml"/><Relationship Id="rId177" Type="http://schemas.openxmlformats.org/officeDocument/2006/relationships/image" Target="../media/image18.png"/><Relationship Id="rId198" Type="http://schemas.openxmlformats.org/officeDocument/2006/relationships/customXml" Target="../ink/ink33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72" Type="http://schemas.openxmlformats.org/officeDocument/2006/relationships/customXml" Target="../ink/ink20.xml"/><Relationship Id="rId180" Type="http://schemas.openxmlformats.org/officeDocument/2006/relationships/customXml" Target="../ink/ink24.xml"/><Relationship Id="rId193" Type="http://schemas.openxmlformats.org/officeDocument/2006/relationships/image" Target="../media/image26.png"/><Relationship Id="rId202" Type="http://schemas.openxmlformats.org/officeDocument/2006/relationships/customXml" Target="../ink/ink35.xml"/><Relationship Id="rId207" Type="http://schemas.openxmlformats.org/officeDocument/2006/relationships/image" Target="../media/image33.png"/><Relationship Id="rId210" Type="http://schemas.openxmlformats.org/officeDocument/2006/relationships/customXml" Target="../ink/ink39.xml"/><Relationship Id="rId215" Type="http://schemas.openxmlformats.org/officeDocument/2006/relationships/image" Target="../media/image38.png"/><Relationship Id="rId223" Type="http://schemas.openxmlformats.org/officeDocument/2006/relationships/customXml" Target="../ink/ink46.xml"/><Relationship Id="rId228" Type="http://schemas.openxmlformats.org/officeDocument/2006/relationships/image" Target="../media/image44.png"/><Relationship Id="rId236" Type="http://schemas.openxmlformats.org/officeDocument/2006/relationships/image" Target="../media/image48.png"/><Relationship Id="rId244" Type="http://schemas.openxmlformats.org/officeDocument/2006/relationships/image" Target="../media/image52.png"/><Relationship Id="rId249" Type="http://schemas.openxmlformats.org/officeDocument/2006/relationships/customXml" Target="../ink/ink59.xml"/><Relationship Id="rId76" Type="http://schemas.openxmlformats.org/officeDocument/2006/relationships/customXml" Target="../ink/ink3.xml"/><Relationship Id="rId167" Type="http://schemas.openxmlformats.org/officeDocument/2006/relationships/image" Target="../media/image13.png"/><Relationship Id="rId188" Type="http://schemas.openxmlformats.org/officeDocument/2006/relationships/customXml" Target="../ink/ink28.xml"/><Relationship Id="rId7" Type="http://schemas.openxmlformats.org/officeDocument/2006/relationships/customXml" Target="../ink/ink1.xml"/><Relationship Id="rId162" Type="http://schemas.openxmlformats.org/officeDocument/2006/relationships/customXml" Target="../ink/ink15.xml"/><Relationship Id="rId183" Type="http://schemas.openxmlformats.org/officeDocument/2006/relationships/image" Target="../media/image21.png"/><Relationship Id="rId213" Type="http://schemas.openxmlformats.org/officeDocument/2006/relationships/image" Target="../media/image37.png"/><Relationship Id="rId218" Type="http://schemas.openxmlformats.org/officeDocument/2006/relationships/customXml" Target="../ink/ink43.xml"/><Relationship Id="rId234" Type="http://schemas.openxmlformats.org/officeDocument/2006/relationships/image" Target="../media/image47.png"/><Relationship Id="rId239" Type="http://schemas.openxmlformats.org/officeDocument/2006/relationships/customXml" Target="../ink/ink54.xml"/><Relationship Id="rId2" Type="http://schemas.openxmlformats.org/officeDocument/2006/relationships/notesSlide" Target="../notesSlides/notesSlide1.xml"/><Relationship Id="rId250" Type="http://schemas.openxmlformats.org/officeDocument/2006/relationships/image" Target="../media/image55.png"/><Relationship Id="rId131" Type="http://schemas.openxmlformats.org/officeDocument/2006/relationships/image" Target="../media/image64.png"/><Relationship Id="rId136" Type="http://schemas.openxmlformats.org/officeDocument/2006/relationships/image" Target="../media/image66.png"/><Relationship Id="rId157" Type="http://schemas.openxmlformats.org/officeDocument/2006/relationships/image" Target="../media/image8.png"/><Relationship Id="rId178" Type="http://schemas.openxmlformats.org/officeDocument/2006/relationships/customXml" Target="../ink/ink23.xml"/><Relationship Id="rId152" Type="http://schemas.openxmlformats.org/officeDocument/2006/relationships/customXml" Target="../ink/ink10.xml"/><Relationship Id="rId173" Type="http://schemas.openxmlformats.org/officeDocument/2006/relationships/image" Target="../media/image16.png"/><Relationship Id="rId194" Type="http://schemas.openxmlformats.org/officeDocument/2006/relationships/customXml" Target="../ink/ink31.xml"/><Relationship Id="rId199" Type="http://schemas.openxmlformats.org/officeDocument/2006/relationships/image" Target="../media/image29.png"/><Relationship Id="rId203" Type="http://schemas.openxmlformats.org/officeDocument/2006/relationships/image" Target="../media/image31.png"/><Relationship Id="rId208" Type="http://schemas.openxmlformats.org/officeDocument/2006/relationships/customXml" Target="../ink/ink38.xml"/><Relationship Id="rId229" Type="http://schemas.openxmlformats.org/officeDocument/2006/relationships/customXml" Target="../ink/ink49.xml"/><Relationship Id="rId224" Type="http://schemas.openxmlformats.org/officeDocument/2006/relationships/image" Target="../media/image42.png"/><Relationship Id="rId240" Type="http://schemas.openxmlformats.org/officeDocument/2006/relationships/image" Target="../media/image50.png"/><Relationship Id="rId245" Type="http://schemas.openxmlformats.org/officeDocument/2006/relationships/customXml" Target="../ink/ink57.xml"/><Relationship Id="rId168" Type="http://schemas.openxmlformats.org/officeDocument/2006/relationships/customXml" Target="../ink/ink18.xml"/><Relationship Id="rId8" Type="http://schemas.openxmlformats.org/officeDocument/2006/relationships/image" Target="../media/image5.png"/><Relationship Id="rId163" Type="http://schemas.openxmlformats.org/officeDocument/2006/relationships/image" Target="../media/image11.png"/><Relationship Id="rId184" Type="http://schemas.openxmlformats.org/officeDocument/2006/relationships/customXml" Target="../ink/ink26.xml"/><Relationship Id="rId189" Type="http://schemas.openxmlformats.org/officeDocument/2006/relationships/image" Target="../media/image24.png"/><Relationship Id="rId219" Type="http://schemas.openxmlformats.org/officeDocument/2006/relationships/image" Target="../media/image40.png"/><Relationship Id="rId3" Type="http://schemas.openxmlformats.org/officeDocument/2006/relationships/image" Target="../media/image1.png"/><Relationship Id="rId214" Type="http://schemas.openxmlformats.org/officeDocument/2006/relationships/customXml" Target="../ink/ink41.xml"/><Relationship Id="rId230" Type="http://schemas.openxmlformats.org/officeDocument/2006/relationships/image" Target="../media/image45.png"/><Relationship Id="rId235" Type="http://schemas.openxmlformats.org/officeDocument/2006/relationships/customXml" Target="../ink/ink52.xml"/><Relationship Id="rId251" Type="http://schemas.openxmlformats.org/officeDocument/2006/relationships/customXml" Target="../ink/ink60.xml"/><Relationship Id="rId137" Type="http://schemas.openxmlformats.org/officeDocument/2006/relationships/customXml" Target="../ink/ink6.xml"/><Relationship Id="rId158" Type="http://schemas.openxmlformats.org/officeDocument/2006/relationships/customXml" Target="../ink/ink13.xml"/><Relationship Id="rId132" Type="http://schemas.openxmlformats.org/officeDocument/2006/relationships/customXml" Target="../ink/ink5.xml"/><Relationship Id="rId153" Type="http://schemas.openxmlformats.org/officeDocument/2006/relationships/image" Target="../media/image6.png"/><Relationship Id="rId174" Type="http://schemas.openxmlformats.org/officeDocument/2006/relationships/customXml" Target="../ink/ink21.xml"/><Relationship Id="rId179" Type="http://schemas.openxmlformats.org/officeDocument/2006/relationships/image" Target="../media/image19.png"/><Relationship Id="rId195" Type="http://schemas.openxmlformats.org/officeDocument/2006/relationships/image" Target="../media/image27.png"/><Relationship Id="rId209" Type="http://schemas.openxmlformats.org/officeDocument/2006/relationships/image" Target="../media/image34.png"/><Relationship Id="rId190" Type="http://schemas.openxmlformats.org/officeDocument/2006/relationships/customXml" Target="../ink/ink29.xml"/><Relationship Id="rId204" Type="http://schemas.openxmlformats.org/officeDocument/2006/relationships/customXml" Target="../ink/ink36.xml"/><Relationship Id="rId220" Type="http://schemas.openxmlformats.org/officeDocument/2006/relationships/customXml" Target="../ink/ink44.xml"/><Relationship Id="rId225" Type="http://schemas.openxmlformats.org/officeDocument/2006/relationships/customXml" Target="../ink/ink47.xml"/><Relationship Id="rId241" Type="http://schemas.openxmlformats.org/officeDocument/2006/relationships/customXml" Target="../ink/ink55.xml"/><Relationship Id="rId246" Type="http://schemas.openxmlformats.org/officeDocument/2006/relationships/image" Target="../media/image53.png"/><Relationship Id="rId127" Type="http://schemas.openxmlformats.org/officeDocument/2006/relationships/image" Target="../media/image62.png"/><Relationship Id="rId143" Type="http://schemas.openxmlformats.org/officeDocument/2006/relationships/image" Target="../media/image69.png"/><Relationship Id="rId164" Type="http://schemas.openxmlformats.org/officeDocument/2006/relationships/customXml" Target="../ink/ink16.xml"/><Relationship Id="rId169" Type="http://schemas.openxmlformats.org/officeDocument/2006/relationships/image" Target="../media/image14.png"/><Relationship Id="rId185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6.png"/><Relationship Id="rId18" Type="http://schemas.openxmlformats.org/officeDocument/2006/relationships/image" Target="../media/image2940.png"/><Relationship Id="rId26" Type="http://schemas.openxmlformats.org/officeDocument/2006/relationships/image" Target="../media/image432.png"/><Relationship Id="rId39" Type="http://schemas.openxmlformats.org/officeDocument/2006/relationships/customXml" Target="../ink/ink433.xml"/><Relationship Id="rId21" Type="http://schemas.openxmlformats.org/officeDocument/2006/relationships/customXml" Target="../ink/ink424.xml"/><Relationship Id="rId34" Type="http://schemas.openxmlformats.org/officeDocument/2006/relationships/image" Target="../media/image436.png"/><Relationship Id="rId42" Type="http://schemas.openxmlformats.org/officeDocument/2006/relationships/image" Target="../media/image440.png"/><Relationship Id="rId47" Type="http://schemas.openxmlformats.org/officeDocument/2006/relationships/customXml" Target="../ink/ink437.xml"/><Relationship Id="rId50" Type="http://schemas.openxmlformats.org/officeDocument/2006/relationships/image" Target="../media/image444.png"/><Relationship Id="rId55" Type="http://schemas.openxmlformats.org/officeDocument/2006/relationships/customXml" Target="../ink/ink441.xml"/><Relationship Id="rId7" Type="http://schemas.openxmlformats.org/officeDocument/2006/relationships/image" Target="../media/image420.png"/><Relationship Id="rId2" Type="http://schemas.openxmlformats.org/officeDocument/2006/relationships/image" Target="../media/image1.png"/><Relationship Id="rId16" Type="http://schemas.openxmlformats.org/officeDocument/2006/relationships/image" Target="../media/image429.png"/><Relationship Id="rId29" Type="http://schemas.openxmlformats.org/officeDocument/2006/relationships/customXml" Target="../ink/ink428.xml"/><Relationship Id="rId11" Type="http://schemas.openxmlformats.org/officeDocument/2006/relationships/image" Target="../media/image424.png"/><Relationship Id="rId24" Type="http://schemas.openxmlformats.org/officeDocument/2006/relationships/image" Target="../media/image431.png"/><Relationship Id="rId32" Type="http://schemas.openxmlformats.org/officeDocument/2006/relationships/image" Target="../media/image435.png"/><Relationship Id="rId37" Type="http://schemas.openxmlformats.org/officeDocument/2006/relationships/customXml" Target="../ink/ink432.xml"/><Relationship Id="rId40" Type="http://schemas.openxmlformats.org/officeDocument/2006/relationships/image" Target="../media/image439.png"/><Relationship Id="rId45" Type="http://schemas.openxmlformats.org/officeDocument/2006/relationships/customXml" Target="../ink/ink436.xml"/><Relationship Id="rId53" Type="http://schemas.openxmlformats.org/officeDocument/2006/relationships/customXml" Target="../ink/ink440.xml"/><Relationship Id="rId58" Type="http://schemas.openxmlformats.org/officeDocument/2006/relationships/image" Target="../media/image448.png"/><Relationship Id="rId5" Type="http://schemas.openxmlformats.org/officeDocument/2006/relationships/image" Target="../media/image4.png"/><Relationship Id="rId19" Type="http://schemas.openxmlformats.org/officeDocument/2006/relationships/customXml" Target="../ink/ink423.xml"/><Relationship Id="rId4" Type="http://schemas.openxmlformats.org/officeDocument/2006/relationships/image" Target="../media/image3.png"/><Relationship Id="rId9" Type="http://schemas.openxmlformats.org/officeDocument/2006/relationships/image" Target="../media/image422.png"/><Relationship Id="rId14" Type="http://schemas.openxmlformats.org/officeDocument/2006/relationships/image" Target="../media/image427.png"/><Relationship Id="rId22" Type="http://schemas.openxmlformats.org/officeDocument/2006/relationships/image" Target="../media/image430.png"/><Relationship Id="rId27" Type="http://schemas.openxmlformats.org/officeDocument/2006/relationships/customXml" Target="../ink/ink427.xml"/><Relationship Id="rId30" Type="http://schemas.openxmlformats.org/officeDocument/2006/relationships/image" Target="../media/image434.png"/><Relationship Id="rId35" Type="http://schemas.openxmlformats.org/officeDocument/2006/relationships/customXml" Target="../ink/ink431.xml"/><Relationship Id="rId43" Type="http://schemas.openxmlformats.org/officeDocument/2006/relationships/customXml" Target="../ink/ink435.xml"/><Relationship Id="rId48" Type="http://schemas.openxmlformats.org/officeDocument/2006/relationships/image" Target="../media/image443.png"/><Relationship Id="rId56" Type="http://schemas.openxmlformats.org/officeDocument/2006/relationships/image" Target="../media/image447.png"/><Relationship Id="rId8" Type="http://schemas.openxmlformats.org/officeDocument/2006/relationships/image" Target="../media/image421.png"/><Relationship Id="rId51" Type="http://schemas.openxmlformats.org/officeDocument/2006/relationships/customXml" Target="../ink/ink439.xml"/><Relationship Id="rId3" Type="http://schemas.openxmlformats.org/officeDocument/2006/relationships/image" Target="../media/image2.png"/><Relationship Id="rId12" Type="http://schemas.openxmlformats.org/officeDocument/2006/relationships/image" Target="../media/image425.png"/><Relationship Id="rId17" Type="http://schemas.openxmlformats.org/officeDocument/2006/relationships/customXml" Target="../ink/ink422.xml"/><Relationship Id="rId25" Type="http://schemas.openxmlformats.org/officeDocument/2006/relationships/customXml" Target="../ink/ink426.xml"/><Relationship Id="rId33" Type="http://schemas.openxmlformats.org/officeDocument/2006/relationships/customXml" Target="../ink/ink430.xml"/><Relationship Id="rId38" Type="http://schemas.openxmlformats.org/officeDocument/2006/relationships/image" Target="../media/image438.png"/><Relationship Id="rId46" Type="http://schemas.openxmlformats.org/officeDocument/2006/relationships/image" Target="../media/image442.png"/><Relationship Id="rId59" Type="http://schemas.openxmlformats.org/officeDocument/2006/relationships/customXml" Target="../ink/ink443.xml"/><Relationship Id="rId20" Type="http://schemas.openxmlformats.org/officeDocument/2006/relationships/image" Target="../media/image40.png"/><Relationship Id="rId41" Type="http://schemas.openxmlformats.org/officeDocument/2006/relationships/customXml" Target="../ink/ink434.xml"/><Relationship Id="rId54" Type="http://schemas.openxmlformats.org/officeDocument/2006/relationships/image" Target="../media/image4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9.png"/><Relationship Id="rId15" Type="http://schemas.openxmlformats.org/officeDocument/2006/relationships/image" Target="../media/image428.png"/><Relationship Id="rId23" Type="http://schemas.openxmlformats.org/officeDocument/2006/relationships/customXml" Target="../ink/ink425.xml"/><Relationship Id="rId28" Type="http://schemas.openxmlformats.org/officeDocument/2006/relationships/image" Target="../media/image433.png"/><Relationship Id="rId36" Type="http://schemas.openxmlformats.org/officeDocument/2006/relationships/image" Target="../media/image437.png"/><Relationship Id="rId49" Type="http://schemas.openxmlformats.org/officeDocument/2006/relationships/customXml" Target="../ink/ink438.xml"/><Relationship Id="rId57" Type="http://schemas.openxmlformats.org/officeDocument/2006/relationships/customXml" Target="../ink/ink442.xml"/><Relationship Id="rId10" Type="http://schemas.openxmlformats.org/officeDocument/2006/relationships/image" Target="../media/image423.png"/><Relationship Id="rId31" Type="http://schemas.openxmlformats.org/officeDocument/2006/relationships/customXml" Target="../ink/ink429.xml"/><Relationship Id="rId44" Type="http://schemas.openxmlformats.org/officeDocument/2006/relationships/image" Target="../media/image441.png"/><Relationship Id="rId52" Type="http://schemas.openxmlformats.org/officeDocument/2006/relationships/image" Target="../media/image445.png"/><Relationship Id="rId60" Type="http://schemas.openxmlformats.org/officeDocument/2006/relationships/image" Target="../media/image44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5.xml"/><Relationship Id="rId21" Type="http://schemas.openxmlformats.org/officeDocument/2006/relationships/customXml" Target="../ink/ink452.xml"/><Relationship Id="rId42" Type="http://schemas.openxmlformats.org/officeDocument/2006/relationships/customXml" Target="../ink/ink463.xml"/><Relationship Id="rId47" Type="http://schemas.openxmlformats.org/officeDocument/2006/relationships/image" Target="../media/image466.png"/><Relationship Id="rId63" Type="http://schemas.openxmlformats.org/officeDocument/2006/relationships/image" Target="../media/image474.png"/><Relationship Id="rId68" Type="http://schemas.openxmlformats.org/officeDocument/2006/relationships/customXml" Target="../ink/ink476.xml"/><Relationship Id="rId84" Type="http://schemas.openxmlformats.org/officeDocument/2006/relationships/customXml" Target="../ink/ink484.xml"/><Relationship Id="rId89" Type="http://schemas.openxmlformats.org/officeDocument/2006/relationships/image" Target="../media/image487.png"/><Relationship Id="rId16" Type="http://schemas.openxmlformats.org/officeDocument/2006/relationships/image" Target="../media/image452.png"/><Relationship Id="rId11" Type="http://schemas.openxmlformats.org/officeDocument/2006/relationships/customXml" Target="../ink/ink446.xml"/><Relationship Id="rId32" Type="http://schemas.openxmlformats.org/officeDocument/2006/relationships/customXml" Target="../ink/ink458.xml"/><Relationship Id="rId37" Type="http://schemas.openxmlformats.org/officeDocument/2006/relationships/image" Target="../media/image462.png"/><Relationship Id="rId53" Type="http://schemas.openxmlformats.org/officeDocument/2006/relationships/image" Target="../media/image469.png"/><Relationship Id="rId58" Type="http://schemas.openxmlformats.org/officeDocument/2006/relationships/customXml" Target="../ink/ink471.xml"/><Relationship Id="rId74" Type="http://schemas.openxmlformats.org/officeDocument/2006/relationships/customXml" Target="../ink/ink479.xml"/><Relationship Id="rId79" Type="http://schemas.openxmlformats.org/officeDocument/2006/relationships/image" Target="../media/image482.png"/><Relationship Id="rId5" Type="http://schemas.openxmlformats.org/officeDocument/2006/relationships/image" Target="../media/image4.png"/><Relationship Id="rId90" Type="http://schemas.openxmlformats.org/officeDocument/2006/relationships/customXml" Target="../ink/ink487.xml"/><Relationship Id="rId95" Type="http://schemas.openxmlformats.org/officeDocument/2006/relationships/image" Target="../media/image490.png"/><Relationship Id="rId22" Type="http://schemas.openxmlformats.org/officeDocument/2006/relationships/customXml" Target="../ink/ink453.xml"/><Relationship Id="rId27" Type="http://schemas.openxmlformats.org/officeDocument/2006/relationships/image" Target="../media/image457.png"/><Relationship Id="rId43" Type="http://schemas.openxmlformats.org/officeDocument/2006/relationships/image" Target="../media/image41.png"/><Relationship Id="rId48" Type="http://schemas.openxmlformats.org/officeDocument/2006/relationships/customXml" Target="../ink/ink466.xml"/><Relationship Id="rId64" Type="http://schemas.openxmlformats.org/officeDocument/2006/relationships/customXml" Target="../ink/ink474.xml"/><Relationship Id="rId69" Type="http://schemas.openxmlformats.org/officeDocument/2006/relationships/image" Target="../media/image477.png"/><Relationship Id="rId80" Type="http://schemas.openxmlformats.org/officeDocument/2006/relationships/customXml" Target="../ink/ink482.xml"/><Relationship Id="rId85" Type="http://schemas.openxmlformats.org/officeDocument/2006/relationships/image" Target="../media/image485.png"/><Relationship Id="rId12" Type="http://schemas.openxmlformats.org/officeDocument/2006/relationships/customXml" Target="../ink/ink447.xml"/><Relationship Id="rId17" Type="http://schemas.openxmlformats.org/officeDocument/2006/relationships/customXml" Target="../ink/ink450.xml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461.xml"/><Relationship Id="rId46" Type="http://schemas.openxmlformats.org/officeDocument/2006/relationships/customXml" Target="../ink/ink465.xml"/><Relationship Id="rId59" Type="http://schemas.openxmlformats.org/officeDocument/2006/relationships/image" Target="../media/image472.png"/><Relationship Id="rId67" Type="http://schemas.openxmlformats.org/officeDocument/2006/relationships/image" Target="../media/image476.png"/><Relationship Id="rId20" Type="http://schemas.openxmlformats.org/officeDocument/2006/relationships/image" Target="../media/image454.png"/><Relationship Id="rId41" Type="http://schemas.openxmlformats.org/officeDocument/2006/relationships/image" Target="../media/image464.png"/><Relationship Id="rId54" Type="http://schemas.openxmlformats.org/officeDocument/2006/relationships/customXml" Target="../ink/ink469.xml"/><Relationship Id="rId62" Type="http://schemas.openxmlformats.org/officeDocument/2006/relationships/customXml" Target="../ink/ink473.xml"/><Relationship Id="rId70" Type="http://schemas.openxmlformats.org/officeDocument/2006/relationships/customXml" Target="../ink/ink477.xml"/><Relationship Id="rId75" Type="http://schemas.openxmlformats.org/officeDocument/2006/relationships/image" Target="../media/image480.png"/><Relationship Id="rId83" Type="http://schemas.openxmlformats.org/officeDocument/2006/relationships/image" Target="../media/image484.png"/><Relationship Id="rId88" Type="http://schemas.openxmlformats.org/officeDocument/2006/relationships/customXml" Target="../ink/ink486.xml"/><Relationship Id="rId91" Type="http://schemas.openxmlformats.org/officeDocument/2006/relationships/image" Target="../media/image488.png"/><Relationship Id="rId96" Type="http://schemas.openxmlformats.org/officeDocument/2006/relationships/customXml" Target="../ink/ink4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15" Type="http://schemas.openxmlformats.org/officeDocument/2006/relationships/customXml" Target="../ink/ink449.xml"/><Relationship Id="rId23" Type="http://schemas.openxmlformats.org/officeDocument/2006/relationships/image" Target="../media/image455.png"/><Relationship Id="rId28" Type="http://schemas.openxmlformats.org/officeDocument/2006/relationships/customXml" Target="../ink/ink456.xml"/><Relationship Id="rId36" Type="http://schemas.openxmlformats.org/officeDocument/2006/relationships/customXml" Target="../ink/ink460.xml"/><Relationship Id="rId49" Type="http://schemas.openxmlformats.org/officeDocument/2006/relationships/image" Target="../media/image467.png"/><Relationship Id="rId57" Type="http://schemas.openxmlformats.org/officeDocument/2006/relationships/image" Target="../media/image471.png"/><Relationship Id="rId10" Type="http://schemas.openxmlformats.org/officeDocument/2006/relationships/image" Target="../media/image40.png"/><Relationship Id="rId31" Type="http://schemas.openxmlformats.org/officeDocument/2006/relationships/image" Target="../media/image459.png"/><Relationship Id="rId44" Type="http://schemas.openxmlformats.org/officeDocument/2006/relationships/customXml" Target="../ink/ink464.xml"/><Relationship Id="rId52" Type="http://schemas.openxmlformats.org/officeDocument/2006/relationships/customXml" Target="../ink/ink468.xml"/><Relationship Id="rId60" Type="http://schemas.openxmlformats.org/officeDocument/2006/relationships/customXml" Target="../ink/ink472.xml"/><Relationship Id="rId65" Type="http://schemas.openxmlformats.org/officeDocument/2006/relationships/image" Target="../media/image475.png"/><Relationship Id="rId73" Type="http://schemas.openxmlformats.org/officeDocument/2006/relationships/image" Target="../media/image479.png"/><Relationship Id="rId78" Type="http://schemas.openxmlformats.org/officeDocument/2006/relationships/customXml" Target="../ink/ink481.xml"/><Relationship Id="rId81" Type="http://schemas.openxmlformats.org/officeDocument/2006/relationships/image" Target="../media/image483.png"/><Relationship Id="rId86" Type="http://schemas.openxmlformats.org/officeDocument/2006/relationships/customXml" Target="../ink/ink485.xml"/><Relationship Id="rId94" Type="http://schemas.openxmlformats.org/officeDocument/2006/relationships/customXml" Target="../ink/ink489.xml"/><Relationship Id="rId99" Type="http://schemas.openxmlformats.org/officeDocument/2006/relationships/image" Target="../media/image492.png"/><Relationship Id="rId101" Type="http://schemas.openxmlformats.org/officeDocument/2006/relationships/image" Target="../media/image493.png"/><Relationship Id="rId4" Type="http://schemas.openxmlformats.org/officeDocument/2006/relationships/image" Target="../media/image3.png"/><Relationship Id="rId9" Type="http://schemas.openxmlformats.org/officeDocument/2006/relationships/customXml" Target="../ink/ink445.xml"/><Relationship Id="rId13" Type="http://schemas.openxmlformats.org/officeDocument/2006/relationships/customXml" Target="../ink/ink448.xml"/><Relationship Id="rId18" Type="http://schemas.openxmlformats.org/officeDocument/2006/relationships/image" Target="../media/image453.png"/><Relationship Id="rId39" Type="http://schemas.openxmlformats.org/officeDocument/2006/relationships/image" Target="../media/image463.png"/><Relationship Id="rId34" Type="http://schemas.openxmlformats.org/officeDocument/2006/relationships/customXml" Target="../ink/ink459.xml"/><Relationship Id="rId50" Type="http://schemas.openxmlformats.org/officeDocument/2006/relationships/customXml" Target="../ink/ink467.xml"/><Relationship Id="rId55" Type="http://schemas.openxmlformats.org/officeDocument/2006/relationships/image" Target="../media/image470.png"/><Relationship Id="rId76" Type="http://schemas.openxmlformats.org/officeDocument/2006/relationships/customXml" Target="../ink/ink480.xml"/><Relationship Id="rId97" Type="http://schemas.openxmlformats.org/officeDocument/2006/relationships/image" Target="../media/image491.png"/><Relationship Id="rId7" Type="http://schemas.openxmlformats.org/officeDocument/2006/relationships/customXml" Target="../ink/ink444.xml"/><Relationship Id="rId71" Type="http://schemas.openxmlformats.org/officeDocument/2006/relationships/image" Target="../media/image478.png"/><Relationship Id="rId92" Type="http://schemas.openxmlformats.org/officeDocument/2006/relationships/customXml" Target="../ink/ink488.xml"/><Relationship Id="rId2" Type="http://schemas.openxmlformats.org/officeDocument/2006/relationships/image" Target="../media/image1.png"/><Relationship Id="rId29" Type="http://schemas.openxmlformats.org/officeDocument/2006/relationships/image" Target="../media/image458.png"/><Relationship Id="rId24" Type="http://schemas.openxmlformats.org/officeDocument/2006/relationships/customXml" Target="../ink/ink454.xml"/><Relationship Id="rId40" Type="http://schemas.openxmlformats.org/officeDocument/2006/relationships/customXml" Target="../ink/ink462.xml"/><Relationship Id="rId45" Type="http://schemas.openxmlformats.org/officeDocument/2006/relationships/image" Target="../media/image465.png"/><Relationship Id="rId66" Type="http://schemas.openxmlformats.org/officeDocument/2006/relationships/customXml" Target="../ink/ink475.xml"/><Relationship Id="rId87" Type="http://schemas.openxmlformats.org/officeDocument/2006/relationships/image" Target="../media/image486.png"/><Relationship Id="rId61" Type="http://schemas.openxmlformats.org/officeDocument/2006/relationships/image" Target="../media/image473.png"/><Relationship Id="rId82" Type="http://schemas.openxmlformats.org/officeDocument/2006/relationships/customXml" Target="../ink/ink483.xml"/><Relationship Id="rId19" Type="http://schemas.openxmlformats.org/officeDocument/2006/relationships/customXml" Target="../ink/ink451.xml"/><Relationship Id="rId14" Type="http://schemas.openxmlformats.org/officeDocument/2006/relationships/image" Target="../media/image451.png"/><Relationship Id="rId30" Type="http://schemas.openxmlformats.org/officeDocument/2006/relationships/customXml" Target="../ink/ink457.xml"/><Relationship Id="rId35" Type="http://schemas.openxmlformats.org/officeDocument/2006/relationships/image" Target="../media/image461.png"/><Relationship Id="rId56" Type="http://schemas.openxmlformats.org/officeDocument/2006/relationships/customXml" Target="../ink/ink470.xml"/><Relationship Id="rId77" Type="http://schemas.openxmlformats.org/officeDocument/2006/relationships/image" Target="../media/image481.png"/><Relationship Id="rId100" Type="http://schemas.openxmlformats.org/officeDocument/2006/relationships/customXml" Target="../ink/ink492.xml"/><Relationship Id="rId8" Type="http://schemas.openxmlformats.org/officeDocument/2006/relationships/image" Target="../media/image5.png"/><Relationship Id="rId51" Type="http://schemas.openxmlformats.org/officeDocument/2006/relationships/image" Target="../media/image468.png"/><Relationship Id="rId72" Type="http://schemas.openxmlformats.org/officeDocument/2006/relationships/customXml" Target="../ink/ink478.xml"/><Relationship Id="rId93" Type="http://schemas.openxmlformats.org/officeDocument/2006/relationships/image" Target="../media/image489.png"/><Relationship Id="rId98" Type="http://schemas.openxmlformats.org/officeDocument/2006/relationships/customXml" Target="../ink/ink49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3.xml"/><Relationship Id="rId84" Type="http://schemas.openxmlformats.org/officeDocument/2006/relationships/image" Target="../media/image4060.png"/><Relationship Id="rId89" Type="http://schemas.openxmlformats.org/officeDocument/2006/relationships/customXml" Target="../ink/ink499.xml"/><Relationship Id="rId112" Type="http://schemas.openxmlformats.org/officeDocument/2006/relationships/image" Target="../media/image514.png"/><Relationship Id="rId133" Type="http://schemas.openxmlformats.org/officeDocument/2006/relationships/customXml" Target="../ink/ink521.xml"/><Relationship Id="rId138" Type="http://schemas.openxmlformats.org/officeDocument/2006/relationships/customXml" Target="../ink/ink524.xml"/><Relationship Id="rId154" Type="http://schemas.openxmlformats.org/officeDocument/2006/relationships/customXml" Target="../ink/ink532.xml"/><Relationship Id="rId159" Type="http://schemas.openxmlformats.org/officeDocument/2006/relationships/image" Target="../media/image535.png"/><Relationship Id="rId170" Type="http://schemas.openxmlformats.org/officeDocument/2006/relationships/image" Target="../media/image540.png"/><Relationship Id="rId16" Type="http://schemas.openxmlformats.org/officeDocument/2006/relationships/image" Target="../media/image504.png"/><Relationship Id="rId107" Type="http://schemas.openxmlformats.org/officeDocument/2006/relationships/customXml" Target="../ink/ink508.xml"/><Relationship Id="rId11" Type="http://schemas.openxmlformats.org/officeDocument/2006/relationships/image" Target="../media/image499.png"/><Relationship Id="rId102" Type="http://schemas.openxmlformats.org/officeDocument/2006/relationships/image" Target="../media/image510.png"/><Relationship Id="rId123" Type="http://schemas.openxmlformats.org/officeDocument/2006/relationships/customXml" Target="../ink/ink516.xml"/><Relationship Id="rId128" Type="http://schemas.openxmlformats.org/officeDocument/2006/relationships/image" Target="../media/image520.png"/><Relationship Id="rId144" Type="http://schemas.openxmlformats.org/officeDocument/2006/relationships/customXml" Target="../ink/ink527.xml"/><Relationship Id="rId149" Type="http://schemas.openxmlformats.org/officeDocument/2006/relationships/image" Target="../media/image530.png"/><Relationship Id="rId5" Type="http://schemas.openxmlformats.org/officeDocument/2006/relationships/image" Target="../media/image4.png"/><Relationship Id="rId90" Type="http://schemas.openxmlformats.org/officeDocument/2006/relationships/image" Target="../media/image2940.png"/><Relationship Id="rId95" Type="http://schemas.openxmlformats.org/officeDocument/2006/relationships/customXml" Target="../ink/ink502.xml"/><Relationship Id="rId160" Type="http://schemas.openxmlformats.org/officeDocument/2006/relationships/customXml" Target="../ink/ink535.xml"/><Relationship Id="rId165" Type="http://schemas.openxmlformats.org/officeDocument/2006/relationships/customXml" Target="../ink/ink538.xml"/><Relationship Id="rId113" Type="http://schemas.openxmlformats.org/officeDocument/2006/relationships/customXml" Target="../ink/ink511.xml"/><Relationship Id="rId118" Type="http://schemas.openxmlformats.org/officeDocument/2006/relationships/image" Target="../media/image517.png"/><Relationship Id="rId134" Type="http://schemas.openxmlformats.org/officeDocument/2006/relationships/image" Target="../media/image523.png"/><Relationship Id="rId139" Type="http://schemas.openxmlformats.org/officeDocument/2006/relationships/image" Target="../media/image525.png"/><Relationship Id="rId85" Type="http://schemas.openxmlformats.org/officeDocument/2006/relationships/customXml" Target="../ink/ink497.xml"/><Relationship Id="rId150" Type="http://schemas.openxmlformats.org/officeDocument/2006/relationships/customXml" Target="../ink/ink530.xml"/><Relationship Id="rId155" Type="http://schemas.openxmlformats.org/officeDocument/2006/relationships/image" Target="../media/image533.png"/><Relationship Id="rId12" Type="http://schemas.openxmlformats.org/officeDocument/2006/relationships/image" Target="../media/image500.png"/><Relationship Id="rId17" Type="http://schemas.openxmlformats.org/officeDocument/2006/relationships/customXml" Target="../ink/ink493.xml"/><Relationship Id="rId103" Type="http://schemas.openxmlformats.org/officeDocument/2006/relationships/customXml" Target="../ink/ink506.xml"/><Relationship Id="rId108" Type="http://schemas.openxmlformats.org/officeDocument/2006/relationships/image" Target="../media/image513.png"/><Relationship Id="rId124" Type="http://schemas.openxmlformats.org/officeDocument/2006/relationships/image" Target="../media/image40.png"/><Relationship Id="rId129" Type="http://schemas.openxmlformats.org/officeDocument/2006/relationships/customXml" Target="../ink/ink519.xml"/><Relationship Id="rId91" Type="http://schemas.openxmlformats.org/officeDocument/2006/relationships/customXml" Target="../ink/ink500.xml"/><Relationship Id="rId96" Type="http://schemas.openxmlformats.org/officeDocument/2006/relationships/image" Target="../media/image507.png"/><Relationship Id="rId140" Type="http://schemas.openxmlformats.org/officeDocument/2006/relationships/customXml" Target="../ink/ink525.xml"/><Relationship Id="rId145" Type="http://schemas.openxmlformats.org/officeDocument/2006/relationships/image" Target="../media/image528.png"/><Relationship Id="rId161" Type="http://schemas.openxmlformats.org/officeDocument/2006/relationships/image" Target="../media/image536.png"/><Relationship Id="rId166" Type="http://schemas.openxmlformats.org/officeDocument/2006/relationships/image" Target="../media/image5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4.png"/><Relationship Id="rId15" Type="http://schemas.openxmlformats.org/officeDocument/2006/relationships/image" Target="../media/image503.png"/><Relationship Id="rId106" Type="http://schemas.openxmlformats.org/officeDocument/2006/relationships/image" Target="../media/image512.png"/><Relationship Id="rId114" Type="http://schemas.openxmlformats.org/officeDocument/2006/relationships/image" Target="../media/image515.png"/><Relationship Id="rId119" Type="http://schemas.openxmlformats.org/officeDocument/2006/relationships/customXml" Target="../ink/ink514.xml"/><Relationship Id="rId127" Type="http://schemas.openxmlformats.org/officeDocument/2006/relationships/customXml" Target="../ink/ink518.xml"/><Relationship Id="rId10" Type="http://schemas.openxmlformats.org/officeDocument/2006/relationships/image" Target="../media/image498.png"/><Relationship Id="rId86" Type="http://schemas.openxmlformats.org/officeDocument/2006/relationships/image" Target="../media/image4070.png"/><Relationship Id="rId94" Type="http://schemas.openxmlformats.org/officeDocument/2006/relationships/image" Target="../media/image506.png"/><Relationship Id="rId99" Type="http://schemas.openxmlformats.org/officeDocument/2006/relationships/customXml" Target="../ink/ink504.xml"/><Relationship Id="rId101" Type="http://schemas.openxmlformats.org/officeDocument/2006/relationships/customXml" Target="../ink/ink505.xml"/><Relationship Id="rId122" Type="http://schemas.openxmlformats.org/officeDocument/2006/relationships/image" Target="../media/image41.png"/><Relationship Id="rId130" Type="http://schemas.openxmlformats.org/officeDocument/2006/relationships/image" Target="../media/image521.png"/><Relationship Id="rId135" Type="http://schemas.openxmlformats.org/officeDocument/2006/relationships/customXml" Target="../ink/ink522.xml"/><Relationship Id="rId143" Type="http://schemas.openxmlformats.org/officeDocument/2006/relationships/image" Target="../media/image527.png"/><Relationship Id="rId148" Type="http://schemas.openxmlformats.org/officeDocument/2006/relationships/customXml" Target="../ink/ink529.xml"/><Relationship Id="rId151" Type="http://schemas.openxmlformats.org/officeDocument/2006/relationships/image" Target="../media/image531.png"/><Relationship Id="rId156" Type="http://schemas.openxmlformats.org/officeDocument/2006/relationships/customXml" Target="../ink/ink533.xml"/><Relationship Id="rId164" Type="http://schemas.openxmlformats.org/officeDocument/2006/relationships/customXml" Target="../ink/ink537.xml"/><Relationship Id="rId169" Type="http://schemas.openxmlformats.org/officeDocument/2006/relationships/customXml" Target="../ink/ink540.xml"/><Relationship Id="rId4" Type="http://schemas.openxmlformats.org/officeDocument/2006/relationships/image" Target="../media/image3.png"/><Relationship Id="rId9" Type="http://schemas.openxmlformats.org/officeDocument/2006/relationships/image" Target="../media/image497.png"/><Relationship Id="rId13" Type="http://schemas.openxmlformats.org/officeDocument/2006/relationships/image" Target="../media/image501.png"/><Relationship Id="rId18" Type="http://schemas.openxmlformats.org/officeDocument/2006/relationships/image" Target="../media/image5.png"/><Relationship Id="rId109" Type="http://schemas.openxmlformats.org/officeDocument/2006/relationships/customXml" Target="../ink/ink509.xml"/><Relationship Id="rId34" Type="http://schemas.openxmlformats.org/officeDocument/2006/relationships/image" Target="../media/image3810.png"/><Relationship Id="rId97" Type="http://schemas.openxmlformats.org/officeDocument/2006/relationships/customXml" Target="../ink/ink503.xml"/><Relationship Id="rId104" Type="http://schemas.openxmlformats.org/officeDocument/2006/relationships/image" Target="../media/image511.png"/><Relationship Id="rId120" Type="http://schemas.openxmlformats.org/officeDocument/2006/relationships/image" Target="../media/image518.png"/><Relationship Id="rId125" Type="http://schemas.openxmlformats.org/officeDocument/2006/relationships/customXml" Target="../ink/ink517.xml"/><Relationship Id="rId141" Type="http://schemas.openxmlformats.org/officeDocument/2006/relationships/image" Target="../media/image526.png"/><Relationship Id="rId146" Type="http://schemas.openxmlformats.org/officeDocument/2006/relationships/customXml" Target="../ink/ink528.xml"/><Relationship Id="rId167" Type="http://schemas.openxmlformats.org/officeDocument/2006/relationships/customXml" Target="../ink/ink539.xml"/><Relationship Id="rId7" Type="http://schemas.openxmlformats.org/officeDocument/2006/relationships/image" Target="../media/image495.png"/><Relationship Id="rId92" Type="http://schemas.openxmlformats.org/officeDocument/2006/relationships/image" Target="../media/image505.png"/><Relationship Id="rId162" Type="http://schemas.openxmlformats.org/officeDocument/2006/relationships/customXml" Target="../ink/ink536.xml"/><Relationship Id="rId2" Type="http://schemas.openxmlformats.org/officeDocument/2006/relationships/image" Target="../media/image1.png"/><Relationship Id="rId87" Type="http://schemas.openxmlformats.org/officeDocument/2006/relationships/customXml" Target="../ink/ink498.xml"/><Relationship Id="rId110" Type="http://schemas.openxmlformats.org/officeDocument/2006/relationships/image" Target="../media/image340.png"/><Relationship Id="rId115" Type="http://schemas.openxmlformats.org/officeDocument/2006/relationships/customXml" Target="../ink/ink512.xml"/><Relationship Id="rId131" Type="http://schemas.openxmlformats.org/officeDocument/2006/relationships/customXml" Target="../ink/ink520.xml"/><Relationship Id="rId136" Type="http://schemas.openxmlformats.org/officeDocument/2006/relationships/customXml" Target="../ink/ink523.xml"/><Relationship Id="rId157" Type="http://schemas.openxmlformats.org/officeDocument/2006/relationships/image" Target="../media/image534.png"/><Relationship Id="rId82" Type="http://schemas.openxmlformats.org/officeDocument/2006/relationships/image" Target="../media/image4050.png"/><Relationship Id="rId152" Type="http://schemas.openxmlformats.org/officeDocument/2006/relationships/customXml" Target="../ink/ink531.xml"/><Relationship Id="rId19" Type="http://schemas.openxmlformats.org/officeDocument/2006/relationships/customXml" Target="../ink/ink494.xml"/><Relationship Id="rId14" Type="http://schemas.openxmlformats.org/officeDocument/2006/relationships/image" Target="../media/image502.png"/><Relationship Id="rId35" Type="http://schemas.openxmlformats.org/officeDocument/2006/relationships/customXml" Target="../ink/ink495.xml"/><Relationship Id="rId100" Type="http://schemas.openxmlformats.org/officeDocument/2006/relationships/image" Target="../media/image509.png"/><Relationship Id="rId105" Type="http://schemas.openxmlformats.org/officeDocument/2006/relationships/customXml" Target="../ink/ink507.xml"/><Relationship Id="rId126" Type="http://schemas.openxmlformats.org/officeDocument/2006/relationships/image" Target="../media/image519.png"/><Relationship Id="rId147" Type="http://schemas.openxmlformats.org/officeDocument/2006/relationships/image" Target="../media/image529.png"/><Relationship Id="rId168" Type="http://schemas.openxmlformats.org/officeDocument/2006/relationships/image" Target="../media/image539.png"/><Relationship Id="rId8" Type="http://schemas.openxmlformats.org/officeDocument/2006/relationships/image" Target="../media/image496.png"/><Relationship Id="rId93" Type="http://schemas.openxmlformats.org/officeDocument/2006/relationships/customXml" Target="../ink/ink501.xml"/><Relationship Id="rId98" Type="http://schemas.openxmlformats.org/officeDocument/2006/relationships/image" Target="../media/image508.png"/><Relationship Id="rId121" Type="http://schemas.openxmlformats.org/officeDocument/2006/relationships/customXml" Target="../ink/ink515.xml"/><Relationship Id="rId142" Type="http://schemas.openxmlformats.org/officeDocument/2006/relationships/customXml" Target="../ink/ink526.xml"/><Relationship Id="rId163" Type="http://schemas.openxmlformats.org/officeDocument/2006/relationships/image" Target="../media/image537.png"/><Relationship Id="rId3" Type="http://schemas.openxmlformats.org/officeDocument/2006/relationships/image" Target="../media/image2.png"/><Relationship Id="rId116" Type="http://schemas.openxmlformats.org/officeDocument/2006/relationships/image" Target="../media/image516.png"/><Relationship Id="rId137" Type="http://schemas.openxmlformats.org/officeDocument/2006/relationships/image" Target="../media/image524.png"/><Relationship Id="rId158" Type="http://schemas.openxmlformats.org/officeDocument/2006/relationships/customXml" Target="../ink/ink534.xml"/><Relationship Id="rId83" Type="http://schemas.openxmlformats.org/officeDocument/2006/relationships/customXml" Target="../ink/ink496.xml"/><Relationship Id="rId88" Type="http://schemas.openxmlformats.org/officeDocument/2006/relationships/image" Target="../media/image4080.png"/><Relationship Id="rId111" Type="http://schemas.openxmlformats.org/officeDocument/2006/relationships/customXml" Target="../ink/ink510.xml"/><Relationship Id="rId132" Type="http://schemas.openxmlformats.org/officeDocument/2006/relationships/image" Target="../media/image522.png"/><Relationship Id="rId153" Type="http://schemas.openxmlformats.org/officeDocument/2006/relationships/image" Target="../media/image53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5.xml"/><Relationship Id="rId18" Type="http://schemas.openxmlformats.org/officeDocument/2006/relationships/image" Target="../media/image545.png"/><Relationship Id="rId26" Type="http://schemas.openxmlformats.org/officeDocument/2006/relationships/image" Target="../media/image549.png"/><Relationship Id="rId3" Type="http://schemas.openxmlformats.org/officeDocument/2006/relationships/image" Target="../media/image2.png"/><Relationship Id="rId21" Type="http://schemas.openxmlformats.org/officeDocument/2006/relationships/customXml" Target="../ink/ink549.xml"/><Relationship Id="rId34" Type="http://schemas.openxmlformats.org/officeDocument/2006/relationships/image" Target="../media/image553.png"/><Relationship Id="rId7" Type="http://schemas.openxmlformats.org/officeDocument/2006/relationships/image" Target="../media/image541.png"/><Relationship Id="rId12" Type="http://schemas.openxmlformats.org/officeDocument/2006/relationships/customXml" Target="../ink/ink544.xml"/><Relationship Id="rId17" Type="http://schemas.openxmlformats.org/officeDocument/2006/relationships/customXml" Target="../ink/ink547.xml"/><Relationship Id="rId25" Type="http://schemas.openxmlformats.org/officeDocument/2006/relationships/customXml" Target="../ink/ink551.xml"/><Relationship Id="rId33" Type="http://schemas.openxmlformats.org/officeDocument/2006/relationships/customXml" Target="../ink/ink555.xml"/><Relationship Id="rId2" Type="http://schemas.openxmlformats.org/officeDocument/2006/relationships/image" Target="../media/image1.png"/><Relationship Id="rId16" Type="http://schemas.openxmlformats.org/officeDocument/2006/relationships/image" Target="../media/image544.png"/><Relationship Id="rId20" Type="http://schemas.openxmlformats.org/officeDocument/2006/relationships/image" Target="../media/image546.png"/><Relationship Id="rId29" Type="http://schemas.openxmlformats.org/officeDocument/2006/relationships/customXml" Target="../ink/ink5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1.xml"/><Relationship Id="rId11" Type="http://schemas.openxmlformats.org/officeDocument/2006/relationships/image" Target="../media/image542.png"/><Relationship Id="rId24" Type="http://schemas.openxmlformats.org/officeDocument/2006/relationships/image" Target="../media/image548.png"/><Relationship Id="rId32" Type="http://schemas.openxmlformats.org/officeDocument/2006/relationships/image" Target="../media/image552.png"/><Relationship Id="rId5" Type="http://schemas.openxmlformats.org/officeDocument/2006/relationships/image" Target="../media/image4.png"/><Relationship Id="rId15" Type="http://schemas.openxmlformats.org/officeDocument/2006/relationships/customXml" Target="../ink/ink546.xml"/><Relationship Id="rId23" Type="http://schemas.openxmlformats.org/officeDocument/2006/relationships/customXml" Target="../ink/ink550.xml"/><Relationship Id="rId28" Type="http://schemas.openxmlformats.org/officeDocument/2006/relationships/image" Target="../media/image550.png"/><Relationship Id="rId10" Type="http://schemas.openxmlformats.org/officeDocument/2006/relationships/customXml" Target="../ink/ink543.xml"/><Relationship Id="rId19" Type="http://schemas.openxmlformats.org/officeDocument/2006/relationships/customXml" Target="../ink/ink548.xml"/><Relationship Id="rId31" Type="http://schemas.openxmlformats.org/officeDocument/2006/relationships/customXml" Target="../ink/ink554.xml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543.png"/><Relationship Id="rId22" Type="http://schemas.openxmlformats.org/officeDocument/2006/relationships/image" Target="../media/image547.png"/><Relationship Id="rId27" Type="http://schemas.openxmlformats.org/officeDocument/2006/relationships/customXml" Target="../ink/ink552.xml"/><Relationship Id="rId30" Type="http://schemas.openxmlformats.org/officeDocument/2006/relationships/image" Target="../media/image551.png"/><Relationship Id="rId8" Type="http://schemas.openxmlformats.org/officeDocument/2006/relationships/customXml" Target="../ink/ink54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6.png"/><Relationship Id="rId21" Type="http://schemas.openxmlformats.org/officeDocument/2006/relationships/customXml" Target="../ink/ink559.xml"/><Relationship Id="rId42" Type="http://schemas.openxmlformats.org/officeDocument/2006/relationships/image" Target="../media/image574.png"/><Relationship Id="rId47" Type="http://schemas.openxmlformats.org/officeDocument/2006/relationships/customXml" Target="../ink/ink572.xml"/><Relationship Id="rId63" Type="http://schemas.openxmlformats.org/officeDocument/2006/relationships/customXml" Target="../ink/ink581.xml"/><Relationship Id="rId68" Type="http://schemas.openxmlformats.org/officeDocument/2006/relationships/image" Target="../media/image586.png"/><Relationship Id="rId84" Type="http://schemas.openxmlformats.org/officeDocument/2006/relationships/image" Target="../media/image594.png"/><Relationship Id="rId89" Type="http://schemas.openxmlformats.org/officeDocument/2006/relationships/customXml" Target="../ink/ink594.xml"/><Relationship Id="rId16" Type="http://schemas.openxmlformats.org/officeDocument/2006/relationships/image" Target="../media/image40.png"/><Relationship Id="rId11" Type="http://schemas.openxmlformats.org/officeDocument/2006/relationships/image" Target="../media/image558.png"/><Relationship Id="rId32" Type="http://schemas.openxmlformats.org/officeDocument/2006/relationships/image" Target="../media/image569.png"/><Relationship Id="rId37" Type="http://schemas.openxmlformats.org/officeDocument/2006/relationships/customXml" Target="../ink/ink567.xml"/><Relationship Id="rId53" Type="http://schemas.openxmlformats.org/officeDocument/2006/relationships/customXml" Target="../ink/ink575.xml"/><Relationship Id="rId58" Type="http://schemas.openxmlformats.org/officeDocument/2006/relationships/customXml" Target="../ink/ink578.xml"/><Relationship Id="rId74" Type="http://schemas.openxmlformats.org/officeDocument/2006/relationships/image" Target="../media/image589.png"/><Relationship Id="rId79" Type="http://schemas.openxmlformats.org/officeDocument/2006/relationships/customXml" Target="../ink/ink589.xml"/><Relationship Id="rId102" Type="http://schemas.openxmlformats.org/officeDocument/2006/relationships/image" Target="../media/image603.png"/><Relationship Id="rId5" Type="http://schemas.openxmlformats.org/officeDocument/2006/relationships/image" Target="../media/image4.png"/><Relationship Id="rId90" Type="http://schemas.openxmlformats.org/officeDocument/2006/relationships/image" Target="../media/image597.png"/><Relationship Id="rId95" Type="http://schemas.openxmlformats.org/officeDocument/2006/relationships/customXml" Target="../ink/ink597.xml"/><Relationship Id="rId22" Type="http://schemas.openxmlformats.org/officeDocument/2006/relationships/image" Target="../media/image564.png"/><Relationship Id="rId27" Type="http://schemas.openxmlformats.org/officeDocument/2006/relationships/customXml" Target="../ink/ink562.xml"/><Relationship Id="rId43" Type="http://schemas.openxmlformats.org/officeDocument/2006/relationships/customXml" Target="../ink/ink570.xml"/><Relationship Id="rId48" Type="http://schemas.openxmlformats.org/officeDocument/2006/relationships/image" Target="../media/image577.png"/><Relationship Id="rId64" Type="http://schemas.openxmlformats.org/officeDocument/2006/relationships/image" Target="../media/image584.png"/><Relationship Id="rId69" Type="http://schemas.openxmlformats.org/officeDocument/2006/relationships/customXml" Target="../ink/ink584.xml"/><Relationship Id="rId80" Type="http://schemas.openxmlformats.org/officeDocument/2006/relationships/image" Target="../media/image592.png"/><Relationship Id="rId85" Type="http://schemas.openxmlformats.org/officeDocument/2006/relationships/customXml" Target="../ink/ink592.xml"/><Relationship Id="rId12" Type="http://schemas.openxmlformats.org/officeDocument/2006/relationships/image" Target="../media/image559.png"/><Relationship Id="rId17" Type="http://schemas.openxmlformats.org/officeDocument/2006/relationships/customXml" Target="../ink/ink557.xml"/><Relationship Id="rId33" Type="http://schemas.openxmlformats.org/officeDocument/2006/relationships/customXml" Target="../ink/ink565.xml"/><Relationship Id="rId38" Type="http://schemas.openxmlformats.org/officeDocument/2006/relationships/image" Target="../media/image572.png"/><Relationship Id="rId59" Type="http://schemas.openxmlformats.org/officeDocument/2006/relationships/image" Target="../media/image582.png"/><Relationship Id="rId103" Type="http://schemas.openxmlformats.org/officeDocument/2006/relationships/customXml" Target="../ink/ink601.xml"/><Relationship Id="rId20" Type="http://schemas.openxmlformats.org/officeDocument/2006/relationships/image" Target="../media/image563.png"/><Relationship Id="rId41" Type="http://schemas.openxmlformats.org/officeDocument/2006/relationships/customXml" Target="../ink/ink569.xml"/><Relationship Id="rId54" Type="http://schemas.openxmlformats.org/officeDocument/2006/relationships/image" Target="../media/image580.png"/><Relationship Id="rId62" Type="http://schemas.openxmlformats.org/officeDocument/2006/relationships/customXml" Target="../ink/ink580.xml"/><Relationship Id="rId70" Type="http://schemas.openxmlformats.org/officeDocument/2006/relationships/image" Target="../media/image587.png"/><Relationship Id="rId75" Type="http://schemas.openxmlformats.org/officeDocument/2006/relationships/customXml" Target="../ink/ink587.xml"/><Relationship Id="rId83" Type="http://schemas.openxmlformats.org/officeDocument/2006/relationships/customXml" Target="../ink/ink591.xml"/><Relationship Id="rId88" Type="http://schemas.openxmlformats.org/officeDocument/2006/relationships/image" Target="../media/image596.png"/><Relationship Id="rId91" Type="http://schemas.openxmlformats.org/officeDocument/2006/relationships/customXml" Target="../ink/ink595.xml"/><Relationship Id="rId96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15" Type="http://schemas.openxmlformats.org/officeDocument/2006/relationships/customXml" Target="../ink/ink556.xml"/><Relationship Id="rId23" Type="http://schemas.openxmlformats.org/officeDocument/2006/relationships/customXml" Target="../ink/ink560.xml"/><Relationship Id="rId28" Type="http://schemas.openxmlformats.org/officeDocument/2006/relationships/image" Target="../media/image567.png"/><Relationship Id="rId36" Type="http://schemas.openxmlformats.org/officeDocument/2006/relationships/image" Target="../media/image571.png"/><Relationship Id="rId49" Type="http://schemas.openxmlformats.org/officeDocument/2006/relationships/customXml" Target="../ink/ink573.xml"/><Relationship Id="rId57" Type="http://schemas.openxmlformats.org/officeDocument/2006/relationships/customXml" Target="../ink/ink577.xml"/><Relationship Id="rId106" Type="http://schemas.openxmlformats.org/officeDocument/2006/relationships/image" Target="../media/image605.png"/><Relationship Id="rId10" Type="http://schemas.openxmlformats.org/officeDocument/2006/relationships/image" Target="../media/image557.png"/><Relationship Id="rId31" Type="http://schemas.openxmlformats.org/officeDocument/2006/relationships/customXml" Target="../ink/ink564.xml"/><Relationship Id="rId44" Type="http://schemas.openxmlformats.org/officeDocument/2006/relationships/image" Target="../media/image575.png"/><Relationship Id="rId52" Type="http://schemas.openxmlformats.org/officeDocument/2006/relationships/image" Target="../media/image579.png"/><Relationship Id="rId60" Type="http://schemas.openxmlformats.org/officeDocument/2006/relationships/customXml" Target="../ink/ink579.xml"/><Relationship Id="rId65" Type="http://schemas.openxmlformats.org/officeDocument/2006/relationships/customXml" Target="../ink/ink582.xml"/><Relationship Id="rId73" Type="http://schemas.openxmlformats.org/officeDocument/2006/relationships/customXml" Target="../ink/ink586.xml"/><Relationship Id="rId78" Type="http://schemas.openxmlformats.org/officeDocument/2006/relationships/image" Target="../media/image591.png"/><Relationship Id="rId81" Type="http://schemas.openxmlformats.org/officeDocument/2006/relationships/customXml" Target="../ink/ink590.xml"/><Relationship Id="rId86" Type="http://schemas.openxmlformats.org/officeDocument/2006/relationships/image" Target="../media/image595.png"/><Relationship Id="rId94" Type="http://schemas.openxmlformats.org/officeDocument/2006/relationships/image" Target="../media/image599.png"/><Relationship Id="rId99" Type="http://schemas.openxmlformats.org/officeDocument/2006/relationships/customXml" Target="../ink/ink599.xml"/><Relationship Id="rId101" Type="http://schemas.openxmlformats.org/officeDocument/2006/relationships/customXml" Target="../ink/ink600.xml"/><Relationship Id="rId4" Type="http://schemas.openxmlformats.org/officeDocument/2006/relationships/image" Target="../media/image3.png"/><Relationship Id="rId9" Type="http://schemas.openxmlformats.org/officeDocument/2006/relationships/image" Target="../media/image556.png"/><Relationship Id="rId13" Type="http://schemas.openxmlformats.org/officeDocument/2006/relationships/image" Target="../media/image560.png"/><Relationship Id="rId18" Type="http://schemas.openxmlformats.org/officeDocument/2006/relationships/image" Target="../media/image562.png"/><Relationship Id="rId39" Type="http://schemas.openxmlformats.org/officeDocument/2006/relationships/customXml" Target="../ink/ink568.xml"/><Relationship Id="rId34" Type="http://schemas.openxmlformats.org/officeDocument/2006/relationships/image" Target="../media/image570.png"/><Relationship Id="rId50" Type="http://schemas.openxmlformats.org/officeDocument/2006/relationships/image" Target="../media/image578.png"/><Relationship Id="rId55" Type="http://schemas.openxmlformats.org/officeDocument/2006/relationships/customXml" Target="../ink/ink576.xml"/><Relationship Id="rId76" Type="http://schemas.openxmlformats.org/officeDocument/2006/relationships/image" Target="../media/image590.png"/><Relationship Id="rId97" Type="http://schemas.openxmlformats.org/officeDocument/2006/relationships/customXml" Target="../ink/ink598.xml"/><Relationship Id="rId104" Type="http://schemas.openxmlformats.org/officeDocument/2006/relationships/image" Target="../media/image604.png"/><Relationship Id="rId7" Type="http://schemas.openxmlformats.org/officeDocument/2006/relationships/image" Target="../media/image554.png"/><Relationship Id="rId71" Type="http://schemas.openxmlformats.org/officeDocument/2006/relationships/customXml" Target="../ink/ink585.xml"/><Relationship Id="rId92" Type="http://schemas.openxmlformats.org/officeDocument/2006/relationships/image" Target="../media/image598.png"/><Relationship Id="rId2" Type="http://schemas.openxmlformats.org/officeDocument/2006/relationships/image" Target="../media/image1.png"/><Relationship Id="rId29" Type="http://schemas.openxmlformats.org/officeDocument/2006/relationships/customXml" Target="../ink/ink563.xml"/><Relationship Id="rId24" Type="http://schemas.openxmlformats.org/officeDocument/2006/relationships/image" Target="../media/image565.png"/><Relationship Id="rId40" Type="http://schemas.openxmlformats.org/officeDocument/2006/relationships/image" Target="../media/image573.png"/><Relationship Id="rId45" Type="http://schemas.openxmlformats.org/officeDocument/2006/relationships/customXml" Target="../ink/ink571.xml"/><Relationship Id="rId66" Type="http://schemas.openxmlformats.org/officeDocument/2006/relationships/image" Target="../media/image585.png"/><Relationship Id="rId87" Type="http://schemas.openxmlformats.org/officeDocument/2006/relationships/customXml" Target="../ink/ink593.xml"/><Relationship Id="rId61" Type="http://schemas.openxmlformats.org/officeDocument/2006/relationships/image" Target="../media/image583.png"/><Relationship Id="rId82" Type="http://schemas.openxmlformats.org/officeDocument/2006/relationships/image" Target="../media/image593.png"/><Relationship Id="rId19" Type="http://schemas.openxmlformats.org/officeDocument/2006/relationships/customXml" Target="../ink/ink558.xml"/><Relationship Id="rId14" Type="http://schemas.openxmlformats.org/officeDocument/2006/relationships/image" Target="../media/image561.png"/><Relationship Id="rId30" Type="http://schemas.openxmlformats.org/officeDocument/2006/relationships/image" Target="../media/image568.png"/><Relationship Id="rId35" Type="http://schemas.openxmlformats.org/officeDocument/2006/relationships/customXml" Target="../ink/ink566.xml"/><Relationship Id="rId56" Type="http://schemas.openxmlformats.org/officeDocument/2006/relationships/image" Target="../media/image581.png"/><Relationship Id="rId77" Type="http://schemas.openxmlformats.org/officeDocument/2006/relationships/customXml" Target="../ink/ink588.xml"/><Relationship Id="rId100" Type="http://schemas.openxmlformats.org/officeDocument/2006/relationships/image" Target="../media/image602.png"/><Relationship Id="rId105" Type="http://schemas.openxmlformats.org/officeDocument/2006/relationships/customXml" Target="../ink/ink602.xml"/><Relationship Id="rId8" Type="http://schemas.openxmlformats.org/officeDocument/2006/relationships/image" Target="../media/image555.png"/><Relationship Id="rId51" Type="http://schemas.openxmlformats.org/officeDocument/2006/relationships/customXml" Target="../ink/ink574.xml"/><Relationship Id="rId72" Type="http://schemas.openxmlformats.org/officeDocument/2006/relationships/image" Target="../media/image588.png"/><Relationship Id="rId93" Type="http://schemas.openxmlformats.org/officeDocument/2006/relationships/customXml" Target="../ink/ink596.xml"/><Relationship Id="rId98" Type="http://schemas.openxmlformats.org/officeDocument/2006/relationships/image" Target="../media/image601.png"/><Relationship Id="rId3" Type="http://schemas.openxmlformats.org/officeDocument/2006/relationships/image" Target="../media/image2.png"/><Relationship Id="rId25" Type="http://schemas.openxmlformats.org/officeDocument/2006/relationships/customXml" Target="../ink/ink561.xml"/><Relationship Id="rId46" Type="http://schemas.openxmlformats.org/officeDocument/2006/relationships/image" Target="../media/image576.png"/><Relationship Id="rId67" Type="http://schemas.openxmlformats.org/officeDocument/2006/relationships/customXml" Target="../ink/ink583.xml"/></Relationships>
</file>

<file path=ppt/slides/_rels/slide1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645.png"/><Relationship Id="rId303" Type="http://schemas.openxmlformats.org/officeDocument/2006/relationships/image" Target="../media/image647.png"/><Relationship Id="rId63" Type="http://schemas.openxmlformats.org/officeDocument/2006/relationships/image" Target="../media/image4680.png"/><Relationship Id="rId324" Type="http://schemas.openxmlformats.org/officeDocument/2006/relationships/customXml" Target="../ink/ink679.xml"/><Relationship Id="rId345" Type="http://schemas.openxmlformats.org/officeDocument/2006/relationships/image" Target="../media/image668.png"/><Relationship Id="rId366" Type="http://schemas.openxmlformats.org/officeDocument/2006/relationships/customXml" Target="../ink/ink700.xml"/><Relationship Id="rId170" Type="http://schemas.openxmlformats.org/officeDocument/2006/relationships/customXml" Target="../ink/ink617.xml"/><Relationship Id="rId205" Type="http://schemas.openxmlformats.org/officeDocument/2006/relationships/image" Target="../media/image5390.png"/><Relationship Id="rId226" Type="http://schemas.openxmlformats.org/officeDocument/2006/relationships/customXml" Target="../ink/ink630.xml"/><Relationship Id="rId247" Type="http://schemas.openxmlformats.org/officeDocument/2006/relationships/image" Target="../media/image619.png"/><Relationship Id="rId268" Type="http://schemas.openxmlformats.org/officeDocument/2006/relationships/customXml" Target="../ink/ink651.xml"/><Relationship Id="rId289" Type="http://schemas.openxmlformats.org/officeDocument/2006/relationships/image" Target="../media/image640.png"/><Relationship Id="rId11" Type="http://schemas.openxmlformats.org/officeDocument/2006/relationships/image" Target="../media/image4420.png"/><Relationship Id="rId314" Type="http://schemas.openxmlformats.org/officeDocument/2006/relationships/customXml" Target="../ink/ink674.xml"/><Relationship Id="rId335" Type="http://schemas.openxmlformats.org/officeDocument/2006/relationships/image" Target="../media/image663.png"/><Relationship Id="rId356" Type="http://schemas.openxmlformats.org/officeDocument/2006/relationships/customXml" Target="../ink/ink695.xml"/><Relationship Id="rId377" Type="http://schemas.openxmlformats.org/officeDocument/2006/relationships/image" Target="../media/image684.png"/><Relationship Id="rId5" Type="http://schemas.openxmlformats.org/officeDocument/2006/relationships/image" Target="../media/image3.png"/><Relationship Id="rId237" Type="http://schemas.openxmlformats.org/officeDocument/2006/relationships/image" Target="../media/image614.png"/><Relationship Id="rId258" Type="http://schemas.openxmlformats.org/officeDocument/2006/relationships/customXml" Target="../ink/ink646.xml"/><Relationship Id="rId279" Type="http://schemas.openxmlformats.org/officeDocument/2006/relationships/image" Target="../media/image635.png"/><Relationship Id="rId64" Type="http://schemas.openxmlformats.org/officeDocument/2006/relationships/customXml" Target="../ink/ink613.xml"/><Relationship Id="rId290" Type="http://schemas.openxmlformats.org/officeDocument/2006/relationships/customXml" Target="../ink/ink662.xml"/><Relationship Id="rId304" Type="http://schemas.openxmlformats.org/officeDocument/2006/relationships/customXml" Target="../ink/ink669.xml"/><Relationship Id="rId325" Type="http://schemas.openxmlformats.org/officeDocument/2006/relationships/image" Target="../media/image658.png"/><Relationship Id="rId346" Type="http://schemas.openxmlformats.org/officeDocument/2006/relationships/customXml" Target="../ink/ink690.xml"/><Relationship Id="rId367" Type="http://schemas.openxmlformats.org/officeDocument/2006/relationships/image" Target="../media/image679.png"/><Relationship Id="rId206" Type="http://schemas.openxmlformats.org/officeDocument/2006/relationships/customXml" Target="../ink/ink624.xml"/><Relationship Id="rId227" Type="http://schemas.openxmlformats.org/officeDocument/2006/relationships/image" Target="../media/image609.png"/><Relationship Id="rId248" Type="http://schemas.openxmlformats.org/officeDocument/2006/relationships/customXml" Target="../ink/ink641.xml"/><Relationship Id="rId269" Type="http://schemas.openxmlformats.org/officeDocument/2006/relationships/image" Target="../media/image630.png"/><Relationship Id="rId12" Type="http://schemas.openxmlformats.org/officeDocument/2006/relationships/customXml" Target="../ink/ink605.xml"/><Relationship Id="rId280" Type="http://schemas.openxmlformats.org/officeDocument/2006/relationships/customXml" Target="../ink/ink657.xml"/><Relationship Id="rId315" Type="http://schemas.openxmlformats.org/officeDocument/2006/relationships/image" Target="../media/image653.png"/><Relationship Id="rId336" Type="http://schemas.openxmlformats.org/officeDocument/2006/relationships/customXml" Target="../ink/ink685.xml"/><Relationship Id="rId357" Type="http://schemas.openxmlformats.org/officeDocument/2006/relationships/image" Target="../media/image674.png"/><Relationship Id="rId75" Type="http://schemas.openxmlformats.org/officeDocument/2006/relationships/image" Target="../media/image4740.png"/><Relationship Id="rId378" Type="http://schemas.openxmlformats.org/officeDocument/2006/relationships/customXml" Target="../ink/ink706.xml"/><Relationship Id="rId6" Type="http://schemas.openxmlformats.org/officeDocument/2006/relationships/image" Target="../media/image4.png"/><Relationship Id="rId238" Type="http://schemas.openxmlformats.org/officeDocument/2006/relationships/customXml" Target="../ink/ink636.xml"/><Relationship Id="rId259" Type="http://schemas.openxmlformats.org/officeDocument/2006/relationships/image" Target="../media/image625.png"/><Relationship Id="rId270" Type="http://schemas.openxmlformats.org/officeDocument/2006/relationships/customXml" Target="../ink/ink652.xml"/><Relationship Id="rId291" Type="http://schemas.openxmlformats.org/officeDocument/2006/relationships/image" Target="../media/image641.png"/><Relationship Id="rId305" Type="http://schemas.openxmlformats.org/officeDocument/2006/relationships/image" Target="../media/image648.png"/><Relationship Id="rId326" Type="http://schemas.openxmlformats.org/officeDocument/2006/relationships/customXml" Target="../ink/ink680.xml"/><Relationship Id="rId347" Type="http://schemas.openxmlformats.org/officeDocument/2006/relationships/image" Target="../media/image669.png"/><Relationship Id="rId65" Type="http://schemas.openxmlformats.org/officeDocument/2006/relationships/image" Target="../media/image4690.png"/><Relationship Id="rId368" Type="http://schemas.openxmlformats.org/officeDocument/2006/relationships/customXml" Target="../ink/ink701.xml"/><Relationship Id="rId193" Type="http://schemas.openxmlformats.org/officeDocument/2006/relationships/image" Target="../media/image5330.png"/><Relationship Id="rId207" Type="http://schemas.openxmlformats.org/officeDocument/2006/relationships/image" Target="../media/image608.png"/><Relationship Id="rId228" Type="http://schemas.openxmlformats.org/officeDocument/2006/relationships/customXml" Target="../ink/ink631.xml"/><Relationship Id="rId249" Type="http://schemas.openxmlformats.org/officeDocument/2006/relationships/image" Target="../media/image620.png"/><Relationship Id="rId260" Type="http://schemas.openxmlformats.org/officeDocument/2006/relationships/customXml" Target="../ink/ink647.xml"/><Relationship Id="rId281" Type="http://schemas.openxmlformats.org/officeDocument/2006/relationships/image" Target="../media/image636.png"/><Relationship Id="rId316" Type="http://schemas.openxmlformats.org/officeDocument/2006/relationships/customXml" Target="../ink/ink675.xml"/><Relationship Id="rId337" Type="http://schemas.openxmlformats.org/officeDocument/2006/relationships/image" Target="../media/image664.png"/><Relationship Id="rId55" Type="http://schemas.openxmlformats.org/officeDocument/2006/relationships/image" Target="../media/image4640.png"/><Relationship Id="rId76" Type="http://schemas.openxmlformats.org/officeDocument/2006/relationships/customXml" Target="../ink/ink615.xml"/><Relationship Id="rId358" Type="http://schemas.openxmlformats.org/officeDocument/2006/relationships/customXml" Target="../ink/ink696.xml"/><Relationship Id="rId379" Type="http://schemas.openxmlformats.org/officeDocument/2006/relationships/image" Target="../media/image685.png"/><Relationship Id="rId7" Type="http://schemas.openxmlformats.org/officeDocument/2006/relationships/image" Target="../media/image606.png"/><Relationship Id="rId239" Type="http://schemas.openxmlformats.org/officeDocument/2006/relationships/image" Target="../media/image615.png"/><Relationship Id="rId250" Type="http://schemas.openxmlformats.org/officeDocument/2006/relationships/customXml" Target="../ink/ink642.xml"/><Relationship Id="rId271" Type="http://schemas.openxmlformats.org/officeDocument/2006/relationships/image" Target="../media/image631.png"/><Relationship Id="rId292" Type="http://schemas.openxmlformats.org/officeDocument/2006/relationships/customXml" Target="../ink/ink663.xml"/><Relationship Id="rId306" Type="http://schemas.openxmlformats.org/officeDocument/2006/relationships/customXml" Target="../ink/ink670.xml"/><Relationship Id="rId45" Type="http://schemas.openxmlformats.org/officeDocument/2006/relationships/image" Target="../media/image4590.png"/><Relationship Id="rId66" Type="http://schemas.openxmlformats.org/officeDocument/2006/relationships/customXml" Target="../ink/ink614.xml"/><Relationship Id="rId327" Type="http://schemas.openxmlformats.org/officeDocument/2006/relationships/image" Target="../media/image659.png"/><Relationship Id="rId348" Type="http://schemas.openxmlformats.org/officeDocument/2006/relationships/customXml" Target="../ink/ink691.xml"/><Relationship Id="rId369" Type="http://schemas.openxmlformats.org/officeDocument/2006/relationships/image" Target="../media/image680.png"/><Relationship Id="rId194" Type="http://schemas.openxmlformats.org/officeDocument/2006/relationships/customXml" Target="../ink/ink621.xml"/><Relationship Id="rId208" Type="http://schemas.openxmlformats.org/officeDocument/2006/relationships/customXml" Target="../ink/ink625.xml"/><Relationship Id="rId229" Type="http://schemas.openxmlformats.org/officeDocument/2006/relationships/image" Target="../media/image610.png"/><Relationship Id="rId380" Type="http://schemas.openxmlformats.org/officeDocument/2006/relationships/customXml" Target="../ink/ink707.xml"/><Relationship Id="rId224" Type="http://schemas.openxmlformats.org/officeDocument/2006/relationships/customXml" Target="../ink/ink629.xml"/><Relationship Id="rId240" Type="http://schemas.openxmlformats.org/officeDocument/2006/relationships/customXml" Target="../ink/ink637.xml"/><Relationship Id="rId245" Type="http://schemas.openxmlformats.org/officeDocument/2006/relationships/image" Target="../media/image618.png"/><Relationship Id="rId261" Type="http://schemas.openxmlformats.org/officeDocument/2006/relationships/image" Target="../media/image626.png"/><Relationship Id="rId266" Type="http://schemas.openxmlformats.org/officeDocument/2006/relationships/customXml" Target="../ink/ink650.xml"/><Relationship Id="rId287" Type="http://schemas.openxmlformats.org/officeDocument/2006/relationships/image" Target="../media/image639.png"/><Relationship Id="rId14" Type="http://schemas.openxmlformats.org/officeDocument/2006/relationships/image" Target="../media/image4440.png"/><Relationship Id="rId56" Type="http://schemas.openxmlformats.org/officeDocument/2006/relationships/customXml" Target="../ink/ink610.xml"/><Relationship Id="rId77" Type="http://schemas.openxmlformats.org/officeDocument/2006/relationships/image" Target="../media/image607.png"/><Relationship Id="rId282" Type="http://schemas.openxmlformats.org/officeDocument/2006/relationships/customXml" Target="../ink/ink658.xml"/><Relationship Id="rId312" Type="http://schemas.openxmlformats.org/officeDocument/2006/relationships/customXml" Target="../ink/ink673.xml"/><Relationship Id="rId317" Type="http://schemas.openxmlformats.org/officeDocument/2006/relationships/image" Target="../media/image654.png"/><Relationship Id="rId333" Type="http://schemas.openxmlformats.org/officeDocument/2006/relationships/image" Target="../media/image662.png"/><Relationship Id="rId338" Type="http://schemas.openxmlformats.org/officeDocument/2006/relationships/customXml" Target="../ink/ink686.xml"/><Relationship Id="rId354" Type="http://schemas.openxmlformats.org/officeDocument/2006/relationships/customXml" Target="../ink/ink694.xml"/><Relationship Id="rId359" Type="http://schemas.openxmlformats.org/officeDocument/2006/relationships/image" Target="../media/image675.png"/><Relationship Id="rId8" Type="http://schemas.openxmlformats.org/officeDocument/2006/relationships/customXml" Target="../ink/ink603.xml"/><Relationship Id="rId219" Type="http://schemas.openxmlformats.org/officeDocument/2006/relationships/image" Target="../media/image5460.png"/><Relationship Id="rId370" Type="http://schemas.openxmlformats.org/officeDocument/2006/relationships/customXml" Target="../ink/ink702.xml"/><Relationship Id="rId375" Type="http://schemas.openxmlformats.org/officeDocument/2006/relationships/image" Target="../media/image683.png"/><Relationship Id="rId3" Type="http://schemas.openxmlformats.org/officeDocument/2006/relationships/image" Target="../media/image1.png"/><Relationship Id="rId214" Type="http://schemas.openxmlformats.org/officeDocument/2006/relationships/customXml" Target="../ink/ink627.xml"/><Relationship Id="rId230" Type="http://schemas.openxmlformats.org/officeDocument/2006/relationships/customXml" Target="../ink/ink632.xml"/><Relationship Id="rId235" Type="http://schemas.openxmlformats.org/officeDocument/2006/relationships/image" Target="../media/image613.png"/><Relationship Id="rId251" Type="http://schemas.openxmlformats.org/officeDocument/2006/relationships/image" Target="../media/image621.png"/><Relationship Id="rId256" Type="http://schemas.openxmlformats.org/officeDocument/2006/relationships/customXml" Target="../ink/ink645.xml"/><Relationship Id="rId277" Type="http://schemas.openxmlformats.org/officeDocument/2006/relationships/image" Target="../media/image634.png"/><Relationship Id="rId298" Type="http://schemas.openxmlformats.org/officeDocument/2006/relationships/customXml" Target="../ink/ink666.xml"/><Relationship Id="rId46" Type="http://schemas.openxmlformats.org/officeDocument/2006/relationships/customXml" Target="../ink/ink608.xml"/><Relationship Id="rId272" Type="http://schemas.openxmlformats.org/officeDocument/2006/relationships/customXml" Target="../ink/ink653.xml"/><Relationship Id="rId293" Type="http://schemas.openxmlformats.org/officeDocument/2006/relationships/image" Target="../media/image642.png"/><Relationship Id="rId302" Type="http://schemas.openxmlformats.org/officeDocument/2006/relationships/customXml" Target="../ink/ink668.xml"/><Relationship Id="rId307" Type="http://schemas.openxmlformats.org/officeDocument/2006/relationships/image" Target="../media/image649.png"/><Relationship Id="rId323" Type="http://schemas.openxmlformats.org/officeDocument/2006/relationships/image" Target="../media/image657.png"/><Relationship Id="rId328" Type="http://schemas.openxmlformats.org/officeDocument/2006/relationships/customXml" Target="../ink/ink681.xml"/><Relationship Id="rId344" Type="http://schemas.openxmlformats.org/officeDocument/2006/relationships/customXml" Target="../ink/ink689.xml"/><Relationship Id="rId349" Type="http://schemas.openxmlformats.org/officeDocument/2006/relationships/image" Target="../media/image670.png"/><Relationship Id="rId360" Type="http://schemas.openxmlformats.org/officeDocument/2006/relationships/customXml" Target="../ink/ink697.xml"/><Relationship Id="rId365" Type="http://schemas.openxmlformats.org/officeDocument/2006/relationships/image" Target="../media/image678.png"/><Relationship Id="rId381" Type="http://schemas.openxmlformats.org/officeDocument/2006/relationships/image" Target="../media/image686.png"/><Relationship Id="rId204" Type="http://schemas.openxmlformats.org/officeDocument/2006/relationships/customXml" Target="../ink/ink623.xml"/><Relationship Id="rId220" Type="http://schemas.openxmlformats.org/officeDocument/2006/relationships/customXml" Target="../ink/ink628.xml"/><Relationship Id="rId225" Type="http://schemas.openxmlformats.org/officeDocument/2006/relationships/image" Target="../media/image40.png"/><Relationship Id="rId241" Type="http://schemas.openxmlformats.org/officeDocument/2006/relationships/image" Target="../media/image616.png"/><Relationship Id="rId246" Type="http://schemas.openxmlformats.org/officeDocument/2006/relationships/customXml" Target="../ink/ink640.xml"/><Relationship Id="rId267" Type="http://schemas.openxmlformats.org/officeDocument/2006/relationships/image" Target="../media/image629.png"/><Relationship Id="rId288" Type="http://schemas.openxmlformats.org/officeDocument/2006/relationships/customXml" Target="../ink/ink661.xml"/><Relationship Id="rId15" Type="http://schemas.openxmlformats.org/officeDocument/2006/relationships/customXml" Target="../ink/ink606.xml"/><Relationship Id="rId57" Type="http://schemas.openxmlformats.org/officeDocument/2006/relationships/image" Target="../media/image4650.png"/><Relationship Id="rId262" Type="http://schemas.openxmlformats.org/officeDocument/2006/relationships/customXml" Target="../ink/ink648.xml"/><Relationship Id="rId283" Type="http://schemas.openxmlformats.org/officeDocument/2006/relationships/image" Target="../media/image637.png"/><Relationship Id="rId313" Type="http://schemas.openxmlformats.org/officeDocument/2006/relationships/image" Target="../media/image652.png"/><Relationship Id="rId318" Type="http://schemas.openxmlformats.org/officeDocument/2006/relationships/customXml" Target="../ink/ink676.xml"/><Relationship Id="rId339" Type="http://schemas.openxmlformats.org/officeDocument/2006/relationships/image" Target="../media/image665.png"/><Relationship Id="rId10" Type="http://schemas.openxmlformats.org/officeDocument/2006/relationships/customXml" Target="../ink/ink604.xml"/><Relationship Id="rId78" Type="http://schemas.openxmlformats.org/officeDocument/2006/relationships/customXml" Target="../ink/ink616.xml"/><Relationship Id="rId169" Type="http://schemas.openxmlformats.org/officeDocument/2006/relationships/image" Target="../media/image5210.png"/><Relationship Id="rId185" Type="http://schemas.openxmlformats.org/officeDocument/2006/relationships/image" Target="../media/image5290.png"/><Relationship Id="rId334" Type="http://schemas.openxmlformats.org/officeDocument/2006/relationships/customXml" Target="../ink/ink684.xml"/><Relationship Id="rId350" Type="http://schemas.openxmlformats.org/officeDocument/2006/relationships/customXml" Target="../ink/ink692.xml"/><Relationship Id="rId355" Type="http://schemas.openxmlformats.org/officeDocument/2006/relationships/image" Target="../media/image673.png"/><Relationship Id="rId371" Type="http://schemas.openxmlformats.org/officeDocument/2006/relationships/image" Target="../media/image681.png"/><Relationship Id="rId376" Type="http://schemas.openxmlformats.org/officeDocument/2006/relationships/customXml" Target="../ink/ink705.xml"/><Relationship Id="rId4" Type="http://schemas.openxmlformats.org/officeDocument/2006/relationships/image" Target="../media/image2.png"/><Relationship Id="rId9" Type="http://schemas.openxmlformats.org/officeDocument/2006/relationships/image" Target="../media/image2940.png"/><Relationship Id="rId236" Type="http://schemas.openxmlformats.org/officeDocument/2006/relationships/customXml" Target="../ink/ink635.xml"/><Relationship Id="rId257" Type="http://schemas.openxmlformats.org/officeDocument/2006/relationships/image" Target="../media/image624.png"/><Relationship Id="rId278" Type="http://schemas.openxmlformats.org/officeDocument/2006/relationships/customXml" Target="../ink/ink656.xml"/><Relationship Id="rId231" Type="http://schemas.openxmlformats.org/officeDocument/2006/relationships/image" Target="../media/image611.png"/><Relationship Id="rId252" Type="http://schemas.openxmlformats.org/officeDocument/2006/relationships/customXml" Target="../ink/ink643.xml"/><Relationship Id="rId273" Type="http://schemas.openxmlformats.org/officeDocument/2006/relationships/image" Target="../media/image632.png"/><Relationship Id="rId294" Type="http://schemas.openxmlformats.org/officeDocument/2006/relationships/customXml" Target="../ink/ink664.xml"/><Relationship Id="rId308" Type="http://schemas.openxmlformats.org/officeDocument/2006/relationships/customXml" Target="../ink/ink671.xml"/><Relationship Id="rId329" Type="http://schemas.openxmlformats.org/officeDocument/2006/relationships/image" Target="../media/image660.png"/><Relationship Id="rId47" Type="http://schemas.openxmlformats.org/officeDocument/2006/relationships/image" Target="../media/image4600.png"/><Relationship Id="rId340" Type="http://schemas.openxmlformats.org/officeDocument/2006/relationships/customXml" Target="../ink/ink687.xml"/><Relationship Id="rId361" Type="http://schemas.openxmlformats.org/officeDocument/2006/relationships/image" Target="../media/image676.png"/><Relationship Id="rId16" Type="http://schemas.openxmlformats.org/officeDocument/2006/relationships/customXml" Target="../ink/ink607.xml"/><Relationship Id="rId242" Type="http://schemas.openxmlformats.org/officeDocument/2006/relationships/customXml" Target="../ink/ink638.xml"/><Relationship Id="rId263" Type="http://schemas.openxmlformats.org/officeDocument/2006/relationships/image" Target="../media/image627.png"/><Relationship Id="rId284" Type="http://schemas.openxmlformats.org/officeDocument/2006/relationships/customXml" Target="../ink/ink659.xml"/><Relationship Id="rId319" Type="http://schemas.openxmlformats.org/officeDocument/2006/relationships/image" Target="../media/image655.png"/><Relationship Id="rId58" Type="http://schemas.openxmlformats.org/officeDocument/2006/relationships/customXml" Target="../ink/ink611.xml"/><Relationship Id="rId330" Type="http://schemas.openxmlformats.org/officeDocument/2006/relationships/customXml" Target="../ink/ink682.xml"/><Relationship Id="rId186" Type="http://schemas.openxmlformats.org/officeDocument/2006/relationships/customXml" Target="../ink/ink619.xml"/><Relationship Id="rId351" Type="http://schemas.openxmlformats.org/officeDocument/2006/relationships/image" Target="../media/image671.png"/><Relationship Id="rId372" Type="http://schemas.openxmlformats.org/officeDocument/2006/relationships/customXml" Target="../ink/ink703.xml"/><Relationship Id="rId211" Type="http://schemas.openxmlformats.org/officeDocument/2006/relationships/image" Target="../media/image5420.png"/><Relationship Id="rId232" Type="http://schemas.openxmlformats.org/officeDocument/2006/relationships/customXml" Target="../ink/ink633.xml"/><Relationship Id="rId253" Type="http://schemas.openxmlformats.org/officeDocument/2006/relationships/image" Target="../media/image622.png"/><Relationship Id="rId274" Type="http://schemas.openxmlformats.org/officeDocument/2006/relationships/customXml" Target="../ink/ink654.xml"/><Relationship Id="rId295" Type="http://schemas.openxmlformats.org/officeDocument/2006/relationships/image" Target="../media/image643.png"/><Relationship Id="rId309" Type="http://schemas.openxmlformats.org/officeDocument/2006/relationships/image" Target="../media/image650.png"/><Relationship Id="rId48" Type="http://schemas.openxmlformats.org/officeDocument/2006/relationships/customXml" Target="../ink/ink609.xml"/><Relationship Id="rId320" Type="http://schemas.openxmlformats.org/officeDocument/2006/relationships/customXml" Target="../ink/ink677.xml"/><Relationship Id="rId341" Type="http://schemas.openxmlformats.org/officeDocument/2006/relationships/image" Target="../media/image666.png"/><Relationship Id="rId362" Type="http://schemas.openxmlformats.org/officeDocument/2006/relationships/customXml" Target="../ink/ink698.xml"/><Relationship Id="rId201" Type="http://schemas.openxmlformats.org/officeDocument/2006/relationships/image" Target="../media/image5370.png"/><Relationship Id="rId243" Type="http://schemas.openxmlformats.org/officeDocument/2006/relationships/image" Target="../media/image617.png"/><Relationship Id="rId264" Type="http://schemas.openxmlformats.org/officeDocument/2006/relationships/customXml" Target="../ink/ink649.xml"/><Relationship Id="rId285" Type="http://schemas.openxmlformats.org/officeDocument/2006/relationships/image" Target="../media/image638.png"/><Relationship Id="rId59" Type="http://schemas.openxmlformats.org/officeDocument/2006/relationships/image" Target="../media/image4660.png"/><Relationship Id="rId310" Type="http://schemas.openxmlformats.org/officeDocument/2006/relationships/customXml" Target="../ink/ink672.xml"/><Relationship Id="rId187" Type="http://schemas.openxmlformats.org/officeDocument/2006/relationships/image" Target="../media/image5300.png"/><Relationship Id="rId331" Type="http://schemas.openxmlformats.org/officeDocument/2006/relationships/image" Target="../media/image661.png"/><Relationship Id="rId352" Type="http://schemas.openxmlformats.org/officeDocument/2006/relationships/customXml" Target="../ink/ink693.xml"/><Relationship Id="rId373" Type="http://schemas.openxmlformats.org/officeDocument/2006/relationships/image" Target="../media/image68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26.xml"/><Relationship Id="rId233" Type="http://schemas.openxmlformats.org/officeDocument/2006/relationships/image" Target="../media/image612.png"/><Relationship Id="rId254" Type="http://schemas.openxmlformats.org/officeDocument/2006/relationships/customXml" Target="../ink/ink644.xml"/><Relationship Id="rId275" Type="http://schemas.openxmlformats.org/officeDocument/2006/relationships/image" Target="../media/image633.png"/><Relationship Id="rId296" Type="http://schemas.openxmlformats.org/officeDocument/2006/relationships/customXml" Target="../ink/ink665.xml"/><Relationship Id="rId300" Type="http://schemas.openxmlformats.org/officeDocument/2006/relationships/customXml" Target="../ink/ink667.xml"/><Relationship Id="rId60" Type="http://schemas.openxmlformats.org/officeDocument/2006/relationships/customXml" Target="../ink/ink612.xml"/><Relationship Id="rId177" Type="http://schemas.openxmlformats.org/officeDocument/2006/relationships/image" Target="../media/image5250.png"/><Relationship Id="rId321" Type="http://schemas.openxmlformats.org/officeDocument/2006/relationships/image" Target="../media/image656.png"/><Relationship Id="rId342" Type="http://schemas.openxmlformats.org/officeDocument/2006/relationships/customXml" Target="../ink/ink688.xml"/><Relationship Id="rId363" Type="http://schemas.openxmlformats.org/officeDocument/2006/relationships/image" Target="../media/image677.png"/><Relationship Id="rId202" Type="http://schemas.openxmlformats.org/officeDocument/2006/relationships/customXml" Target="../ink/ink622.xml"/><Relationship Id="rId223" Type="http://schemas.openxmlformats.org/officeDocument/2006/relationships/image" Target="../media/image5480.png"/><Relationship Id="rId244" Type="http://schemas.openxmlformats.org/officeDocument/2006/relationships/customXml" Target="../ink/ink639.xml"/><Relationship Id="rId265" Type="http://schemas.openxmlformats.org/officeDocument/2006/relationships/image" Target="../media/image628.png"/><Relationship Id="rId286" Type="http://schemas.openxmlformats.org/officeDocument/2006/relationships/customXml" Target="../ink/ink660.xml"/><Relationship Id="rId188" Type="http://schemas.openxmlformats.org/officeDocument/2006/relationships/customXml" Target="../ink/ink620.xml"/><Relationship Id="rId311" Type="http://schemas.openxmlformats.org/officeDocument/2006/relationships/image" Target="../media/image651.png"/><Relationship Id="rId332" Type="http://schemas.openxmlformats.org/officeDocument/2006/relationships/customXml" Target="../ink/ink683.xml"/><Relationship Id="rId353" Type="http://schemas.openxmlformats.org/officeDocument/2006/relationships/image" Target="../media/image672.png"/><Relationship Id="rId374" Type="http://schemas.openxmlformats.org/officeDocument/2006/relationships/customXml" Target="../ink/ink704.xml"/><Relationship Id="rId213" Type="http://schemas.openxmlformats.org/officeDocument/2006/relationships/image" Target="../media/image5430.png"/><Relationship Id="rId234" Type="http://schemas.openxmlformats.org/officeDocument/2006/relationships/customXml" Target="../ink/ink634.xml"/><Relationship Id="rId2" Type="http://schemas.openxmlformats.org/officeDocument/2006/relationships/notesSlide" Target="../notesSlides/notesSlide2.xml"/><Relationship Id="rId255" Type="http://schemas.openxmlformats.org/officeDocument/2006/relationships/image" Target="../media/image623.png"/><Relationship Id="rId276" Type="http://schemas.openxmlformats.org/officeDocument/2006/relationships/customXml" Target="../ink/ink655.xml"/><Relationship Id="rId297" Type="http://schemas.openxmlformats.org/officeDocument/2006/relationships/image" Target="../media/image644.png"/><Relationship Id="rId178" Type="http://schemas.openxmlformats.org/officeDocument/2006/relationships/customXml" Target="../ink/ink618.xml"/><Relationship Id="rId301" Type="http://schemas.openxmlformats.org/officeDocument/2006/relationships/image" Target="../media/image646.png"/><Relationship Id="rId322" Type="http://schemas.openxmlformats.org/officeDocument/2006/relationships/customXml" Target="../ink/ink678.xml"/><Relationship Id="rId343" Type="http://schemas.openxmlformats.org/officeDocument/2006/relationships/image" Target="../media/image667.png"/><Relationship Id="rId364" Type="http://schemas.openxmlformats.org/officeDocument/2006/relationships/customXml" Target="../ink/ink699.xml"/><Relationship Id="rId203" Type="http://schemas.openxmlformats.org/officeDocument/2006/relationships/image" Target="../media/image538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8.xml"/><Relationship Id="rId21" Type="http://schemas.openxmlformats.org/officeDocument/2006/relationships/image" Target="../media/image694.png"/><Relationship Id="rId42" Type="http://schemas.openxmlformats.org/officeDocument/2006/relationships/customXml" Target="../ink/ink728.xml"/><Relationship Id="rId47" Type="http://schemas.openxmlformats.org/officeDocument/2006/relationships/customXml" Target="../ink/ink732.xml"/><Relationship Id="rId63" Type="http://schemas.openxmlformats.org/officeDocument/2006/relationships/customXml" Target="../ink/ink740.xml"/><Relationship Id="rId68" Type="http://schemas.openxmlformats.org/officeDocument/2006/relationships/image" Target="../media/image713.png"/><Relationship Id="rId84" Type="http://schemas.openxmlformats.org/officeDocument/2006/relationships/image" Target="../media/image721.png"/><Relationship Id="rId89" Type="http://schemas.openxmlformats.org/officeDocument/2006/relationships/customXml" Target="../ink/ink753.xml"/><Relationship Id="rId112" Type="http://schemas.openxmlformats.org/officeDocument/2006/relationships/image" Target="../media/image735.png"/><Relationship Id="rId16" Type="http://schemas.openxmlformats.org/officeDocument/2006/relationships/customXml" Target="../ink/ink713.xml"/><Relationship Id="rId107" Type="http://schemas.openxmlformats.org/officeDocument/2006/relationships/customXml" Target="../ink/ink762.xml"/><Relationship Id="rId11" Type="http://schemas.openxmlformats.org/officeDocument/2006/relationships/image" Target="../media/image689.png"/><Relationship Id="rId32" Type="http://schemas.openxmlformats.org/officeDocument/2006/relationships/customXml" Target="../ink/ink721.xml"/><Relationship Id="rId37" Type="http://schemas.openxmlformats.org/officeDocument/2006/relationships/customXml" Target="../ink/ink724.xml"/><Relationship Id="rId53" Type="http://schemas.openxmlformats.org/officeDocument/2006/relationships/customXml" Target="../ink/ink735.xml"/><Relationship Id="rId58" Type="http://schemas.openxmlformats.org/officeDocument/2006/relationships/image" Target="../media/image708.png"/><Relationship Id="rId74" Type="http://schemas.openxmlformats.org/officeDocument/2006/relationships/image" Target="../media/image716.png"/><Relationship Id="rId79" Type="http://schemas.openxmlformats.org/officeDocument/2006/relationships/customXml" Target="../ink/ink748.xml"/><Relationship Id="rId102" Type="http://schemas.openxmlformats.org/officeDocument/2006/relationships/image" Target="../media/image730.png"/><Relationship Id="rId5" Type="http://schemas.openxmlformats.org/officeDocument/2006/relationships/image" Target="../media/image687.png"/><Relationship Id="rId90" Type="http://schemas.openxmlformats.org/officeDocument/2006/relationships/image" Target="../media/image724.png"/><Relationship Id="rId95" Type="http://schemas.openxmlformats.org/officeDocument/2006/relationships/customXml" Target="../ink/ink756.xml"/><Relationship Id="rId22" Type="http://schemas.openxmlformats.org/officeDocument/2006/relationships/customXml" Target="../ink/ink716.xml"/><Relationship Id="rId27" Type="http://schemas.openxmlformats.org/officeDocument/2006/relationships/image" Target="../media/image697.png"/><Relationship Id="rId43" Type="http://schemas.openxmlformats.org/officeDocument/2006/relationships/customXml" Target="../ink/ink729.xml"/><Relationship Id="rId48" Type="http://schemas.openxmlformats.org/officeDocument/2006/relationships/image" Target="../media/image703.png"/><Relationship Id="rId64" Type="http://schemas.openxmlformats.org/officeDocument/2006/relationships/image" Target="../media/image711.png"/><Relationship Id="rId69" Type="http://schemas.openxmlformats.org/officeDocument/2006/relationships/customXml" Target="../ink/ink743.xml"/><Relationship Id="rId113" Type="http://schemas.openxmlformats.org/officeDocument/2006/relationships/customXml" Target="../ink/ink765.xml"/><Relationship Id="rId80" Type="http://schemas.openxmlformats.org/officeDocument/2006/relationships/image" Target="../media/image719.png"/><Relationship Id="rId85" Type="http://schemas.openxmlformats.org/officeDocument/2006/relationships/customXml" Target="../ink/ink751.xml"/><Relationship Id="rId12" Type="http://schemas.openxmlformats.org/officeDocument/2006/relationships/customXml" Target="../ink/ink711.xml"/><Relationship Id="rId17" Type="http://schemas.openxmlformats.org/officeDocument/2006/relationships/image" Target="../media/image692.png"/><Relationship Id="rId33" Type="http://schemas.openxmlformats.org/officeDocument/2006/relationships/image" Target="../media/image40.png"/><Relationship Id="rId38" Type="http://schemas.openxmlformats.org/officeDocument/2006/relationships/customXml" Target="../ink/ink725.xml"/><Relationship Id="rId59" Type="http://schemas.openxmlformats.org/officeDocument/2006/relationships/customXml" Target="../ink/ink738.xml"/><Relationship Id="rId103" Type="http://schemas.openxmlformats.org/officeDocument/2006/relationships/customXml" Target="../ink/ink760.xml"/><Relationship Id="rId108" Type="http://schemas.openxmlformats.org/officeDocument/2006/relationships/image" Target="../media/image733.png"/><Relationship Id="rId54" Type="http://schemas.openxmlformats.org/officeDocument/2006/relationships/image" Target="../media/image706.png"/><Relationship Id="rId70" Type="http://schemas.openxmlformats.org/officeDocument/2006/relationships/image" Target="../media/image714.png"/><Relationship Id="rId75" Type="http://schemas.openxmlformats.org/officeDocument/2006/relationships/customXml" Target="../ink/ink746.xml"/><Relationship Id="rId91" Type="http://schemas.openxmlformats.org/officeDocument/2006/relationships/customXml" Target="../ink/ink754.xml"/><Relationship Id="rId96" Type="http://schemas.openxmlformats.org/officeDocument/2006/relationships/image" Target="../media/image7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08.xml"/><Relationship Id="rId15" Type="http://schemas.openxmlformats.org/officeDocument/2006/relationships/image" Target="../media/image691.png"/><Relationship Id="rId23" Type="http://schemas.openxmlformats.org/officeDocument/2006/relationships/image" Target="../media/image695.png"/><Relationship Id="rId28" Type="http://schemas.openxmlformats.org/officeDocument/2006/relationships/customXml" Target="../ink/ink719.xml"/><Relationship Id="rId36" Type="http://schemas.openxmlformats.org/officeDocument/2006/relationships/customXml" Target="../ink/ink723.xml"/><Relationship Id="rId49" Type="http://schemas.openxmlformats.org/officeDocument/2006/relationships/customXml" Target="../ink/ink733.xml"/><Relationship Id="rId57" Type="http://schemas.openxmlformats.org/officeDocument/2006/relationships/customXml" Target="../ink/ink737.xml"/><Relationship Id="rId106" Type="http://schemas.openxmlformats.org/officeDocument/2006/relationships/image" Target="../media/image732.png"/><Relationship Id="rId114" Type="http://schemas.openxmlformats.org/officeDocument/2006/relationships/image" Target="../media/image736.png"/><Relationship Id="rId10" Type="http://schemas.openxmlformats.org/officeDocument/2006/relationships/customXml" Target="../ink/ink710.xml"/><Relationship Id="rId31" Type="http://schemas.openxmlformats.org/officeDocument/2006/relationships/image" Target="../media/image699.png"/><Relationship Id="rId44" Type="http://schemas.openxmlformats.org/officeDocument/2006/relationships/customXml" Target="../ink/ink730.xml"/><Relationship Id="rId52" Type="http://schemas.openxmlformats.org/officeDocument/2006/relationships/image" Target="../media/image705.png"/><Relationship Id="rId60" Type="http://schemas.openxmlformats.org/officeDocument/2006/relationships/image" Target="../media/image709.png"/><Relationship Id="rId65" Type="http://schemas.openxmlformats.org/officeDocument/2006/relationships/customXml" Target="../ink/ink741.xml"/><Relationship Id="rId73" Type="http://schemas.openxmlformats.org/officeDocument/2006/relationships/customXml" Target="../ink/ink745.xml"/><Relationship Id="rId78" Type="http://schemas.openxmlformats.org/officeDocument/2006/relationships/image" Target="../media/image718.png"/><Relationship Id="rId81" Type="http://schemas.openxmlformats.org/officeDocument/2006/relationships/customXml" Target="../ink/ink749.xml"/><Relationship Id="rId86" Type="http://schemas.openxmlformats.org/officeDocument/2006/relationships/image" Target="../media/image722.png"/><Relationship Id="rId94" Type="http://schemas.openxmlformats.org/officeDocument/2006/relationships/image" Target="../media/image726.png"/><Relationship Id="rId99" Type="http://schemas.openxmlformats.org/officeDocument/2006/relationships/customXml" Target="../ink/ink758.xml"/><Relationship Id="rId101" Type="http://schemas.openxmlformats.org/officeDocument/2006/relationships/customXml" Target="../ink/ink759.xml"/><Relationship Id="rId4" Type="http://schemas.openxmlformats.org/officeDocument/2006/relationships/image" Target="../media/image3.png"/><Relationship Id="rId9" Type="http://schemas.openxmlformats.org/officeDocument/2006/relationships/image" Target="../media/image688.png"/><Relationship Id="rId13" Type="http://schemas.openxmlformats.org/officeDocument/2006/relationships/image" Target="../media/image690.png"/><Relationship Id="rId18" Type="http://schemas.openxmlformats.org/officeDocument/2006/relationships/customXml" Target="../ink/ink714.xml"/><Relationship Id="rId39" Type="http://schemas.openxmlformats.org/officeDocument/2006/relationships/image" Target="../media/image701.png"/><Relationship Id="rId109" Type="http://schemas.openxmlformats.org/officeDocument/2006/relationships/customXml" Target="../ink/ink763.xml"/><Relationship Id="rId34" Type="http://schemas.openxmlformats.org/officeDocument/2006/relationships/customXml" Target="../ink/ink722.xml"/><Relationship Id="rId50" Type="http://schemas.openxmlformats.org/officeDocument/2006/relationships/image" Target="../media/image704.png"/><Relationship Id="rId55" Type="http://schemas.openxmlformats.org/officeDocument/2006/relationships/customXml" Target="../ink/ink736.xml"/><Relationship Id="rId76" Type="http://schemas.openxmlformats.org/officeDocument/2006/relationships/image" Target="../media/image717.png"/><Relationship Id="rId97" Type="http://schemas.openxmlformats.org/officeDocument/2006/relationships/customXml" Target="../ink/ink757.xml"/><Relationship Id="rId104" Type="http://schemas.openxmlformats.org/officeDocument/2006/relationships/image" Target="../media/image731.png"/><Relationship Id="rId7" Type="http://schemas.openxmlformats.org/officeDocument/2006/relationships/image" Target="../media/image2940.png"/><Relationship Id="rId71" Type="http://schemas.openxmlformats.org/officeDocument/2006/relationships/customXml" Target="../ink/ink744.xml"/><Relationship Id="rId92" Type="http://schemas.openxmlformats.org/officeDocument/2006/relationships/image" Target="../media/image725.png"/><Relationship Id="rId2" Type="http://schemas.openxmlformats.org/officeDocument/2006/relationships/image" Target="../media/image1.png"/><Relationship Id="rId29" Type="http://schemas.openxmlformats.org/officeDocument/2006/relationships/image" Target="../media/image698.png"/><Relationship Id="rId24" Type="http://schemas.openxmlformats.org/officeDocument/2006/relationships/customXml" Target="../ink/ink717.xml"/><Relationship Id="rId40" Type="http://schemas.openxmlformats.org/officeDocument/2006/relationships/customXml" Target="../ink/ink726.xml"/><Relationship Id="rId45" Type="http://schemas.openxmlformats.org/officeDocument/2006/relationships/customXml" Target="../ink/ink731.xml"/><Relationship Id="rId66" Type="http://schemas.openxmlformats.org/officeDocument/2006/relationships/image" Target="../media/image712.png"/><Relationship Id="rId87" Type="http://schemas.openxmlformats.org/officeDocument/2006/relationships/customXml" Target="../ink/ink752.xml"/><Relationship Id="rId110" Type="http://schemas.openxmlformats.org/officeDocument/2006/relationships/image" Target="../media/image734.png"/><Relationship Id="rId61" Type="http://schemas.openxmlformats.org/officeDocument/2006/relationships/customXml" Target="../ink/ink739.xml"/><Relationship Id="rId82" Type="http://schemas.openxmlformats.org/officeDocument/2006/relationships/image" Target="../media/image720.png"/><Relationship Id="rId19" Type="http://schemas.openxmlformats.org/officeDocument/2006/relationships/image" Target="../media/image693.png"/><Relationship Id="rId14" Type="http://schemas.openxmlformats.org/officeDocument/2006/relationships/customXml" Target="../ink/ink712.xml"/><Relationship Id="rId30" Type="http://schemas.openxmlformats.org/officeDocument/2006/relationships/customXml" Target="../ink/ink720.xml"/><Relationship Id="rId35" Type="http://schemas.openxmlformats.org/officeDocument/2006/relationships/image" Target="../media/image700.png"/><Relationship Id="rId56" Type="http://schemas.openxmlformats.org/officeDocument/2006/relationships/image" Target="../media/image707.png"/><Relationship Id="rId77" Type="http://schemas.openxmlformats.org/officeDocument/2006/relationships/customXml" Target="../ink/ink747.xml"/><Relationship Id="rId100" Type="http://schemas.openxmlformats.org/officeDocument/2006/relationships/image" Target="../media/image729.png"/><Relationship Id="rId105" Type="http://schemas.openxmlformats.org/officeDocument/2006/relationships/customXml" Target="../ink/ink761.xml"/><Relationship Id="rId8" Type="http://schemas.openxmlformats.org/officeDocument/2006/relationships/customXml" Target="../ink/ink709.xml"/><Relationship Id="rId51" Type="http://schemas.openxmlformats.org/officeDocument/2006/relationships/customXml" Target="../ink/ink734.xml"/><Relationship Id="rId72" Type="http://schemas.openxmlformats.org/officeDocument/2006/relationships/image" Target="../media/image715.png"/><Relationship Id="rId93" Type="http://schemas.openxmlformats.org/officeDocument/2006/relationships/customXml" Target="../ink/ink755.xml"/><Relationship Id="rId98" Type="http://schemas.openxmlformats.org/officeDocument/2006/relationships/image" Target="../media/image728.png"/><Relationship Id="rId3" Type="http://schemas.openxmlformats.org/officeDocument/2006/relationships/image" Target="../media/image2.png"/><Relationship Id="rId25" Type="http://schemas.openxmlformats.org/officeDocument/2006/relationships/image" Target="../media/image696.png"/><Relationship Id="rId46" Type="http://schemas.openxmlformats.org/officeDocument/2006/relationships/image" Target="../media/image702.png"/><Relationship Id="rId67" Type="http://schemas.openxmlformats.org/officeDocument/2006/relationships/customXml" Target="../ink/ink742.xml"/><Relationship Id="rId20" Type="http://schemas.openxmlformats.org/officeDocument/2006/relationships/customXml" Target="../ink/ink715.xml"/><Relationship Id="rId41" Type="http://schemas.openxmlformats.org/officeDocument/2006/relationships/customXml" Target="../ink/ink727.xml"/><Relationship Id="rId62" Type="http://schemas.openxmlformats.org/officeDocument/2006/relationships/image" Target="../media/image710.png"/><Relationship Id="rId83" Type="http://schemas.openxmlformats.org/officeDocument/2006/relationships/customXml" Target="../ink/ink750.xml"/><Relationship Id="rId88" Type="http://schemas.openxmlformats.org/officeDocument/2006/relationships/image" Target="../media/image723.png"/><Relationship Id="rId111" Type="http://schemas.openxmlformats.org/officeDocument/2006/relationships/customXml" Target="../ink/ink76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9.png"/><Relationship Id="rId18" Type="http://schemas.openxmlformats.org/officeDocument/2006/relationships/customXml" Target="../ink/ink772.xml"/><Relationship Id="rId26" Type="http://schemas.openxmlformats.org/officeDocument/2006/relationships/image" Target="../media/image745.png"/><Relationship Id="rId39" Type="http://schemas.openxmlformats.org/officeDocument/2006/relationships/customXml" Target="../ink/ink784.xml"/><Relationship Id="rId21" Type="http://schemas.openxmlformats.org/officeDocument/2006/relationships/image" Target="../media/image743.png"/><Relationship Id="rId34" Type="http://schemas.openxmlformats.org/officeDocument/2006/relationships/customXml" Target="../ink/ink781.xml"/><Relationship Id="rId42" Type="http://schemas.openxmlformats.org/officeDocument/2006/relationships/image" Target="../media/image752.png"/><Relationship Id="rId47" Type="http://schemas.openxmlformats.org/officeDocument/2006/relationships/image" Target="../media/image754.png"/><Relationship Id="rId50" Type="http://schemas.openxmlformats.org/officeDocument/2006/relationships/customXml" Target="../ink/ink790.xml"/><Relationship Id="rId7" Type="http://schemas.openxmlformats.org/officeDocument/2006/relationships/customXml" Target="../ink/ink766.xml"/><Relationship Id="rId2" Type="http://schemas.openxmlformats.org/officeDocument/2006/relationships/image" Target="../media/image1.png"/><Relationship Id="rId16" Type="http://schemas.openxmlformats.org/officeDocument/2006/relationships/customXml" Target="../ink/ink771.xml"/><Relationship Id="rId29" Type="http://schemas.openxmlformats.org/officeDocument/2006/relationships/customXml" Target="../ink/ink778.xml"/><Relationship Id="rId11" Type="http://schemas.openxmlformats.org/officeDocument/2006/relationships/customXml" Target="../ink/ink768.xml"/><Relationship Id="rId24" Type="http://schemas.openxmlformats.org/officeDocument/2006/relationships/image" Target="../media/image744.png"/><Relationship Id="rId32" Type="http://schemas.openxmlformats.org/officeDocument/2006/relationships/customXml" Target="../ink/ink780.xml"/><Relationship Id="rId37" Type="http://schemas.openxmlformats.org/officeDocument/2006/relationships/customXml" Target="../ink/ink783.xml"/><Relationship Id="rId40" Type="http://schemas.openxmlformats.org/officeDocument/2006/relationships/image" Target="../media/image751.png"/><Relationship Id="rId45" Type="http://schemas.openxmlformats.org/officeDocument/2006/relationships/customXml" Target="../ink/ink787.xml"/><Relationship Id="rId5" Type="http://schemas.openxmlformats.org/officeDocument/2006/relationships/image" Target="../media/image4.png"/><Relationship Id="rId15" Type="http://schemas.openxmlformats.org/officeDocument/2006/relationships/image" Target="../media/image740.png"/><Relationship Id="rId23" Type="http://schemas.openxmlformats.org/officeDocument/2006/relationships/customXml" Target="../ink/ink775.xml"/><Relationship Id="rId28" Type="http://schemas.openxmlformats.org/officeDocument/2006/relationships/image" Target="../media/image746.png"/><Relationship Id="rId36" Type="http://schemas.openxmlformats.org/officeDocument/2006/relationships/image" Target="../media/image749.png"/><Relationship Id="rId49" Type="http://schemas.openxmlformats.org/officeDocument/2006/relationships/image" Target="../media/image755.png"/><Relationship Id="rId10" Type="http://schemas.openxmlformats.org/officeDocument/2006/relationships/image" Target="../media/image738.png"/><Relationship Id="rId19" Type="http://schemas.openxmlformats.org/officeDocument/2006/relationships/image" Target="../media/image742.png"/><Relationship Id="rId31" Type="http://schemas.openxmlformats.org/officeDocument/2006/relationships/customXml" Target="../ink/ink779.xml"/><Relationship Id="rId44" Type="http://schemas.openxmlformats.org/officeDocument/2006/relationships/image" Target="../media/image753.png"/><Relationship Id="rId52" Type="http://schemas.openxmlformats.org/officeDocument/2006/relationships/image" Target="../media/image756.png"/><Relationship Id="rId4" Type="http://schemas.openxmlformats.org/officeDocument/2006/relationships/image" Target="../media/image3.png"/><Relationship Id="rId9" Type="http://schemas.openxmlformats.org/officeDocument/2006/relationships/customXml" Target="../ink/ink767.xml"/><Relationship Id="rId14" Type="http://schemas.openxmlformats.org/officeDocument/2006/relationships/customXml" Target="../ink/ink770.xml"/><Relationship Id="rId22" Type="http://schemas.openxmlformats.org/officeDocument/2006/relationships/customXml" Target="../ink/ink774.xml"/><Relationship Id="rId27" Type="http://schemas.openxmlformats.org/officeDocument/2006/relationships/customXml" Target="../ink/ink777.xml"/><Relationship Id="rId30" Type="http://schemas.openxmlformats.org/officeDocument/2006/relationships/image" Target="../media/image747.png"/><Relationship Id="rId35" Type="http://schemas.openxmlformats.org/officeDocument/2006/relationships/customXml" Target="../ink/ink782.xml"/><Relationship Id="rId43" Type="http://schemas.openxmlformats.org/officeDocument/2006/relationships/customXml" Target="../ink/ink786.xml"/><Relationship Id="rId48" Type="http://schemas.openxmlformats.org/officeDocument/2006/relationships/customXml" Target="../ink/ink789.xml"/><Relationship Id="rId8" Type="http://schemas.openxmlformats.org/officeDocument/2006/relationships/image" Target="../media/image40.png"/><Relationship Id="rId51" Type="http://schemas.openxmlformats.org/officeDocument/2006/relationships/customXml" Target="../ink/ink791.xml"/><Relationship Id="rId3" Type="http://schemas.openxmlformats.org/officeDocument/2006/relationships/image" Target="../media/image2.png"/><Relationship Id="rId12" Type="http://schemas.openxmlformats.org/officeDocument/2006/relationships/customXml" Target="../ink/ink769.xml"/><Relationship Id="rId17" Type="http://schemas.openxmlformats.org/officeDocument/2006/relationships/image" Target="../media/image741.png"/><Relationship Id="rId25" Type="http://schemas.openxmlformats.org/officeDocument/2006/relationships/customXml" Target="../ink/ink776.xml"/><Relationship Id="rId33" Type="http://schemas.openxmlformats.org/officeDocument/2006/relationships/image" Target="../media/image748.png"/><Relationship Id="rId38" Type="http://schemas.openxmlformats.org/officeDocument/2006/relationships/image" Target="../media/image750.png"/><Relationship Id="rId46" Type="http://schemas.openxmlformats.org/officeDocument/2006/relationships/customXml" Target="../ink/ink788.xml"/><Relationship Id="rId20" Type="http://schemas.openxmlformats.org/officeDocument/2006/relationships/customXml" Target="../ink/ink773.xml"/><Relationship Id="rId41" Type="http://schemas.openxmlformats.org/officeDocument/2006/relationships/customXml" Target="../ink/ink7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0.png"/><Relationship Id="rId13" Type="http://schemas.openxmlformats.org/officeDocument/2006/relationships/customXml" Target="../ink/ink795.xml"/><Relationship Id="rId18" Type="http://schemas.openxmlformats.org/officeDocument/2006/relationships/image" Target="../media/image761.png"/><Relationship Id="rId26" Type="http://schemas.openxmlformats.org/officeDocument/2006/relationships/image" Target="../media/image765.png"/><Relationship Id="rId3" Type="http://schemas.openxmlformats.org/officeDocument/2006/relationships/image" Target="../media/image2.png"/><Relationship Id="rId21" Type="http://schemas.openxmlformats.org/officeDocument/2006/relationships/customXml" Target="../ink/ink799.xml"/><Relationship Id="rId7" Type="http://schemas.openxmlformats.org/officeDocument/2006/relationships/customXml" Target="../ink/ink792.xml"/><Relationship Id="rId12" Type="http://schemas.openxmlformats.org/officeDocument/2006/relationships/image" Target="../media/image758.png"/><Relationship Id="rId17" Type="http://schemas.openxmlformats.org/officeDocument/2006/relationships/customXml" Target="../ink/ink797.xml"/><Relationship Id="rId25" Type="http://schemas.openxmlformats.org/officeDocument/2006/relationships/customXml" Target="../ink/ink801.xml"/><Relationship Id="rId2" Type="http://schemas.openxmlformats.org/officeDocument/2006/relationships/image" Target="../media/image1.png"/><Relationship Id="rId16" Type="http://schemas.openxmlformats.org/officeDocument/2006/relationships/image" Target="../media/image760.png"/><Relationship Id="rId20" Type="http://schemas.openxmlformats.org/officeDocument/2006/relationships/image" Target="../media/image762.png"/><Relationship Id="rId29" Type="http://schemas.openxmlformats.org/officeDocument/2006/relationships/customXml" Target="../ink/ink8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7.png"/><Relationship Id="rId11" Type="http://schemas.openxmlformats.org/officeDocument/2006/relationships/customXml" Target="../ink/ink794.xml"/><Relationship Id="rId24" Type="http://schemas.openxmlformats.org/officeDocument/2006/relationships/image" Target="../media/image764.png"/><Relationship Id="rId5" Type="http://schemas.openxmlformats.org/officeDocument/2006/relationships/image" Target="../media/image4.png"/><Relationship Id="rId15" Type="http://schemas.openxmlformats.org/officeDocument/2006/relationships/customXml" Target="../ink/ink796.xml"/><Relationship Id="rId23" Type="http://schemas.openxmlformats.org/officeDocument/2006/relationships/customXml" Target="../ink/ink800.xml"/><Relationship Id="rId28" Type="http://schemas.openxmlformats.org/officeDocument/2006/relationships/image" Target="../media/image766.png"/><Relationship Id="rId10" Type="http://schemas.openxmlformats.org/officeDocument/2006/relationships/image" Target="../media/image40.png"/><Relationship Id="rId19" Type="http://schemas.openxmlformats.org/officeDocument/2006/relationships/customXml" Target="../ink/ink798.xml"/><Relationship Id="rId4" Type="http://schemas.openxmlformats.org/officeDocument/2006/relationships/image" Target="../media/image3.png"/><Relationship Id="rId9" Type="http://schemas.openxmlformats.org/officeDocument/2006/relationships/customXml" Target="../ink/ink793.xml"/><Relationship Id="rId14" Type="http://schemas.openxmlformats.org/officeDocument/2006/relationships/image" Target="../media/image759.png"/><Relationship Id="rId22" Type="http://schemas.openxmlformats.org/officeDocument/2006/relationships/image" Target="../media/image763.png"/><Relationship Id="rId27" Type="http://schemas.openxmlformats.org/officeDocument/2006/relationships/customXml" Target="../ink/ink802.xml"/><Relationship Id="rId30" Type="http://schemas.openxmlformats.org/officeDocument/2006/relationships/image" Target="../media/image767.png"/></Relationships>
</file>

<file path=ppt/slides/_rels/slide19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510.png"/><Relationship Id="rId47" Type="http://schemas.openxmlformats.org/officeDocument/2006/relationships/customXml" Target="../ink/ink810.xml"/><Relationship Id="rId50" Type="http://schemas.openxmlformats.org/officeDocument/2006/relationships/image" Target="../media/image772.png"/><Relationship Id="rId55" Type="http://schemas.openxmlformats.org/officeDocument/2006/relationships/customXml" Target="../ink/ink814.xml"/><Relationship Id="rId63" Type="http://schemas.openxmlformats.org/officeDocument/2006/relationships/customXml" Target="../ink/ink818.xml"/><Relationship Id="rId7" Type="http://schemas.openxmlformats.org/officeDocument/2006/relationships/customXml" Target="../ink/ink804.xml"/><Relationship Id="rId38" Type="http://schemas.openxmlformats.org/officeDocument/2006/relationships/customXml" Target="../ink/ink807.xml"/><Relationship Id="rId46" Type="http://schemas.openxmlformats.org/officeDocument/2006/relationships/image" Target="../media/image770.png"/><Relationship Id="rId59" Type="http://schemas.openxmlformats.org/officeDocument/2006/relationships/customXml" Target="../ink/ink816.xml"/><Relationship Id="rId2" Type="http://schemas.openxmlformats.org/officeDocument/2006/relationships/image" Target="../media/image1.png"/><Relationship Id="rId54" Type="http://schemas.openxmlformats.org/officeDocument/2006/relationships/image" Target="../media/image774.png"/><Relationship Id="rId62" Type="http://schemas.openxmlformats.org/officeDocument/2006/relationships/image" Target="../media/image7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8.png"/><Relationship Id="rId37" Type="http://schemas.openxmlformats.org/officeDocument/2006/relationships/customXml" Target="../ink/ink806.xml"/><Relationship Id="rId45" Type="http://schemas.openxmlformats.org/officeDocument/2006/relationships/customXml" Target="../ink/ink809.xml"/><Relationship Id="rId53" Type="http://schemas.openxmlformats.org/officeDocument/2006/relationships/customXml" Target="../ink/ink813.xml"/><Relationship Id="rId58" Type="http://schemas.openxmlformats.org/officeDocument/2006/relationships/image" Target="../media/image776.png"/><Relationship Id="rId66" Type="http://schemas.openxmlformats.org/officeDocument/2006/relationships/image" Target="../media/image780.png"/><Relationship Id="rId5" Type="http://schemas.openxmlformats.org/officeDocument/2006/relationships/image" Target="../media/image4.png"/><Relationship Id="rId36" Type="http://schemas.openxmlformats.org/officeDocument/2006/relationships/image" Target="../media/image2940.png"/><Relationship Id="rId49" Type="http://schemas.openxmlformats.org/officeDocument/2006/relationships/customXml" Target="../ink/ink811.xml"/><Relationship Id="rId57" Type="http://schemas.openxmlformats.org/officeDocument/2006/relationships/customXml" Target="../ink/ink815.xml"/><Relationship Id="rId61" Type="http://schemas.openxmlformats.org/officeDocument/2006/relationships/customXml" Target="../ink/ink817.xml"/><Relationship Id="rId44" Type="http://schemas.openxmlformats.org/officeDocument/2006/relationships/image" Target="../media/image769.png"/><Relationship Id="rId52" Type="http://schemas.openxmlformats.org/officeDocument/2006/relationships/image" Target="../media/image773.png"/><Relationship Id="rId60" Type="http://schemas.openxmlformats.org/officeDocument/2006/relationships/image" Target="../media/image777.png"/><Relationship Id="rId65" Type="http://schemas.openxmlformats.org/officeDocument/2006/relationships/customXml" Target="../ink/ink819.xml"/><Relationship Id="rId4" Type="http://schemas.openxmlformats.org/officeDocument/2006/relationships/image" Target="../media/image3.png"/><Relationship Id="rId9" Type="http://schemas.openxmlformats.org/officeDocument/2006/relationships/customXml" Target="../ink/ink805.xml"/><Relationship Id="rId43" Type="http://schemas.openxmlformats.org/officeDocument/2006/relationships/customXml" Target="../ink/ink808.xml"/><Relationship Id="rId48" Type="http://schemas.openxmlformats.org/officeDocument/2006/relationships/image" Target="../media/image771.png"/><Relationship Id="rId56" Type="http://schemas.openxmlformats.org/officeDocument/2006/relationships/image" Target="../media/image775.png"/><Relationship Id="rId64" Type="http://schemas.openxmlformats.org/officeDocument/2006/relationships/image" Target="../media/image779.png"/><Relationship Id="rId8" Type="http://schemas.openxmlformats.org/officeDocument/2006/relationships/image" Target="../media/image7360.png"/><Relationship Id="rId51" Type="http://schemas.openxmlformats.org/officeDocument/2006/relationships/customXml" Target="../ink/ink8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4.xml"/><Relationship Id="rId3" Type="http://schemas.openxmlformats.org/officeDocument/2006/relationships/image" Target="../media/image2.png"/><Relationship Id="rId7" Type="http://schemas.openxmlformats.org/officeDocument/2006/relationships/customXml" Target="../ink/ink61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customXml" Target="../ink/ink63.xml"/><Relationship Id="rId5" Type="http://schemas.openxmlformats.org/officeDocument/2006/relationships/image" Target="../media/image4.png"/><Relationship Id="rId15" Type="http://schemas.openxmlformats.org/officeDocument/2006/relationships/customXml" Target="../ink/ink65.xml"/><Relationship Id="rId10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customXml" Target="../ink/ink62.xml"/><Relationship Id="rId14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.png"/><Relationship Id="rId84" Type="http://schemas.openxmlformats.org/officeDocument/2006/relationships/customXml" Target="../ink/ink81.xml"/><Relationship Id="rId138" Type="http://schemas.openxmlformats.org/officeDocument/2006/relationships/customXml" Target="../ink/ink108.xml"/><Relationship Id="rId159" Type="http://schemas.openxmlformats.org/officeDocument/2006/relationships/image" Target="../media/image117.png"/><Relationship Id="rId170" Type="http://schemas.openxmlformats.org/officeDocument/2006/relationships/customXml" Target="../ink/ink124.xml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226" Type="http://schemas.openxmlformats.org/officeDocument/2006/relationships/customXml" Target="../ink/ink152.xml"/><Relationship Id="rId247" Type="http://schemas.openxmlformats.org/officeDocument/2006/relationships/image" Target="../media/image161.png"/><Relationship Id="rId107" Type="http://schemas.openxmlformats.org/officeDocument/2006/relationships/image" Target="../media/image85.png"/><Relationship Id="rId268" Type="http://schemas.openxmlformats.org/officeDocument/2006/relationships/customXml" Target="../ink/ink173.xml"/><Relationship Id="rId289" Type="http://schemas.openxmlformats.org/officeDocument/2006/relationships/image" Target="../media/image181.png"/><Relationship Id="rId74" Type="http://schemas.openxmlformats.org/officeDocument/2006/relationships/customXml" Target="../ink/ink76.xml"/><Relationship Id="rId128" Type="http://schemas.openxmlformats.org/officeDocument/2006/relationships/customXml" Target="../ink/ink103.xml"/><Relationship Id="rId149" Type="http://schemas.openxmlformats.org/officeDocument/2006/relationships/image" Target="../media/image112.png"/><Relationship Id="rId5" Type="http://schemas.openxmlformats.org/officeDocument/2006/relationships/image" Target="../media/image4.png"/><Relationship Id="rId95" Type="http://schemas.openxmlformats.org/officeDocument/2006/relationships/image" Target="../media/image79.png"/><Relationship Id="rId160" Type="http://schemas.openxmlformats.org/officeDocument/2006/relationships/customXml" Target="../ink/ink119.xml"/><Relationship Id="rId181" Type="http://schemas.openxmlformats.org/officeDocument/2006/relationships/image" Target="../media/image128.png"/><Relationship Id="rId216" Type="http://schemas.openxmlformats.org/officeDocument/2006/relationships/customXml" Target="../ink/ink147.xml"/><Relationship Id="rId237" Type="http://schemas.openxmlformats.org/officeDocument/2006/relationships/image" Target="../media/image156.png"/><Relationship Id="rId258" Type="http://schemas.openxmlformats.org/officeDocument/2006/relationships/customXml" Target="../ink/ink168.xml"/><Relationship Id="rId279" Type="http://schemas.openxmlformats.org/officeDocument/2006/relationships/image" Target="../media/image176.png"/><Relationship Id="rId43" Type="http://schemas.openxmlformats.org/officeDocument/2006/relationships/image" Target="../media/image93.png"/><Relationship Id="rId118" Type="http://schemas.openxmlformats.org/officeDocument/2006/relationships/customXml" Target="../ink/ink98.xml"/><Relationship Id="rId139" Type="http://schemas.openxmlformats.org/officeDocument/2006/relationships/image" Target="../media/image105.png"/><Relationship Id="rId85" Type="http://schemas.openxmlformats.org/officeDocument/2006/relationships/image" Target="../media/image75.png"/><Relationship Id="rId150" Type="http://schemas.openxmlformats.org/officeDocument/2006/relationships/customXml" Target="../ink/ink114.xml"/><Relationship Id="rId171" Type="http://schemas.openxmlformats.org/officeDocument/2006/relationships/image" Target="../media/image123.png"/><Relationship Id="rId192" Type="http://schemas.openxmlformats.org/officeDocument/2006/relationships/customXml" Target="../ink/ink135.xml"/><Relationship Id="rId206" Type="http://schemas.openxmlformats.org/officeDocument/2006/relationships/customXml" Target="../ink/ink142.xml"/><Relationship Id="rId227" Type="http://schemas.openxmlformats.org/officeDocument/2006/relationships/image" Target="../media/image151.png"/><Relationship Id="rId248" Type="http://schemas.openxmlformats.org/officeDocument/2006/relationships/customXml" Target="../ink/ink163.xml"/><Relationship Id="rId269" Type="http://schemas.openxmlformats.org/officeDocument/2006/relationships/image" Target="../media/image171.png"/><Relationship Id="rId108" Type="http://schemas.openxmlformats.org/officeDocument/2006/relationships/customXml" Target="../ink/ink93.xml"/><Relationship Id="rId129" Type="http://schemas.openxmlformats.org/officeDocument/2006/relationships/image" Target="../media/image100.png"/><Relationship Id="rId280" Type="http://schemas.openxmlformats.org/officeDocument/2006/relationships/customXml" Target="../ink/ink179.xml"/><Relationship Id="rId75" Type="http://schemas.openxmlformats.org/officeDocument/2006/relationships/image" Target="../media/image67.png"/><Relationship Id="rId96" Type="http://schemas.openxmlformats.org/officeDocument/2006/relationships/customXml" Target="../ink/ink87.xml"/><Relationship Id="rId140" Type="http://schemas.openxmlformats.org/officeDocument/2006/relationships/customXml" Target="../ink/ink109.xml"/><Relationship Id="rId161" Type="http://schemas.openxmlformats.org/officeDocument/2006/relationships/image" Target="../media/image118.png"/><Relationship Id="rId182" Type="http://schemas.openxmlformats.org/officeDocument/2006/relationships/customXml" Target="../ink/ink130.xml"/><Relationship Id="rId217" Type="http://schemas.openxmlformats.org/officeDocument/2006/relationships/image" Target="../media/image146.png"/><Relationship Id="rId6" Type="http://schemas.openxmlformats.org/officeDocument/2006/relationships/image" Target="../media/image65.png"/><Relationship Id="rId238" Type="http://schemas.openxmlformats.org/officeDocument/2006/relationships/customXml" Target="../ink/ink158.xml"/><Relationship Id="rId259" Type="http://schemas.openxmlformats.org/officeDocument/2006/relationships/image" Target="../media/image167.png"/><Relationship Id="rId119" Type="http://schemas.openxmlformats.org/officeDocument/2006/relationships/image" Target="../media/image91.png"/><Relationship Id="rId270" Type="http://schemas.openxmlformats.org/officeDocument/2006/relationships/customXml" Target="../ink/ink174.xml"/><Relationship Id="rId44" Type="http://schemas.openxmlformats.org/officeDocument/2006/relationships/customXml" Target="../ink/ink69.xml"/><Relationship Id="rId86" Type="http://schemas.openxmlformats.org/officeDocument/2006/relationships/customXml" Target="../ink/ink82.xml"/><Relationship Id="rId130" Type="http://schemas.openxmlformats.org/officeDocument/2006/relationships/customXml" Target="../ink/ink104.xml"/><Relationship Id="rId151" Type="http://schemas.openxmlformats.org/officeDocument/2006/relationships/image" Target="../media/image113.png"/><Relationship Id="rId172" Type="http://schemas.openxmlformats.org/officeDocument/2006/relationships/customXml" Target="../ink/ink125.xml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228" Type="http://schemas.openxmlformats.org/officeDocument/2006/relationships/customXml" Target="../ink/ink153.xml"/><Relationship Id="rId249" Type="http://schemas.openxmlformats.org/officeDocument/2006/relationships/image" Target="../media/image162.png"/><Relationship Id="rId109" Type="http://schemas.openxmlformats.org/officeDocument/2006/relationships/image" Target="../media/image86.png"/><Relationship Id="rId260" Type="http://schemas.openxmlformats.org/officeDocument/2006/relationships/customXml" Target="../ink/ink169.xml"/><Relationship Id="rId281" Type="http://schemas.openxmlformats.org/officeDocument/2006/relationships/image" Target="../media/image177.png"/><Relationship Id="rId76" Type="http://schemas.openxmlformats.org/officeDocument/2006/relationships/customXml" Target="../ink/ink77.xml"/><Relationship Id="rId97" Type="http://schemas.openxmlformats.org/officeDocument/2006/relationships/image" Target="../media/image80.png"/><Relationship Id="rId120" Type="http://schemas.openxmlformats.org/officeDocument/2006/relationships/customXml" Target="../ink/ink99.xml"/><Relationship Id="rId141" Type="http://schemas.openxmlformats.org/officeDocument/2006/relationships/image" Target="../media/image108.png"/><Relationship Id="rId7" Type="http://schemas.openxmlformats.org/officeDocument/2006/relationships/customXml" Target="../ink/ink66.xml"/><Relationship Id="rId162" Type="http://schemas.openxmlformats.org/officeDocument/2006/relationships/customXml" Target="../ink/ink120.xml"/><Relationship Id="rId183" Type="http://schemas.openxmlformats.org/officeDocument/2006/relationships/image" Target="../media/image129.png"/><Relationship Id="rId218" Type="http://schemas.openxmlformats.org/officeDocument/2006/relationships/customXml" Target="../ink/ink148.xml"/><Relationship Id="rId239" Type="http://schemas.openxmlformats.org/officeDocument/2006/relationships/image" Target="../media/image157.png"/><Relationship Id="rId250" Type="http://schemas.openxmlformats.org/officeDocument/2006/relationships/customXml" Target="../ink/ink164.xml"/><Relationship Id="rId271" Type="http://schemas.openxmlformats.org/officeDocument/2006/relationships/image" Target="../media/image172.png"/><Relationship Id="rId45" Type="http://schemas.openxmlformats.org/officeDocument/2006/relationships/image" Target="../media/image94.png"/><Relationship Id="rId87" Type="http://schemas.openxmlformats.org/officeDocument/2006/relationships/image" Target="../media/image76.png"/><Relationship Id="rId110" Type="http://schemas.openxmlformats.org/officeDocument/2006/relationships/customXml" Target="../ink/ink94.xml"/><Relationship Id="rId131" Type="http://schemas.openxmlformats.org/officeDocument/2006/relationships/image" Target="../media/image101.png"/><Relationship Id="rId152" Type="http://schemas.openxmlformats.org/officeDocument/2006/relationships/customXml" Target="../ink/ink115.xml"/><Relationship Id="rId173" Type="http://schemas.openxmlformats.org/officeDocument/2006/relationships/image" Target="../media/image124.png"/><Relationship Id="rId194" Type="http://schemas.openxmlformats.org/officeDocument/2006/relationships/customXml" Target="../ink/ink136.xml"/><Relationship Id="rId208" Type="http://schemas.openxmlformats.org/officeDocument/2006/relationships/customXml" Target="../ink/ink143.xml"/><Relationship Id="rId229" Type="http://schemas.openxmlformats.org/officeDocument/2006/relationships/image" Target="../media/image152.png"/><Relationship Id="rId240" Type="http://schemas.openxmlformats.org/officeDocument/2006/relationships/customXml" Target="../ink/ink159.xml"/><Relationship Id="rId261" Type="http://schemas.openxmlformats.org/officeDocument/2006/relationships/image" Target="../media/image168.png"/><Relationship Id="rId56" Type="http://schemas.openxmlformats.org/officeDocument/2006/relationships/image" Target="../media/image99.png"/><Relationship Id="rId77" Type="http://schemas.openxmlformats.org/officeDocument/2006/relationships/image" Target="../media/image68.png"/><Relationship Id="rId100" Type="http://schemas.openxmlformats.org/officeDocument/2006/relationships/customXml" Target="../ink/ink89.xml"/><Relationship Id="rId282" Type="http://schemas.openxmlformats.org/officeDocument/2006/relationships/customXml" Target="../ink/ink180.xml"/><Relationship Id="rId8" Type="http://schemas.openxmlformats.org/officeDocument/2006/relationships/image" Target="../media/image36.png"/><Relationship Id="rId98" Type="http://schemas.openxmlformats.org/officeDocument/2006/relationships/customXml" Target="../ink/ink88.xml"/><Relationship Id="rId121" Type="http://schemas.openxmlformats.org/officeDocument/2006/relationships/image" Target="../media/image92.png"/><Relationship Id="rId142" Type="http://schemas.openxmlformats.org/officeDocument/2006/relationships/customXml" Target="../ink/ink110.xml"/><Relationship Id="rId163" Type="http://schemas.openxmlformats.org/officeDocument/2006/relationships/image" Target="../media/image119.png"/><Relationship Id="rId184" Type="http://schemas.openxmlformats.org/officeDocument/2006/relationships/customXml" Target="../ink/ink131.xml"/><Relationship Id="rId219" Type="http://schemas.openxmlformats.org/officeDocument/2006/relationships/image" Target="../media/image147.png"/><Relationship Id="rId230" Type="http://schemas.openxmlformats.org/officeDocument/2006/relationships/customXml" Target="../ink/ink154.xml"/><Relationship Id="rId251" Type="http://schemas.openxmlformats.org/officeDocument/2006/relationships/image" Target="../media/image163.png"/><Relationship Id="rId46" Type="http://schemas.openxmlformats.org/officeDocument/2006/relationships/customXml" Target="../ink/ink70.xml"/><Relationship Id="rId272" Type="http://schemas.openxmlformats.org/officeDocument/2006/relationships/customXml" Target="../ink/ink175.xml"/><Relationship Id="rId88" Type="http://schemas.openxmlformats.org/officeDocument/2006/relationships/customXml" Target="../ink/ink83.xml"/><Relationship Id="rId111" Type="http://schemas.openxmlformats.org/officeDocument/2006/relationships/image" Target="../media/image87.png"/><Relationship Id="rId132" Type="http://schemas.openxmlformats.org/officeDocument/2006/relationships/customXml" Target="../ink/ink105.xml"/><Relationship Id="rId153" Type="http://schemas.openxmlformats.org/officeDocument/2006/relationships/image" Target="../media/image114.png"/><Relationship Id="rId174" Type="http://schemas.openxmlformats.org/officeDocument/2006/relationships/customXml" Target="../ink/ink126.xml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190" Type="http://schemas.openxmlformats.org/officeDocument/2006/relationships/customXml" Target="../ink/ink134.xml"/><Relationship Id="rId204" Type="http://schemas.openxmlformats.org/officeDocument/2006/relationships/customXml" Target="../ink/ink141.xml"/><Relationship Id="rId220" Type="http://schemas.openxmlformats.org/officeDocument/2006/relationships/customXml" Target="../ink/ink149.xml"/><Relationship Id="rId225" Type="http://schemas.openxmlformats.org/officeDocument/2006/relationships/image" Target="../media/image150.png"/><Relationship Id="rId241" Type="http://schemas.openxmlformats.org/officeDocument/2006/relationships/image" Target="../media/image158.png"/><Relationship Id="rId246" Type="http://schemas.openxmlformats.org/officeDocument/2006/relationships/customXml" Target="../ink/ink162.xml"/><Relationship Id="rId267" Type="http://schemas.openxmlformats.org/officeDocument/2006/relationships/image" Target="../media/image170.png"/><Relationship Id="rId288" Type="http://schemas.openxmlformats.org/officeDocument/2006/relationships/customXml" Target="../ink/ink183.xml"/><Relationship Id="rId57" Type="http://schemas.openxmlformats.org/officeDocument/2006/relationships/customXml" Target="../ink/ink73.xml"/><Relationship Id="rId106" Type="http://schemas.openxmlformats.org/officeDocument/2006/relationships/customXml" Target="../ink/ink92.xml"/><Relationship Id="rId127" Type="http://schemas.openxmlformats.org/officeDocument/2006/relationships/image" Target="../media/image98.png"/><Relationship Id="rId262" Type="http://schemas.openxmlformats.org/officeDocument/2006/relationships/customXml" Target="../ink/ink170.xml"/><Relationship Id="rId283" Type="http://schemas.openxmlformats.org/officeDocument/2006/relationships/image" Target="../media/image178.png"/><Relationship Id="rId10" Type="http://schemas.openxmlformats.org/officeDocument/2006/relationships/customXml" Target="../ink/ink68.xml"/><Relationship Id="rId73" Type="http://schemas.openxmlformats.org/officeDocument/2006/relationships/image" Target="../media/image107.png"/><Relationship Id="rId78" Type="http://schemas.openxmlformats.org/officeDocument/2006/relationships/customXml" Target="../ink/ink78.xml"/><Relationship Id="rId94" Type="http://schemas.openxmlformats.org/officeDocument/2006/relationships/customXml" Target="../ink/ink86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122" Type="http://schemas.openxmlformats.org/officeDocument/2006/relationships/customXml" Target="../ink/ink100.xml"/><Relationship Id="rId143" Type="http://schemas.openxmlformats.org/officeDocument/2006/relationships/image" Target="../media/image109.png"/><Relationship Id="rId148" Type="http://schemas.openxmlformats.org/officeDocument/2006/relationships/customXml" Target="../ink/ink113.xml"/><Relationship Id="rId164" Type="http://schemas.openxmlformats.org/officeDocument/2006/relationships/customXml" Target="../ink/ink121.xml"/><Relationship Id="rId169" Type="http://schemas.openxmlformats.org/officeDocument/2006/relationships/image" Target="../media/image122.png"/><Relationship Id="rId185" Type="http://schemas.openxmlformats.org/officeDocument/2006/relationships/image" Target="../media/image130.png"/><Relationship Id="rId4" Type="http://schemas.openxmlformats.org/officeDocument/2006/relationships/image" Target="../media/image3.png"/><Relationship Id="rId9" Type="http://schemas.openxmlformats.org/officeDocument/2006/relationships/customXml" Target="../ink/ink67.xml"/><Relationship Id="rId180" Type="http://schemas.openxmlformats.org/officeDocument/2006/relationships/customXml" Target="../ink/ink129.xml"/><Relationship Id="rId210" Type="http://schemas.openxmlformats.org/officeDocument/2006/relationships/customXml" Target="../ink/ink144.xml"/><Relationship Id="rId215" Type="http://schemas.openxmlformats.org/officeDocument/2006/relationships/image" Target="../media/image145.png"/><Relationship Id="rId236" Type="http://schemas.openxmlformats.org/officeDocument/2006/relationships/customXml" Target="../ink/ink157.xml"/><Relationship Id="rId257" Type="http://schemas.openxmlformats.org/officeDocument/2006/relationships/image" Target="../media/image166.png"/><Relationship Id="rId278" Type="http://schemas.openxmlformats.org/officeDocument/2006/relationships/customXml" Target="../ink/ink178.xml"/><Relationship Id="rId231" Type="http://schemas.openxmlformats.org/officeDocument/2006/relationships/image" Target="../media/image153.png"/><Relationship Id="rId252" Type="http://schemas.openxmlformats.org/officeDocument/2006/relationships/customXml" Target="../ink/ink165.xml"/><Relationship Id="rId273" Type="http://schemas.openxmlformats.org/officeDocument/2006/relationships/image" Target="../media/image173.png"/><Relationship Id="rId47" Type="http://schemas.openxmlformats.org/officeDocument/2006/relationships/customXml" Target="../ink/ink71.xml"/><Relationship Id="rId89" Type="http://schemas.openxmlformats.org/officeDocument/2006/relationships/image" Target="../media/image77.png"/><Relationship Id="rId112" Type="http://schemas.openxmlformats.org/officeDocument/2006/relationships/customXml" Target="../ink/ink95.xml"/><Relationship Id="rId133" Type="http://schemas.openxmlformats.org/officeDocument/2006/relationships/image" Target="../media/image102.png"/><Relationship Id="rId154" Type="http://schemas.openxmlformats.org/officeDocument/2006/relationships/customXml" Target="../ink/ink116.xml"/><Relationship Id="rId175" Type="http://schemas.openxmlformats.org/officeDocument/2006/relationships/image" Target="../media/image125.png"/><Relationship Id="rId196" Type="http://schemas.openxmlformats.org/officeDocument/2006/relationships/customXml" Target="../ink/ink137.xml"/><Relationship Id="rId200" Type="http://schemas.openxmlformats.org/officeDocument/2006/relationships/customXml" Target="../ink/ink139.xml"/><Relationship Id="rId221" Type="http://schemas.openxmlformats.org/officeDocument/2006/relationships/image" Target="../media/image148.png"/><Relationship Id="rId242" Type="http://schemas.openxmlformats.org/officeDocument/2006/relationships/customXml" Target="../ink/ink160.xml"/><Relationship Id="rId263" Type="http://schemas.openxmlformats.org/officeDocument/2006/relationships/image" Target="../media/image41.png"/><Relationship Id="rId284" Type="http://schemas.openxmlformats.org/officeDocument/2006/relationships/customXml" Target="../ink/ink181.xml"/><Relationship Id="rId58" Type="http://schemas.openxmlformats.org/officeDocument/2006/relationships/customXml" Target="../ink/ink74.xml"/><Relationship Id="rId79" Type="http://schemas.openxmlformats.org/officeDocument/2006/relationships/image" Target="../media/image70.png"/><Relationship Id="rId102" Type="http://schemas.openxmlformats.org/officeDocument/2006/relationships/customXml" Target="../ink/ink90.xml"/><Relationship Id="rId123" Type="http://schemas.openxmlformats.org/officeDocument/2006/relationships/image" Target="../media/image96.png"/><Relationship Id="rId144" Type="http://schemas.openxmlformats.org/officeDocument/2006/relationships/customXml" Target="../ink/ink111.xml"/><Relationship Id="rId90" Type="http://schemas.openxmlformats.org/officeDocument/2006/relationships/customXml" Target="../ink/ink84.xml"/><Relationship Id="rId165" Type="http://schemas.openxmlformats.org/officeDocument/2006/relationships/image" Target="../media/image120.png"/><Relationship Id="rId186" Type="http://schemas.openxmlformats.org/officeDocument/2006/relationships/customXml" Target="../ink/ink132.xml"/><Relationship Id="rId211" Type="http://schemas.openxmlformats.org/officeDocument/2006/relationships/image" Target="../media/image143.png"/><Relationship Id="rId232" Type="http://schemas.openxmlformats.org/officeDocument/2006/relationships/customXml" Target="../ink/ink155.xml"/><Relationship Id="rId253" Type="http://schemas.openxmlformats.org/officeDocument/2006/relationships/image" Target="../media/image164.png"/><Relationship Id="rId274" Type="http://schemas.openxmlformats.org/officeDocument/2006/relationships/customXml" Target="../ink/ink176.xml"/><Relationship Id="rId48" Type="http://schemas.openxmlformats.org/officeDocument/2006/relationships/image" Target="../media/image95.png"/><Relationship Id="rId113" Type="http://schemas.openxmlformats.org/officeDocument/2006/relationships/image" Target="../media/image88.png"/><Relationship Id="rId134" Type="http://schemas.openxmlformats.org/officeDocument/2006/relationships/customXml" Target="../ink/ink106.xml"/><Relationship Id="rId80" Type="http://schemas.openxmlformats.org/officeDocument/2006/relationships/customXml" Target="../ink/ink79.xml"/><Relationship Id="rId155" Type="http://schemas.openxmlformats.org/officeDocument/2006/relationships/image" Target="../media/image115.png"/><Relationship Id="rId176" Type="http://schemas.openxmlformats.org/officeDocument/2006/relationships/customXml" Target="../ink/ink127.xml"/><Relationship Id="rId197" Type="http://schemas.openxmlformats.org/officeDocument/2006/relationships/image" Target="../media/image136.png"/><Relationship Id="rId201" Type="http://schemas.openxmlformats.org/officeDocument/2006/relationships/image" Target="../media/image138.png"/><Relationship Id="rId222" Type="http://schemas.openxmlformats.org/officeDocument/2006/relationships/customXml" Target="../ink/ink150.xml"/><Relationship Id="rId243" Type="http://schemas.openxmlformats.org/officeDocument/2006/relationships/image" Target="../media/image159.png"/><Relationship Id="rId264" Type="http://schemas.openxmlformats.org/officeDocument/2006/relationships/customXml" Target="../ink/ink171.xml"/><Relationship Id="rId285" Type="http://schemas.openxmlformats.org/officeDocument/2006/relationships/image" Target="../media/image179.png"/><Relationship Id="rId103" Type="http://schemas.openxmlformats.org/officeDocument/2006/relationships/image" Target="../media/image83.png"/><Relationship Id="rId124" Type="http://schemas.openxmlformats.org/officeDocument/2006/relationships/customXml" Target="../ink/ink101.xml"/><Relationship Id="rId91" Type="http://schemas.openxmlformats.org/officeDocument/2006/relationships/image" Target="../media/image78.png"/><Relationship Id="rId145" Type="http://schemas.openxmlformats.org/officeDocument/2006/relationships/image" Target="../media/image110.png"/><Relationship Id="rId166" Type="http://schemas.openxmlformats.org/officeDocument/2006/relationships/customXml" Target="../ink/ink122.xml"/><Relationship Id="rId187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5.xml"/><Relationship Id="rId233" Type="http://schemas.openxmlformats.org/officeDocument/2006/relationships/image" Target="../media/image154.png"/><Relationship Id="rId254" Type="http://schemas.openxmlformats.org/officeDocument/2006/relationships/customXml" Target="../ink/ink166.xml"/><Relationship Id="rId49" Type="http://schemas.openxmlformats.org/officeDocument/2006/relationships/customXml" Target="../ink/ink72.xml"/><Relationship Id="rId114" Type="http://schemas.openxmlformats.org/officeDocument/2006/relationships/customXml" Target="../ink/ink96.xml"/><Relationship Id="rId275" Type="http://schemas.openxmlformats.org/officeDocument/2006/relationships/image" Target="../media/image174.png"/><Relationship Id="rId81" Type="http://schemas.openxmlformats.org/officeDocument/2006/relationships/image" Target="../media/image71.png"/><Relationship Id="rId135" Type="http://schemas.openxmlformats.org/officeDocument/2006/relationships/image" Target="../media/image103.png"/><Relationship Id="rId156" Type="http://schemas.openxmlformats.org/officeDocument/2006/relationships/customXml" Target="../ink/ink117.xml"/><Relationship Id="rId177" Type="http://schemas.openxmlformats.org/officeDocument/2006/relationships/image" Target="../media/image126.png"/><Relationship Id="rId198" Type="http://schemas.openxmlformats.org/officeDocument/2006/relationships/customXml" Target="../ink/ink138.xml"/><Relationship Id="rId202" Type="http://schemas.openxmlformats.org/officeDocument/2006/relationships/customXml" Target="../ink/ink140.xml"/><Relationship Id="rId223" Type="http://schemas.openxmlformats.org/officeDocument/2006/relationships/image" Target="../media/image149.png"/><Relationship Id="rId244" Type="http://schemas.openxmlformats.org/officeDocument/2006/relationships/customXml" Target="../ink/ink161.xml"/><Relationship Id="rId265" Type="http://schemas.openxmlformats.org/officeDocument/2006/relationships/image" Target="../media/image169.png"/><Relationship Id="rId286" Type="http://schemas.openxmlformats.org/officeDocument/2006/relationships/customXml" Target="../ink/ink182.xml"/><Relationship Id="rId104" Type="http://schemas.openxmlformats.org/officeDocument/2006/relationships/customXml" Target="../ink/ink91.xml"/><Relationship Id="rId125" Type="http://schemas.openxmlformats.org/officeDocument/2006/relationships/image" Target="../media/image97.png"/><Relationship Id="rId146" Type="http://schemas.openxmlformats.org/officeDocument/2006/relationships/customXml" Target="../ink/ink112.xml"/><Relationship Id="rId167" Type="http://schemas.openxmlformats.org/officeDocument/2006/relationships/image" Target="../media/image121.png"/><Relationship Id="rId188" Type="http://schemas.openxmlformats.org/officeDocument/2006/relationships/customXml" Target="../ink/ink133.xml"/><Relationship Id="rId71" Type="http://schemas.openxmlformats.org/officeDocument/2006/relationships/image" Target="../media/image106.png"/><Relationship Id="rId92" Type="http://schemas.openxmlformats.org/officeDocument/2006/relationships/customXml" Target="../ink/ink85.xml"/><Relationship Id="rId213" Type="http://schemas.openxmlformats.org/officeDocument/2006/relationships/image" Target="../media/image144.png"/><Relationship Id="rId234" Type="http://schemas.openxmlformats.org/officeDocument/2006/relationships/customXml" Target="../ink/ink156.xml"/><Relationship Id="rId2" Type="http://schemas.openxmlformats.org/officeDocument/2006/relationships/image" Target="../media/image1.png"/><Relationship Id="rId255" Type="http://schemas.openxmlformats.org/officeDocument/2006/relationships/image" Target="../media/image165.png"/><Relationship Id="rId276" Type="http://schemas.openxmlformats.org/officeDocument/2006/relationships/customXml" Target="../ink/ink177.xml"/><Relationship Id="rId115" Type="http://schemas.openxmlformats.org/officeDocument/2006/relationships/image" Target="../media/image89.png"/><Relationship Id="rId136" Type="http://schemas.openxmlformats.org/officeDocument/2006/relationships/customXml" Target="../ink/ink107.xml"/><Relationship Id="rId157" Type="http://schemas.openxmlformats.org/officeDocument/2006/relationships/image" Target="../media/image116.png"/><Relationship Id="rId178" Type="http://schemas.openxmlformats.org/officeDocument/2006/relationships/customXml" Target="../ink/ink128.xml"/><Relationship Id="rId82" Type="http://schemas.openxmlformats.org/officeDocument/2006/relationships/customXml" Target="../ink/ink80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Relationship Id="rId224" Type="http://schemas.openxmlformats.org/officeDocument/2006/relationships/customXml" Target="../ink/ink151.xml"/><Relationship Id="rId245" Type="http://schemas.openxmlformats.org/officeDocument/2006/relationships/image" Target="../media/image160.png"/><Relationship Id="rId266" Type="http://schemas.openxmlformats.org/officeDocument/2006/relationships/customXml" Target="../ink/ink172.xml"/><Relationship Id="rId287" Type="http://schemas.openxmlformats.org/officeDocument/2006/relationships/image" Target="../media/image180.png"/><Relationship Id="rId105" Type="http://schemas.openxmlformats.org/officeDocument/2006/relationships/image" Target="../media/image84.png"/><Relationship Id="rId126" Type="http://schemas.openxmlformats.org/officeDocument/2006/relationships/customXml" Target="../ink/ink102.xml"/><Relationship Id="rId147" Type="http://schemas.openxmlformats.org/officeDocument/2006/relationships/image" Target="../media/image111.png"/><Relationship Id="rId168" Type="http://schemas.openxmlformats.org/officeDocument/2006/relationships/customXml" Target="../ink/ink123.xml"/><Relationship Id="rId72" Type="http://schemas.openxmlformats.org/officeDocument/2006/relationships/customXml" Target="../ink/ink75.xml"/><Relationship Id="rId93" Type="http://schemas.openxmlformats.org/officeDocument/2006/relationships/image" Target="../media/image40.png"/><Relationship Id="rId189" Type="http://schemas.openxmlformats.org/officeDocument/2006/relationships/image" Target="../media/image132.png"/><Relationship Id="rId3" Type="http://schemas.openxmlformats.org/officeDocument/2006/relationships/image" Target="../media/image2.png"/><Relationship Id="rId214" Type="http://schemas.openxmlformats.org/officeDocument/2006/relationships/customXml" Target="../ink/ink146.xml"/><Relationship Id="rId235" Type="http://schemas.openxmlformats.org/officeDocument/2006/relationships/image" Target="../media/image155.png"/><Relationship Id="rId256" Type="http://schemas.openxmlformats.org/officeDocument/2006/relationships/customXml" Target="../ink/ink167.xml"/><Relationship Id="rId277" Type="http://schemas.openxmlformats.org/officeDocument/2006/relationships/image" Target="../media/image175.png"/><Relationship Id="rId116" Type="http://schemas.openxmlformats.org/officeDocument/2006/relationships/customXml" Target="../ink/ink97.xml"/><Relationship Id="rId137" Type="http://schemas.openxmlformats.org/officeDocument/2006/relationships/image" Target="../media/image104.png"/><Relationship Id="rId158" Type="http://schemas.openxmlformats.org/officeDocument/2006/relationships/customXml" Target="../ink/ink118.xml"/><Relationship Id="rId83" Type="http://schemas.openxmlformats.org/officeDocument/2006/relationships/image" Target="../media/image74.png"/><Relationship Id="rId179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8.xml"/><Relationship Id="rId138" Type="http://schemas.openxmlformats.org/officeDocument/2006/relationships/customXml" Target="../ink/ink199.xml"/><Relationship Id="rId159" Type="http://schemas.openxmlformats.org/officeDocument/2006/relationships/image" Target="../media/image203.png"/><Relationship Id="rId170" Type="http://schemas.openxmlformats.org/officeDocument/2006/relationships/customXml" Target="../ink/ink215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26" Type="http://schemas.openxmlformats.org/officeDocument/2006/relationships/customXml" Target="../ink/ink243.xml"/><Relationship Id="rId247" Type="http://schemas.openxmlformats.org/officeDocument/2006/relationships/image" Target="../media/image254.png"/><Relationship Id="rId11" Type="http://schemas.openxmlformats.org/officeDocument/2006/relationships/customXml" Target="../ink/ink184.xml"/><Relationship Id="rId128" Type="http://schemas.openxmlformats.org/officeDocument/2006/relationships/customXml" Target="../ink/ink194.xml"/><Relationship Id="rId149" Type="http://schemas.openxmlformats.org/officeDocument/2006/relationships/image" Target="../media/image198.png"/><Relationship Id="rId5" Type="http://schemas.openxmlformats.org/officeDocument/2006/relationships/image" Target="../media/image4.png"/><Relationship Id="rId160" Type="http://schemas.openxmlformats.org/officeDocument/2006/relationships/customXml" Target="../ink/ink210.xml"/><Relationship Id="rId181" Type="http://schemas.openxmlformats.org/officeDocument/2006/relationships/image" Target="../media/image221.png"/><Relationship Id="rId216" Type="http://schemas.openxmlformats.org/officeDocument/2006/relationships/customXml" Target="../ink/ink238.xml"/><Relationship Id="rId237" Type="http://schemas.openxmlformats.org/officeDocument/2006/relationships/image" Target="../media/image249.png"/><Relationship Id="rId118" Type="http://schemas.openxmlformats.org/officeDocument/2006/relationships/image" Target="../media/image206.png"/><Relationship Id="rId134" Type="http://schemas.openxmlformats.org/officeDocument/2006/relationships/customXml" Target="../ink/ink197.xml"/><Relationship Id="rId139" Type="http://schemas.openxmlformats.org/officeDocument/2006/relationships/image" Target="../media/image194.png"/><Relationship Id="rId150" Type="http://schemas.openxmlformats.org/officeDocument/2006/relationships/customXml" Target="../ink/ink205.xml"/><Relationship Id="rId155" Type="http://schemas.openxmlformats.org/officeDocument/2006/relationships/image" Target="../media/image201.png"/><Relationship Id="rId171" Type="http://schemas.openxmlformats.org/officeDocument/2006/relationships/image" Target="../media/image216.png"/><Relationship Id="rId176" Type="http://schemas.openxmlformats.org/officeDocument/2006/relationships/customXml" Target="../ink/ink218.xml"/><Relationship Id="rId192" Type="http://schemas.openxmlformats.org/officeDocument/2006/relationships/customXml" Target="../ink/ink226.xml"/><Relationship Id="rId197" Type="http://schemas.openxmlformats.org/officeDocument/2006/relationships/image" Target="../media/image229.png"/><Relationship Id="rId206" Type="http://schemas.openxmlformats.org/officeDocument/2006/relationships/customXml" Target="../ink/ink233.xml"/><Relationship Id="rId227" Type="http://schemas.openxmlformats.org/officeDocument/2006/relationships/image" Target="../media/image244.png"/><Relationship Id="rId201" Type="http://schemas.openxmlformats.org/officeDocument/2006/relationships/image" Target="../media/image231.png"/><Relationship Id="rId222" Type="http://schemas.openxmlformats.org/officeDocument/2006/relationships/customXml" Target="../ink/ink241.xml"/><Relationship Id="rId243" Type="http://schemas.openxmlformats.org/officeDocument/2006/relationships/image" Target="../media/image252.png"/><Relationship Id="rId248" Type="http://schemas.openxmlformats.org/officeDocument/2006/relationships/customXml" Target="../ink/ink254.xml"/><Relationship Id="rId124" Type="http://schemas.openxmlformats.org/officeDocument/2006/relationships/image" Target="../media/image209.png"/><Relationship Id="rId129" Type="http://schemas.openxmlformats.org/officeDocument/2006/relationships/image" Target="../media/image189.png"/><Relationship Id="rId70" Type="http://schemas.openxmlformats.org/officeDocument/2006/relationships/image" Target="../media/image1820.png"/><Relationship Id="rId140" Type="http://schemas.openxmlformats.org/officeDocument/2006/relationships/customXml" Target="../ink/ink200.xml"/><Relationship Id="rId145" Type="http://schemas.openxmlformats.org/officeDocument/2006/relationships/image" Target="../media/image40.png"/><Relationship Id="rId161" Type="http://schemas.openxmlformats.org/officeDocument/2006/relationships/image" Target="../media/image211.png"/><Relationship Id="rId166" Type="http://schemas.openxmlformats.org/officeDocument/2006/relationships/customXml" Target="../ink/ink213.xml"/><Relationship Id="rId182" Type="http://schemas.openxmlformats.org/officeDocument/2006/relationships/customXml" Target="../ink/ink221.xml"/><Relationship Id="rId187" Type="http://schemas.openxmlformats.org/officeDocument/2006/relationships/image" Target="../media/image224.png"/><Relationship Id="rId217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3.png"/><Relationship Id="rId212" Type="http://schemas.openxmlformats.org/officeDocument/2006/relationships/customXml" Target="../ink/ink236.xml"/><Relationship Id="rId233" Type="http://schemas.openxmlformats.org/officeDocument/2006/relationships/image" Target="../media/image247.png"/><Relationship Id="rId238" Type="http://schemas.openxmlformats.org/officeDocument/2006/relationships/customXml" Target="../ink/ink249.xml"/><Relationship Id="rId114" Type="http://schemas.openxmlformats.org/officeDocument/2006/relationships/image" Target="../media/image204.png"/><Relationship Id="rId119" Type="http://schemas.openxmlformats.org/officeDocument/2006/relationships/customXml" Target="../ink/ink189.xml"/><Relationship Id="rId130" Type="http://schemas.openxmlformats.org/officeDocument/2006/relationships/customXml" Target="../ink/ink195.xml"/><Relationship Id="rId135" Type="http://schemas.openxmlformats.org/officeDocument/2006/relationships/image" Target="../media/image192.png"/><Relationship Id="rId151" Type="http://schemas.openxmlformats.org/officeDocument/2006/relationships/image" Target="../media/image199.png"/><Relationship Id="rId156" Type="http://schemas.openxmlformats.org/officeDocument/2006/relationships/customXml" Target="../ink/ink208.xml"/><Relationship Id="rId177" Type="http://schemas.openxmlformats.org/officeDocument/2006/relationships/image" Target="../media/image219.png"/><Relationship Id="rId198" Type="http://schemas.openxmlformats.org/officeDocument/2006/relationships/customXml" Target="../ink/ink229.xml"/><Relationship Id="rId172" Type="http://schemas.openxmlformats.org/officeDocument/2006/relationships/customXml" Target="../ink/ink216.xml"/><Relationship Id="rId193" Type="http://schemas.openxmlformats.org/officeDocument/2006/relationships/image" Target="../media/image227.png"/><Relationship Id="rId202" Type="http://schemas.openxmlformats.org/officeDocument/2006/relationships/customXml" Target="../ink/ink231.xml"/><Relationship Id="rId207" Type="http://schemas.openxmlformats.org/officeDocument/2006/relationships/image" Target="../media/image234.png"/><Relationship Id="rId223" Type="http://schemas.openxmlformats.org/officeDocument/2006/relationships/image" Target="../media/image242.png"/><Relationship Id="rId228" Type="http://schemas.openxmlformats.org/officeDocument/2006/relationships/customXml" Target="../ink/ink244.xml"/><Relationship Id="rId244" Type="http://schemas.openxmlformats.org/officeDocument/2006/relationships/customXml" Target="../ink/ink252.xml"/><Relationship Id="rId249" Type="http://schemas.openxmlformats.org/officeDocument/2006/relationships/image" Target="../media/image255.png"/><Relationship Id="rId120" Type="http://schemas.openxmlformats.org/officeDocument/2006/relationships/image" Target="../media/image207.png"/><Relationship Id="rId125" Type="http://schemas.openxmlformats.org/officeDocument/2006/relationships/customXml" Target="../ink/ink192.xml"/><Relationship Id="rId141" Type="http://schemas.openxmlformats.org/officeDocument/2006/relationships/image" Target="../media/image195.png"/><Relationship Id="rId146" Type="http://schemas.openxmlformats.org/officeDocument/2006/relationships/customXml" Target="../ink/ink203.xml"/><Relationship Id="rId167" Type="http://schemas.openxmlformats.org/officeDocument/2006/relationships/image" Target="../media/image214.png"/><Relationship Id="rId188" Type="http://schemas.openxmlformats.org/officeDocument/2006/relationships/customXml" Target="../ink/ink224.xml"/><Relationship Id="rId7" Type="http://schemas.openxmlformats.org/officeDocument/2006/relationships/image" Target="../media/image184.png"/><Relationship Id="rId71" Type="http://schemas.openxmlformats.org/officeDocument/2006/relationships/customXml" Target="../ink/ink185.xml"/><Relationship Id="rId162" Type="http://schemas.openxmlformats.org/officeDocument/2006/relationships/customXml" Target="../ink/ink211.xml"/><Relationship Id="rId183" Type="http://schemas.openxmlformats.org/officeDocument/2006/relationships/image" Target="../media/image222.png"/><Relationship Id="rId213" Type="http://schemas.openxmlformats.org/officeDocument/2006/relationships/image" Target="../media/image237.png"/><Relationship Id="rId218" Type="http://schemas.openxmlformats.org/officeDocument/2006/relationships/customXml" Target="../ink/ink239.xml"/><Relationship Id="rId234" Type="http://schemas.openxmlformats.org/officeDocument/2006/relationships/customXml" Target="../ink/ink247.xml"/><Relationship Id="rId239" Type="http://schemas.openxmlformats.org/officeDocument/2006/relationships/image" Target="../media/image250.png"/><Relationship Id="rId2" Type="http://schemas.openxmlformats.org/officeDocument/2006/relationships/image" Target="../media/image1.png"/><Relationship Id="rId250" Type="http://schemas.openxmlformats.org/officeDocument/2006/relationships/customXml" Target="../ink/ink255.xml"/><Relationship Id="rId115" Type="http://schemas.openxmlformats.org/officeDocument/2006/relationships/customXml" Target="../ink/ink187.xml"/><Relationship Id="rId131" Type="http://schemas.openxmlformats.org/officeDocument/2006/relationships/image" Target="../media/image190.png"/><Relationship Id="rId136" Type="http://schemas.openxmlformats.org/officeDocument/2006/relationships/customXml" Target="../ink/ink198.xml"/><Relationship Id="rId157" Type="http://schemas.openxmlformats.org/officeDocument/2006/relationships/image" Target="../media/image202.png"/><Relationship Id="rId178" Type="http://schemas.openxmlformats.org/officeDocument/2006/relationships/customXml" Target="../ink/ink219.xml"/><Relationship Id="rId152" Type="http://schemas.openxmlformats.org/officeDocument/2006/relationships/customXml" Target="../ink/ink206.xml"/><Relationship Id="rId173" Type="http://schemas.openxmlformats.org/officeDocument/2006/relationships/image" Target="../media/image217.png"/><Relationship Id="rId194" Type="http://schemas.openxmlformats.org/officeDocument/2006/relationships/customXml" Target="../ink/ink227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208" Type="http://schemas.openxmlformats.org/officeDocument/2006/relationships/customXml" Target="../ink/ink234.xml"/><Relationship Id="rId229" Type="http://schemas.openxmlformats.org/officeDocument/2006/relationships/image" Target="../media/image245.png"/><Relationship Id="rId224" Type="http://schemas.openxmlformats.org/officeDocument/2006/relationships/customXml" Target="../ink/ink242.xml"/><Relationship Id="rId240" Type="http://schemas.openxmlformats.org/officeDocument/2006/relationships/customXml" Target="../ink/ink250.xml"/><Relationship Id="rId245" Type="http://schemas.openxmlformats.org/officeDocument/2006/relationships/image" Target="../media/image253.png"/><Relationship Id="rId126" Type="http://schemas.openxmlformats.org/officeDocument/2006/relationships/customXml" Target="../ink/ink193.xml"/><Relationship Id="rId147" Type="http://schemas.openxmlformats.org/officeDocument/2006/relationships/image" Target="../media/image197.png"/><Relationship Id="rId168" Type="http://schemas.openxmlformats.org/officeDocument/2006/relationships/customXml" Target="../ink/ink214.xml"/><Relationship Id="rId8" Type="http://schemas.openxmlformats.org/officeDocument/2006/relationships/image" Target="../media/image185.png"/><Relationship Id="rId72" Type="http://schemas.openxmlformats.org/officeDocument/2006/relationships/image" Target="../media/image188.png"/><Relationship Id="rId121" Type="http://schemas.openxmlformats.org/officeDocument/2006/relationships/customXml" Target="../ink/ink190.xml"/><Relationship Id="rId142" Type="http://schemas.openxmlformats.org/officeDocument/2006/relationships/customXml" Target="../ink/ink201.xml"/><Relationship Id="rId163" Type="http://schemas.openxmlformats.org/officeDocument/2006/relationships/image" Target="../media/image212.png"/><Relationship Id="rId184" Type="http://schemas.openxmlformats.org/officeDocument/2006/relationships/customXml" Target="../ink/ink222.xml"/><Relationship Id="rId189" Type="http://schemas.openxmlformats.org/officeDocument/2006/relationships/image" Target="../media/image225.png"/><Relationship Id="rId219" Type="http://schemas.openxmlformats.org/officeDocument/2006/relationships/image" Target="../media/image240.png"/><Relationship Id="rId3" Type="http://schemas.openxmlformats.org/officeDocument/2006/relationships/image" Target="../media/image2.png"/><Relationship Id="rId214" Type="http://schemas.openxmlformats.org/officeDocument/2006/relationships/customXml" Target="../ink/ink237.xml"/><Relationship Id="rId230" Type="http://schemas.openxmlformats.org/officeDocument/2006/relationships/customXml" Target="../ink/ink245.xml"/><Relationship Id="rId235" Type="http://schemas.openxmlformats.org/officeDocument/2006/relationships/image" Target="../media/image248.png"/><Relationship Id="rId251" Type="http://schemas.openxmlformats.org/officeDocument/2006/relationships/image" Target="../media/image256.png"/><Relationship Id="rId116" Type="http://schemas.openxmlformats.org/officeDocument/2006/relationships/image" Target="../media/image205.png"/><Relationship Id="rId137" Type="http://schemas.openxmlformats.org/officeDocument/2006/relationships/image" Target="../media/image193.png"/><Relationship Id="rId158" Type="http://schemas.openxmlformats.org/officeDocument/2006/relationships/customXml" Target="../ink/ink209.xml"/><Relationship Id="rId132" Type="http://schemas.openxmlformats.org/officeDocument/2006/relationships/customXml" Target="../ink/ink196.xml"/><Relationship Id="rId153" Type="http://schemas.openxmlformats.org/officeDocument/2006/relationships/image" Target="../media/image200.png"/><Relationship Id="rId174" Type="http://schemas.openxmlformats.org/officeDocument/2006/relationships/customXml" Target="../ink/ink217.xml"/><Relationship Id="rId179" Type="http://schemas.openxmlformats.org/officeDocument/2006/relationships/image" Target="../media/image220.png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190" Type="http://schemas.openxmlformats.org/officeDocument/2006/relationships/customXml" Target="../ink/ink225.xml"/><Relationship Id="rId204" Type="http://schemas.openxmlformats.org/officeDocument/2006/relationships/customXml" Target="../ink/ink232.xml"/><Relationship Id="rId220" Type="http://schemas.openxmlformats.org/officeDocument/2006/relationships/customXml" Target="../ink/ink240.xml"/><Relationship Id="rId225" Type="http://schemas.openxmlformats.org/officeDocument/2006/relationships/image" Target="../media/image243.png"/><Relationship Id="rId241" Type="http://schemas.openxmlformats.org/officeDocument/2006/relationships/image" Target="../media/image251.png"/><Relationship Id="rId246" Type="http://schemas.openxmlformats.org/officeDocument/2006/relationships/customXml" Target="../ink/ink253.xml"/><Relationship Id="rId127" Type="http://schemas.openxmlformats.org/officeDocument/2006/relationships/image" Target="../media/image210.png"/><Relationship Id="rId10" Type="http://schemas.openxmlformats.org/officeDocument/2006/relationships/image" Target="../media/image187.png"/><Relationship Id="rId73" Type="http://schemas.openxmlformats.org/officeDocument/2006/relationships/customXml" Target="../ink/ink186.xml"/><Relationship Id="rId122" Type="http://schemas.openxmlformats.org/officeDocument/2006/relationships/image" Target="../media/image208.png"/><Relationship Id="rId143" Type="http://schemas.openxmlformats.org/officeDocument/2006/relationships/image" Target="../media/image196.png"/><Relationship Id="rId148" Type="http://schemas.openxmlformats.org/officeDocument/2006/relationships/customXml" Target="../ink/ink204.xml"/><Relationship Id="rId164" Type="http://schemas.openxmlformats.org/officeDocument/2006/relationships/customXml" Target="../ink/ink212.xml"/><Relationship Id="rId169" Type="http://schemas.openxmlformats.org/officeDocument/2006/relationships/image" Target="../media/image215.png"/><Relationship Id="rId185" Type="http://schemas.openxmlformats.org/officeDocument/2006/relationships/image" Target="../media/image223.png"/><Relationship Id="rId4" Type="http://schemas.openxmlformats.org/officeDocument/2006/relationships/image" Target="../media/image3.png"/><Relationship Id="rId9" Type="http://schemas.openxmlformats.org/officeDocument/2006/relationships/image" Target="../media/image186.png"/><Relationship Id="rId180" Type="http://schemas.openxmlformats.org/officeDocument/2006/relationships/customXml" Target="../ink/ink220.xml"/><Relationship Id="rId210" Type="http://schemas.openxmlformats.org/officeDocument/2006/relationships/customXml" Target="../ink/ink235.xml"/><Relationship Id="rId215" Type="http://schemas.openxmlformats.org/officeDocument/2006/relationships/image" Target="../media/image238.png"/><Relationship Id="rId236" Type="http://schemas.openxmlformats.org/officeDocument/2006/relationships/customXml" Target="../ink/ink248.xml"/><Relationship Id="rId231" Type="http://schemas.openxmlformats.org/officeDocument/2006/relationships/image" Target="../media/image246.png"/><Relationship Id="rId133" Type="http://schemas.openxmlformats.org/officeDocument/2006/relationships/image" Target="../media/image191.png"/><Relationship Id="rId154" Type="http://schemas.openxmlformats.org/officeDocument/2006/relationships/customXml" Target="../ink/ink207.xml"/><Relationship Id="rId175" Type="http://schemas.openxmlformats.org/officeDocument/2006/relationships/image" Target="../media/image218.png"/><Relationship Id="rId196" Type="http://schemas.openxmlformats.org/officeDocument/2006/relationships/customXml" Target="../ink/ink228.xml"/><Relationship Id="rId200" Type="http://schemas.openxmlformats.org/officeDocument/2006/relationships/customXml" Target="../ink/ink230.xml"/><Relationship Id="rId221" Type="http://schemas.openxmlformats.org/officeDocument/2006/relationships/image" Target="../media/image241.png"/><Relationship Id="rId242" Type="http://schemas.openxmlformats.org/officeDocument/2006/relationships/customXml" Target="../ink/ink251.xml"/><Relationship Id="rId123" Type="http://schemas.openxmlformats.org/officeDocument/2006/relationships/customXml" Target="../ink/ink191.xml"/><Relationship Id="rId144" Type="http://schemas.openxmlformats.org/officeDocument/2006/relationships/customXml" Target="../ink/ink202.xml"/><Relationship Id="rId165" Type="http://schemas.openxmlformats.org/officeDocument/2006/relationships/image" Target="../media/image213.png"/><Relationship Id="rId186" Type="http://schemas.openxmlformats.org/officeDocument/2006/relationships/customXml" Target="../ink/ink223.xml"/><Relationship Id="rId211" Type="http://schemas.openxmlformats.org/officeDocument/2006/relationships/image" Target="../media/image236.png"/><Relationship Id="rId232" Type="http://schemas.openxmlformats.org/officeDocument/2006/relationships/customXml" Target="../ink/ink24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5.xml"/><Relationship Id="rId117" Type="http://schemas.openxmlformats.org/officeDocument/2006/relationships/image" Target="../media/image310.png"/><Relationship Id="rId21" Type="http://schemas.openxmlformats.org/officeDocument/2006/relationships/image" Target="../media/image264.png"/><Relationship Id="rId42" Type="http://schemas.openxmlformats.org/officeDocument/2006/relationships/customXml" Target="../ink/ink273.xml"/><Relationship Id="rId47" Type="http://schemas.openxmlformats.org/officeDocument/2006/relationships/image" Target="../media/image277.png"/><Relationship Id="rId63" Type="http://schemas.openxmlformats.org/officeDocument/2006/relationships/image" Target="../media/image283.png"/><Relationship Id="rId68" Type="http://schemas.openxmlformats.org/officeDocument/2006/relationships/customXml" Target="../ink/ink288.xml"/><Relationship Id="rId84" Type="http://schemas.openxmlformats.org/officeDocument/2006/relationships/customXml" Target="../ink/ink296.xml"/><Relationship Id="rId89" Type="http://schemas.openxmlformats.org/officeDocument/2006/relationships/image" Target="../media/image296.png"/><Relationship Id="rId112" Type="http://schemas.openxmlformats.org/officeDocument/2006/relationships/customXml" Target="../ink/ink310.xml"/><Relationship Id="rId16" Type="http://schemas.openxmlformats.org/officeDocument/2006/relationships/customXml" Target="../ink/ink260.xml"/><Relationship Id="rId107" Type="http://schemas.openxmlformats.org/officeDocument/2006/relationships/image" Target="../media/image305.png"/><Relationship Id="rId11" Type="http://schemas.openxmlformats.org/officeDocument/2006/relationships/image" Target="../media/image259.png"/><Relationship Id="rId32" Type="http://schemas.openxmlformats.org/officeDocument/2006/relationships/customXml" Target="../ink/ink268.xml"/><Relationship Id="rId37" Type="http://schemas.openxmlformats.org/officeDocument/2006/relationships/image" Target="../media/image272.png"/><Relationship Id="rId53" Type="http://schemas.openxmlformats.org/officeDocument/2006/relationships/image" Target="../media/image280.png"/><Relationship Id="rId58" Type="http://schemas.openxmlformats.org/officeDocument/2006/relationships/customXml" Target="../ink/ink283.xml"/><Relationship Id="rId74" Type="http://schemas.openxmlformats.org/officeDocument/2006/relationships/customXml" Target="../ink/ink291.xml"/><Relationship Id="rId79" Type="http://schemas.openxmlformats.org/officeDocument/2006/relationships/image" Target="../media/image291.png"/><Relationship Id="rId102" Type="http://schemas.openxmlformats.org/officeDocument/2006/relationships/customXml" Target="../ink/ink305.xml"/><Relationship Id="rId123" Type="http://schemas.openxmlformats.org/officeDocument/2006/relationships/image" Target="../media/image313.png"/><Relationship Id="rId5" Type="http://schemas.openxmlformats.org/officeDocument/2006/relationships/image" Target="../media/image4.png"/><Relationship Id="rId90" Type="http://schemas.openxmlformats.org/officeDocument/2006/relationships/customXml" Target="../ink/ink299.xml"/><Relationship Id="rId95" Type="http://schemas.openxmlformats.org/officeDocument/2006/relationships/image" Target="../media/image299.png"/><Relationship Id="rId22" Type="http://schemas.openxmlformats.org/officeDocument/2006/relationships/customXml" Target="../ink/ink263.xml"/><Relationship Id="rId27" Type="http://schemas.openxmlformats.org/officeDocument/2006/relationships/image" Target="../media/image267.png"/><Relationship Id="rId43" Type="http://schemas.openxmlformats.org/officeDocument/2006/relationships/image" Target="../media/image275.png"/><Relationship Id="rId48" Type="http://schemas.openxmlformats.org/officeDocument/2006/relationships/customXml" Target="../ink/ink276.xml"/><Relationship Id="rId64" Type="http://schemas.openxmlformats.org/officeDocument/2006/relationships/customXml" Target="../ink/ink286.xml"/><Relationship Id="rId69" Type="http://schemas.openxmlformats.org/officeDocument/2006/relationships/image" Target="../media/image286.png"/><Relationship Id="rId113" Type="http://schemas.openxmlformats.org/officeDocument/2006/relationships/image" Target="../media/image308.png"/><Relationship Id="rId118" Type="http://schemas.openxmlformats.org/officeDocument/2006/relationships/customXml" Target="../ink/ink313.xml"/><Relationship Id="rId80" Type="http://schemas.openxmlformats.org/officeDocument/2006/relationships/customXml" Target="../ink/ink294.xml"/><Relationship Id="rId85" Type="http://schemas.openxmlformats.org/officeDocument/2006/relationships/image" Target="../media/image294.png"/><Relationship Id="rId12" Type="http://schemas.openxmlformats.org/officeDocument/2006/relationships/customXml" Target="../ink/ink258.xml"/><Relationship Id="rId17" Type="http://schemas.openxmlformats.org/officeDocument/2006/relationships/image" Target="../media/image262.png"/><Relationship Id="rId33" Type="http://schemas.openxmlformats.org/officeDocument/2006/relationships/image" Target="../media/image270.png"/><Relationship Id="rId38" Type="http://schemas.openxmlformats.org/officeDocument/2006/relationships/customXml" Target="../ink/ink271.xml"/><Relationship Id="rId59" Type="http://schemas.openxmlformats.org/officeDocument/2006/relationships/image" Target="../media/image281.png"/><Relationship Id="rId103" Type="http://schemas.openxmlformats.org/officeDocument/2006/relationships/image" Target="../media/image303.png"/><Relationship Id="rId108" Type="http://schemas.openxmlformats.org/officeDocument/2006/relationships/customXml" Target="../ink/ink308.xml"/><Relationship Id="rId124" Type="http://schemas.openxmlformats.org/officeDocument/2006/relationships/customXml" Target="../ink/ink316.xml"/><Relationship Id="rId54" Type="http://schemas.openxmlformats.org/officeDocument/2006/relationships/customXml" Target="../ink/ink279.xml"/><Relationship Id="rId70" Type="http://schemas.openxmlformats.org/officeDocument/2006/relationships/customXml" Target="../ink/ink289.xml"/><Relationship Id="rId75" Type="http://schemas.openxmlformats.org/officeDocument/2006/relationships/image" Target="../media/image289.png"/><Relationship Id="rId91" Type="http://schemas.openxmlformats.org/officeDocument/2006/relationships/image" Target="../media/image297.png"/><Relationship Id="rId96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3.png"/><Relationship Id="rId23" Type="http://schemas.openxmlformats.org/officeDocument/2006/relationships/image" Target="../media/image265.png"/><Relationship Id="rId28" Type="http://schemas.openxmlformats.org/officeDocument/2006/relationships/customXml" Target="../ink/ink266.xml"/><Relationship Id="rId49" Type="http://schemas.openxmlformats.org/officeDocument/2006/relationships/image" Target="../media/image278.png"/><Relationship Id="rId114" Type="http://schemas.openxmlformats.org/officeDocument/2006/relationships/customXml" Target="../ink/ink311.xml"/><Relationship Id="rId119" Type="http://schemas.openxmlformats.org/officeDocument/2006/relationships/image" Target="../media/image311.png"/><Relationship Id="rId44" Type="http://schemas.openxmlformats.org/officeDocument/2006/relationships/customXml" Target="../ink/ink274.xml"/><Relationship Id="rId60" Type="http://schemas.openxmlformats.org/officeDocument/2006/relationships/customXml" Target="../ink/ink284.xml"/><Relationship Id="rId65" Type="http://schemas.openxmlformats.org/officeDocument/2006/relationships/image" Target="../media/image284.png"/><Relationship Id="rId81" Type="http://schemas.openxmlformats.org/officeDocument/2006/relationships/image" Target="../media/image292.png"/><Relationship Id="rId86" Type="http://schemas.openxmlformats.org/officeDocument/2006/relationships/customXml" Target="../ink/ink297.xml"/><Relationship Id="rId13" Type="http://schemas.openxmlformats.org/officeDocument/2006/relationships/image" Target="../media/image260.png"/><Relationship Id="rId18" Type="http://schemas.openxmlformats.org/officeDocument/2006/relationships/customXml" Target="../ink/ink261.xml"/><Relationship Id="rId39" Type="http://schemas.openxmlformats.org/officeDocument/2006/relationships/image" Target="../media/image273.png"/><Relationship Id="rId109" Type="http://schemas.openxmlformats.org/officeDocument/2006/relationships/image" Target="../media/image306.png"/><Relationship Id="rId34" Type="http://schemas.openxmlformats.org/officeDocument/2006/relationships/customXml" Target="../ink/ink269.xml"/><Relationship Id="rId50" Type="http://schemas.openxmlformats.org/officeDocument/2006/relationships/customXml" Target="../ink/ink277.xml"/><Relationship Id="rId55" Type="http://schemas.openxmlformats.org/officeDocument/2006/relationships/customXml" Target="../ink/ink280.xml"/><Relationship Id="rId76" Type="http://schemas.openxmlformats.org/officeDocument/2006/relationships/customXml" Target="../ink/ink292.xml"/><Relationship Id="rId97" Type="http://schemas.openxmlformats.org/officeDocument/2006/relationships/image" Target="../media/image300.png"/><Relationship Id="rId104" Type="http://schemas.openxmlformats.org/officeDocument/2006/relationships/customXml" Target="../ink/ink306.xml"/><Relationship Id="rId120" Type="http://schemas.openxmlformats.org/officeDocument/2006/relationships/customXml" Target="../ink/ink314.xml"/><Relationship Id="rId125" Type="http://schemas.openxmlformats.org/officeDocument/2006/relationships/image" Target="../media/image314.png"/><Relationship Id="rId7" Type="http://schemas.openxmlformats.org/officeDocument/2006/relationships/image" Target="../media/image257.png"/><Relationship Id="rId71" Type="http://schemas.openxmlformats.org/officeDocument/2006/relationships/image" Target="../media/image287.png"/><Relationship Id="rId92" Type="http://schemas.openxmlformats.org/officeDocument/2006/relationships/customXml" Target="../ink/ink300.xml"/><Relationship Id="rId2" Type="http://schemas.openxmlformats.org/officeDocument/2006/relationships/image" Target="../media/image1.png"/><Relationship Id="rId29" Type="http://schemas.openxmlformats.org/officeDocument/2006/relationships/image" Target="../media/image268.png"/><Relationship Id="rId24" Type="http://schemas.openxmlformats.org/officeDocument/2006/relationships/customXml" Target="../ink/ink264.xml"/><Relationship Id="rId40" Type="http://schemas.openxmlformats.org/officeDocument/2006/relationships/customXml" Target="../ink/ink272.xml"/><Relationship Id="rId45" Type="http://schemas.openxmlformats.org/officeDocument/2006/relationships/image" Target="../media/image276.png"/><Relationship Id="rId66" Type="http://schemas.openxmlformats.org/officeDocument/2006/relationships/customXml" Target="../ink/ink287.xml"/><Relationship Id="rId87" Type="http://schemas.openxmlformats.org/officeDocument/2006/relationships/image" Target="../media/image295.png"/><Relationship Id="rId110" Type="http://schemas.openxmlformats.org/officeDocument/2006/relationships/customXml" Target="../ink/ink309.xml"/><Relationship Id="rId115" Type="http://schemas.openxmlformats.org/officeDocument/2006/relationships/image" Target="../media/image309.png"/><Relationship Id="rId61" Type="http://schemas.openxmlformats.org/officeDocument/2006/relationships/image" Target="../media/image282.png"/><Relationship Id="rId82" Type="http://schemas.openxmlformats.org/officeDocument/2006/relationships/customXml" Target="../ink/ink295.xml"/><Relationship Id="rId19" Type="http://schemas.openxmlformats.org/officeDocument/2006/relationships/image" Target="../media/image263.png"/><Relationship Id="rId14" Type="http://schemas.openxmlformats.org/officeDocument/2006/relationships/customXml" Target="../ink/ink259.xml"/><Relationship Id="rId30" Type="http://schemas.openxmlformats.org/officeDocument/2006/relationships/customXml" Target="../ink/ink267.xml"/><Relationship Id="rId35" Type="http://schemas.openxmlformats.org/officeDocument/2006/relationships/image" Target="../media/image271.png"/><Relationship Id="rId56" Type="http://schemas.openxmlformats.org/officeDocument/2006/relationships/customXml" Target="../ink/ink281.xml"/><Relationship Id="rId77" Type="http://schemas.openxmlformats.org/officeDocument/2006/relationships/image" Target="../media/image290.png"/><Relationship Id="rId100" Type="http://schemas.openxmlformats.org/officeDocument/2006/relationships/customXml" Target="../ink/ink304.xml"/><Relationship Id="rId105" Type="http://schemas.openxmlformats.org/officeDocument/2006/relationships/image" Target="../media/image304.png"/><Relationship Id="rId126" Type="http://schemas.openxmlformats.org/officeDocument/2006/relationships/customXml" Target="../ink/ink317.xml"/><Relationship Id="rId8" Type="http://schemas.openxmlformats.org/officeDocument/2006/relationships/customXml" Target="../ink/ink256.xml"/><Relationship Id="rId51" Type="http://schemas.openxmlformats.org/officeDocument/2006/relationships/image" Target="../media/image279.png"/><Relationship Id="rId72" Type="http://schemas.openxmlformats.org/officeDocument/2006/relationships/customXml" Target="../ink/ink290.xml"/><Relationship Id="rId93" Type="http://schemas.openxmlformats.org/officeDocument/2006/relationships/image" Target="../media/image298.png"/><Relationship Id="rId98" Type="http://schemas.openxmlformats.org/officeDocument/2006/relationships/customXml" Target="../ink/ink303.xml"/><Relationship Id="rId121" Type="http://schemas.openxmlformats.org/officeDocument/2006/relationships/image" Target="../media/image312.png"/><Relationship Id="rId3" Type="http://schemas.openxmlformats.org/officeDocument/2006/relationships/image" Target="../media/image2.png"/><Relationship Id="rId25" Type="http://schemas.openxmlformats.org/officeDocument/2006/relationships/image" Target="../media/image266.png"/><Relationship Id="rId46" Type="http://schemas.openxmlformats.org/officeDocument/2006/relationships/customXml" Target="../ink/ink275.xml"/><Relationship Id="rId67" Type="http://schemas.openxmlformats.org/officeDocument/2006/relationships/image" Target="../media/image285.png"/><Relationship Id="rId116" Type="http://schemas.openxmlformats.org/officeDocument/2006/relationships/customXml" Target="../ink/ink312.xml"/><Relationship Id="rId20" Type="http://schemas.openxmlformats.org/officeDocument/2006/relationships/customXml" Target="../ink/ink262.xml"/><Relationship Id="rId41" Type="http://schemas.openxmlformats.org/officeDocument/2006/relationships/image" Target="../media/image274.png"/><Relationship Id="rId62" Type="http://schemas.openxmlformats.org/officeDocument/2006/relationships/customXml" Target="../ink/ink285.xml"/><Relationship Id="rId83" Type="http://schemas.openxmlformats.org/officeDocument/2006/relationships/image" Target="../media/image293.png"/><Relationship Id="rId88" Type="http://schemas.openxmlformats.org/officeDocument/2006/relationships/customXml" Target="../ink/ink298.xml"/><Relationship Id="rId111" Type="http://schemas.openxmlformats.org/officeDocument/2006/relationships/image" Target="../media/image307.png"/><Relationship Id="rId15" Type="http://schemas.openxmlformats.org/officeDocument/2006/relationships/image" Target="../media/image261.png"/><Relationship Id="rId36" Type="http://schemas.openxmlformats.org/officeDocument/2006/relationships/customXml" Target="../ink/ink270.xml"/><Relationship Id="rId57" Type="http://schemas.openxmlformats.org/officeDocument/2006/relationships/customXml" Target="../ink/ink282.xml"/><Relationship Id="rId106" Type="http://schemas.openxmlformats.org/officeDocument/2006/relationships/customXml" Target="../ink/ink307.xml"/><Relationship Id="rId127" Type="http://schemas.openxmlformats.org/officeDocument/2006/relationships/image" Target="../media/image315.png"/><Relationship Id="rId10" Type="http://schemas.openxmlformats.org/officeDocument/2006/relationships/customXml" Target="../ink/ink257.xml"/><Relationship Id="rId31" Type="http://schemas.openxmlformats.org/officeDocument/2006/relationships/image" Target="../media/image269.png"/><Relationship Id="rId52" Type="http://schemas.openxmlformats.org/officeDocument/2006/relationships/customXml" Target="../ink/ink278.xml"/><Relationship Id="rId73" Type="http://schemas.openxmlformats.org/officeDocument/2006/relationships/image" Target="../media/image288.png"/><Relationship Id="rId78" Type="http://schemas.openxmlformats.org/officeDocument/2006/relationships/customXml" Target="../ink/ink293.xml"/><Relationship Id="rId94" Type="http://schemas.openxmlformats.org/officeDocument/2006/relationships/customXml" Target="../ink/ink301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122" Type="http://schemas.openxmlformats.org/officeDocument/2006/relationships/customXml" Target="../ink/ink315.xml"/><Relationship Id="rId4" Type="http://schemas.openxmlformats.org/officeDocument/2006/relationships/image" Target="../media/image3.png"/><Relationship Id="rId9" Type="http://schemas.openxmlformats.org/officeDocument/2006/relationships/image" Target="../media/image25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0.xml"/><Relationship Id="rId21" Type="http://schemas.openxmlformats.org/officeDocument/2006/relationships/image" Target="../media/image326.png"/><Relationship Id="rId42" Type="http://schemas.openxmlformats.org/officeDocument/2006/relationships/customXml" Target="../ink/ink332.xml"/><Relationship Id="rId63" Type="http://schemas.openxmlformats.org/officeDocument/2006/relationships/image" Target="../media/image346.png"/><Relationship Id="rId84" Type="http://schemas.openxmlformats.org/officeDocument/2006/relationships/customXml" Target="../ink/ink353.xml"/><Relationship Id="rId138" Type="http://schemas.openxmlformats.org/officeDocument/2006/relationships/image" Target="../media/image383.png"/><Relationship Id="rId107" Type="http://schemas.openxmlformats.org/officeDocument/2006/relationships/customXml" Target="../ink/ink365.xml"/><Relationship Id="rId11" Type="http://schemas.openxmlformats.org/officeDocument/2006/relationships/image" Target="../media/image321.png"/><Relationship Id="rId32" Type="http://schemas.openxmlformats.org/officeDocument/2006/relationships/customXml" Target="../ink/ink327.xml"/><Relationship Id="rId53" Type="http://schemas.openxmlformats.org/officeDocument/2006/relationships/image" Target="../media/image341.png"/><Relationship Id="rId74" Type="http://schemas.openxmlformats.org/officeDocument/2006/relationships/customXml" Target="../ink/ink348.xml"/><Relationship Id="rId128" Type="http://schemas.openxmlformats.org/officeDocument/2006/relationships/image" Target="../media/image378.png"/><Relationship Id="rId149" Type="http://schemas.openxmlformats.org/officeDocument/2006/relationships/customXml" Target="../ink/ink386.xml"/><Relationship Id="rId5" Type="http://schemas.openxmlformats.org/officeDocument/2006/relationships/image" Target="../media/image4.png"/><Relationship Id="rId95" Type="http://schemas.openxmlformats.org/officeDocument/2006/relationships/customXml" Target="../ink/ink359.xml"/><Relationship Id="rId22" Type="http://schemas.openxmlformats.org/officeDocument/2006/relationships/customXml" Target="../ink/ink322.xml"/><Relationship Id="rId27" Type="http://schemas.openxmlformats.org/officeDocument/2006/relationships/image" Target="../media/image329.png"/><Relationship Id="rId43" Type="http://schemas.openxmlformats.org/officeDocument/2006/relationships/image" Target="../media/image337.png"/><Relationship Id="rId48" Type="http://schemas.openxmlformats.org/officeDocument/2006/relationships/customXml" Target="../ink/ink335.xml"/><Relationship Id="rId64" Type="http://schemas.openxmlformats.org/officeDocument/2006/relationships/customXml" Target="../ink/ink343.xml"/><Relationship Id="rId69" Type="http://schemas.openxmlformats.org/officeDocument/2006/relationships/image" Target="../media/image349.png"/><Relationship Id="rId113" Type="http://schemas.openxmlformats.org/officeDocument/2006/relationships/customXml" Target="../ink/ink368.xml"/><Relationship Id="rId118" Type="http://schemas.openxmlformats.org/officeDocument/2006/relationships/image" Target="../media/image373.png"/><Relationship Id="rId134" Type="http://schemas.openxmlformats.org/officeDocument/2006/relationships/image" Target="../media/image381.png"/><Relationship Id="rId139" Type="http://schemas.openxmlformats.org/officeDocument/2006/relationships/customXml" Target="../ink/ink381.xml"/><Relationship Id="rId80" Type="http://schemas.openxmlformats.org/officeDocument/2006/relationships/customXml" Target="../ink/ink351.xml"/><Relationship Id="rId85" Type="http://schemas.openxmlformats.org/officeDocument/2006/relationships/image" Target="../media/image357.png"/><Relationship Id="rId150" Type="http://schemas.openxmlformats.org/officeDocument/2006/relationships/customXml" Target="../ink/ink387.xml"/><Relationship Id="rId155" Type="http://schemas.openxmlformats.org/officeDocument/2006/relationships/customXml" Target="../ink/ink391.xml"/><Relationship Id="rId12" Type="http://schemas.openxmlformats.org/officeDocument/2006/relationships/image" Target="../media/image322.png"/><Relationship Id="rId17" Type="http://schemas.openxmlformats.org/officeDocument/2006/relationships/image" Target="../media/image324.png"/><Relationship Id="rId33" Type="http://schemas.openxmlformats.org/officeDocument/2006/relationships/image" Target="../media/image332.png"/><Relationship Id="rId38" Type="http://schemas.openxmlformats.org/officeDocument/2006/relationships/customXml" Target="../ink/ink330.xml"/><Relationship Id="rId59" Type="http://schemas.openxmlformats.org/officeDocument/2006/relationships/image" Target="../media/image344.png"/><Relationship Id="rId103" Type="http://schemas.openxmlformats.org/officeDocument/2006/relationships/customXml" Target="../ink/ink363.xml"/><Relationship Id="rId108" Type="http://schemas.openxmlformats.org/officeDocument/2006/relationships/image" Target="../media/image368.png"/><Relationship Id="rId124" Type="http://schemas.openxmlformats.org/officeDocument/2006/relationships/image" Target="../media/image376.png"/><Relationship Id="rId129" Type="http://schemas.openxmlformats.org/officeDocument/2006/relationships/customXml" Target="../ink/ink376.xml"/><Relationship Id="rId54" Type="http://schemas.openxmlformats.org/officeDocument/2006/relationships/customXml" Target="../ink/ink338.xml"/><Relationship Id="rId70" Type="http://schemas.openxmlformats.org/officeDocument/2006/relationships/customXml" Target="../ink/ink346.xml"/><Relationship Id="rId75" Type="http://schemas.openxmlformats.org/officeDocument/2006/relationships/image" Target="../media/image352.png"/><Relationship Id="rId91" Type="http://schemas.openxmlformats.org/officeDocument/2006/relationships/customXml" Target="../ink/ink357.xml"/><Relationship Id="rId96" Type="http://schemas.openxmlformats.org/officeDocument/2006/relationships/image" Target="../media/image362.png"/><Relationship Id="rId140" Type="http://schemas.openxmlformats.org/officeDocument/2006/relationships/image" Target="../media/image384.png"/><Relationship Id="rId145" Type="http://schemas.openxmlformats.org/officeDocument/2006/relationships/customXml" Target="../ink/ink3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23" Type="http://schemas.openxmlformats.org/officeDocument/2006/relationships/image" Target="../media/image327.png"/><Relationship Id="rId28" Type="http://schemas.openxmlformats.org/officeDocument/2006/relationships/customXml" Target="../ink/ink325.xml"/><Relationship Id="rId49" Type="http://schemas.openxmlformats.org/officeDocument/2006/relationships/image" Target="../media/image339.png"/><Relationship Id="rId114" Type="http://schemas.openxmlformats.org/officeDocument/2006/relationships/image" Target="../media/image371.png"/><Relationship Id="rId119" Type="http://schemas.openxmlformats.org/officeDocument/2006/relationships/customXml" Target="../ink/ink371.xml"/><Relationship Id="rId44" Type="http://schemas.openxmlformats.org/officeDocument/2006/relationships/customXml" Target="../ink/ink333.xml"/><Relationship Id="rId60" Type="http://schemas.openxmlformats.org/officeDocument/2006/relationships/customXml" Target="../ink/ink341.xml"/><Relationship Id="rId65" Type="http://schemas.openxmlformats.org/officeDocument/2006/relationships/image" Target="../media/image347.png"/><Relationship Id="rId81" Type="http://schemas.openxmlformats.org/officeDocument/2006/relationships/image" Target="../media/image355.png"/><Relationship Id="rId86" Type="http://schemas.openxmlformats.org/officeDocument/2006/relationships/customXml" Target="../ink/ink354.xml"/><Relationship Id="rId130" Type="http://schemas.openxmlformats.org/officeDocument/2006/relationships/image" Target="../media/image379.png"/><Relationship Id="rId135" Type="http://schemas.openxmlformats.org/officeDocument/2006/relationships/customXml" Target="../ink/ink379.xml"/><Relationship Id="rId151" Type="http://schemas.openxmlformats.org/officeDocument/2006/relationships/customXml" Target="../ink/ink388.xml"/><Relationship Id="rId156" Type="http://schemas.openxmlformats.org/officeDocument/2006/relationships/image" Target="../media/image390.png"/><Relationship Id="rId13" Type="http://schemas.openxmlformats.org/officeDocument/2006/relationships/image" Target="../media/image323.png"/><Relationship Id="rId18" Type="http://schemas.openxmlformats.org/officeDocument/2006/relationships/customXml" Target="../ink/ink320.xml"/><Relationship Id="rId39" Type="http://schemas.openxmlformats.org/officeDocument/2006/relationships/image" Target="../media/image335.png"/><Relationship Id="rId109" Type="http://schemas.openxmlformats.org/officeDocument/2006/relationships/customXml" Target="../ink/ink366.xml"/><Relationship Id="rId34" Type="http://schemas.openxmlformats.org/officeDocument/2006/relationships/customXml" Target="../ink/ink328.xml"/><Relationship Id="rId50" Type="http://schemas.openxmlformats.org/officeDocument/2006/relationships/customXml" Target="../ink/ink336.xml"/><Relationship Id="rId55" Type="http://schemas.openxmlformats.org/officeDocument/2006/relationships/image" Target="../media/image342.png"/><Relationship Id="rId76" Type="http://schemas.openxmlformats.org/officeDocument/2006/relationships/customXml" Target="../ink/ink349.xml"/><Relationship Id="rId97" Type="http://schemas.openxmlformats.org/officeDocument/2006/relationships/customXml" Target="../ink/ink360.xml"/><Relationship Id="rId104" Type="http://schemas.openxmlformats.org/officeDocument/2006/relationships/image" Target="../media/image366.png"/><Relationship Id="rId120" Type="http://schemas.openxmlformats.org/officeDocument/2006/relationships/image" Target="../media/image374.png"/><Relationship Id="rId125" Type="http://schemas.openxmlformats.org/officeDocument/2006/relationships/customXml" Target="../ink/ink374.xml"/><Relationship Id="rId141" Type="http://schemas.openxmlformats.org/officeDocument/2006/relationships/customXml" Target="../ink/ink382.xml"/><Relationship Id="rId146" Type="http://schemas.openxmlformats.org/officeDocument/2006/relationships/image" Target="../media/image387.png"/><Relationship Id="rId7" Type="http://schemas.openxmlformats.org/officeDocument/2006/relationships/image" Target="../media/image317.png"/><Relationship Id="rId71" Type="http://schemas.openxmlformats.org/officeDocument/2006/relationships/image" Target="../media/image350.png"/><Relationship Id="rId92" Type="http://schemas.openxmlformats.org/officeDocument/2006/relationships/image" Target="../media/image360.png"/><Relationship Id="rId2" Type="http://schemas.openxmlformats.org/officeDocument/2006/relationships/image" Target="../media/image1.png"/><Relationship Id="rId29" Type="http://schemas.openxmlformats.org/officeDocument/2006/relationships/image" Target="../media/image330.png"/><Relationship Id="rId24" Type="http://schemas.openxmlformats.org/officeDocument/2006/relationships/customXml" Target="../ink/ink323.xml"/><Relationship Id="rId40" Type="http://schemas.openxmlformats.org/officeDocument/2006/relationships/customXml" Target="../ink/ink331.xml"/><Relationship Id="rId45" Type="http://schemas.openxmlformats.org/officeDocument/2006/relationships/image" Target="../media/image338.png"/><Relationship Id="rId66" Type="http://schemas.openxmlformats.org/officeDocument/2006/relationships/customXml" Target="../ink/ink344.xml"/><Relationship Id="rId87" Type="http://schemas.openxmlformats.org/officeDocument/2006/relationships/customXml" Target="../ink/ink355.xml"/><Relationship Id="rId110" Type="http://schemas.openxmlformats.org/officeDocument/2006/relationships/image" Target="../media/image369.png"/><Relationship Id="rId115" Type="http://schemas.openxmlformats.org/officeDocument/2006/relationships/customXml" Target="../ink/ink369.xml"/><Relationship Id="rId131" Type="http://schemas.openxmlformats.org/officeDocument/2006/relationships/customXml" Target="../ink/ink377.xml"/><Relationship Id="rId136" Type="http://schemas.openxmlformats.org/officeDocument/2006/relationships/image" Target="../media/image382.png"/><Relationship Id="rId61" Type="http://schemas.openxmlformats.org/officeDocument/2006/relationships/image" Target="../media/image345.png"/><Relationship Id="rId82" Type="http://schemas.openxmlformats.org/officeDocument/2006/relationships/customXml" Target="../ink/ink352.xml"/><Relationship Id="rId152" Type="http://schemas.openxmlformats.org/officeDocument/2006/relationships/customXml" Target="../ink/ink389.xml"/><Relationship Id="rId19" Type="http://schemas.openxmlformats.org/officeDocument/2006/relationships/image" Target="../media/image325.png"/><Relationship Id="rId14" Type="http://schemas.openxmlformats.org/officeDocument/2006/relationships/customXml" Target="../ink/ink318.xml"/><Relationship Id="rId30" Type="http://schemas.openxmlformats.org/officeDocument/2006/relationships/customXml" Target="../ink/ink326.xml"/><Relationship Id="rId35" Type="http://schemas.openxmlformats.org/officeDocument/2006/relationships/image" Target="../media/image333.png"/><Relationship Id="rId56" Type="http://schemas.openxmlformats.org/officeDocument/2006/relationships/customXml" Target="../ink/ink339.xml"/><Relationship Id="rId77" Type="http://schemas.openxmlformats.org/officeDocument/2006/relationships/image" Target="../media/image353.png"/><Relationship Id="rId100" Type="http://schemas.openxmlformats.org/officeDocument/2006/relationships/image" Target="../media/image364.png"/><Relationship Id="rId105" Type="http://schemas.openxmlformats.org/officeDocument/2006/relationships/customXml" Target="../ink/ink364.xml"/><Relationship Id="rId126" Type="http://schemas.openxmlformats.org/officeDocument/2006/relationships/image" Target="../media/image377.png"/><Relationship Id="rId147" Type="http://schemas.openxmlformats.org/officeDocument/2006/relationships/customXml" Target="../ink/ink385.xml"/><Relationship Id="rId8" Type="http://schemas.openxmlformats.org/officeDocument/2006/relationships/image" Target="../media/image318.png"/><Relationship Id="rId51" Type="http://schemas.openxmlformats.org/officeDocument/2006/relationships/image" Target="../media/image340.png"/><Relationship Id="rId72" Type="http://schemas.openxmlformats.org/officeDocument/2006/relationships/customXml" Target="../ink/ink347.xml"/><Relationship Id="rId93" Type="http://schemas.openxmlformats.org/officeDocument/2006/relationships/customXml" Target="../ink/ink358.xml"/><Relationship Id="rId98" Type="http://schemas.openxmlformats.org/officeDocument/2006/relationships/image" Target="../media/image363.png"/><Relationship Id="rId121" Type="http://schemas.openxmlformats.org/officeDocument/2006/relationships/customXml" Target="../ink/ink372.xml"/><Relationship Id="rId142" Type="http://schemas.openxmlformats.org/officeDocument/2006/relationships/image" Target="../media/image385.png"/><Relationship Id="rId3" Type="http://schemas.openxmlformats.org/officeDocument/2006/relationships/image" Target="../media/image2.png"/><Relationship Id="rId25" Type="http://schemas.openxmlformats.org/officeDocument/2006/relationships/image" Target="../media/image328.png"/><Relationship Id="rId46" Type="http://schemas.openxmlformats.org/officeDocument/2006/relationships/customXml" Target="../ink/ink334.xml"/><Relationship Id="rId67" Type="http://schemas.openxmlformats.org/officeDocument/2006/relationships/image" Target="../media/image348.png"/><Relationship Id="rId116" Type="http://schemas.openxmlformats.org/officeDocument/2006/relationships/image" Target="../media/image372.png"/><Relationship Id="rId137" Type="http://schemas.openxmlformats.org/officeDocument/2006/relationships/customXml" Target="../ink/ink380.xml"/><Relationship Id="rId20" Type="http://schemas.openxmlformats.org/officeDocument/2006/relationships/customXml" Target="../ink/ink321.xml"/><Relationship Id="rId41" Type="http://schemas.openxmlformats.org/officeDocument/2006/relationships/image" Target="../media/image336.png"/><Relationship Id="rId62" Type="http://schemas.openxmlformats.org/officeDocument/2006/relationships/customXml" Target="../ink/ink342.xml"/><Relationship Id="rId83" Type="http://schemas.openxmlformats.org/officeDocument/2006/relationships/image" Target="../media/image356.png"/><Relationship Id="rId88" Type="http://schemas.openxmlformats.org/officeDocument/2006/relationships/image" Target="../media/image358.png"/><Relationship Id="rId111" Type="http://schemas.openxmlformats.org/officeDocument/2006/relationships/customXml" Target="../ink/ink367.xml"/><Relationship Id="rId132" Type="http://schemas.openxmlformats.org/officeDocument/2006/relationships/image" Target="../media/image380.png"/><Relationship Id="rId153" Type="http://schemas.openxmlformats.org/officeDocument/2006/relationships/customXml" Target="../ink/ink390.xml"/><Relationship Id="rId15" Type="http://schemas.openxmlformats.org/officeDocument/2006/relationships/image" Target="../media/image2660.png"/><Relationship Id="rId36" Type="http://schemas.openxmlformats.org/officeDocument/2006/relationships/customXml" Target="../ink/ink329.xml"/><Relationship Id="rId57" Type="http://schemas.openxmlformats.org/officeDocument/2006/relationships/image" Target="../media/image343.png"/><Relationship Id="rId106" Type="http://schemas.openxmlformats.org/officeDocument/2006/relationships/image" Target="../media/image367.png"/><Relationship Id="rId127" Type="http://schemas.openxmlformats.org/officeDocument/2006/relationships/customXml" Target="../ink/ink375.xml"/><Relationship Id="rId10" Type="http://schemas.openxmlformats.org/officeDocument/2006/relationships/image" Target="../media/image320.png"/><Relationship Id="rId31" Type="http://schemas.openxmlformats.org/officeDocument/2006/relationships/image" Target="../media/image331.png"/><Relationship Id="rId52" Type="http://schemas.openxmlformats.org/officeDocument/2006/relationships/customXml" Target="../ink/ink337.xml"/><Relationship Id="rId73" Type="http://schemas.openxmlformats.org/officeDocument/2006/relationships/image" Target="../media/image351.png"/><Relationship Id="rId78" Type="http://schemas.openxmlformats.org/officeDocument/2006/relationships/customXml" Target="../ink/ink350.xml"/><Relationship Id="rId94" Type="http://schemas.openxmlformats.org/officeDocument/2006/relationships/image" Target="../media/image361.png"/><Relationship Id="rId99" Type="http://schemas.openxmlformats.org/officeDocument/2006/relationships/customXml" Target="../ink/ink361.xml"/><Relationship Id="rId101" Type="http://schemas.openxmlformats.org/officeDocument/2006/relationships/customXml" Target="../ink/ink362.xml"/><Relationship Id="rId122" Type="http://schemas.openxmlformats.org/officeDocument/2006/relationships/image" Target="../media/image375.png"/><Relationship Id="rId143" Type="http://schemas.openxmlformats.org/officeDocument/2006/relationships/customXml" Target="../ink/ink383.xml"/><Relationship Id="rId148" Type="http://schemas.openxmlformats.org/officeDocument/2006/relationships/image" Target="../media/image388.png"/><Relationship Id="rId4" Type="http://schemas.openxmlformats.org/officeDocument/2006/relationships/image" Target="../media/image3.png"/><Relationship Id="rId9" Type="http://schemas.openxmlformats.org/officeDocument/2006/relationships/image" Target="../media/image319.png"/><Relationship Id="rId26" Type="http://schemas.openxmlformats.org/officeDocument/2006/relationships/customXml" Target="../ink/ink324.xml"/><Relationship Id="rId47" Type="http://schemas.openxmlformats.org/officeDocument/2006/relationships/image" Target="../media/image40.png"/><Relationship Id="rId68" Type="http://schemas.openxmlformats.org/officeDocument/2006/relationships/customXml" Target="../ink/ink345.xml"/><Relationship Id="rId89" Type="http://schemas.openxmlformats.org/officeDocument/2006/relationships/customXml" Target="../ink/ink356.xml"/><Relationship Id="rId112" Type="http://schemas.openxmlformats.org/officeDocument/2006/relationships/image" Target="../media/image370.png"/><Relationship Id="rId133" Type="http://schemas.openxmlformats.org/officeDocument/2006/relationships/customXml" Target="../ink/ink378.xml"/><Relationship Id="rId154" Type="http://schemas.openxmlformats.org/officeDocument/2006/relationships/image" Target="../media/image389.png"/><Relationship Id="rId16" Type="http://schemas.openxmlformats.org/officeDocument/2006/relationships/customXml" Target="../ink/ink319.xml"/><Relationship Id="rId37" Type="http://schemas.openxmlformats.org/officeDocument/2006/relationships/image" Target="../media/image334.png"/><Relationship Id="rId58" Type="http://schemas.openxmlformats.org/officeDocument/2006/relationships/customXml" Target="../ink/ink340.xml"/><Relationship Id="rId79" Type="http://schemas.openxmlformats.org/officeDocument/2006/relationships/image" Target="../media/image354.png"/><Relationship Id="rId102" Type="http://schemas.openxmlformats.org/officeDocument/2006/relationships/image" Target="../media/image365.png"/><Relationship Id="rId123" Type="http://schemas.openxmlformats.org/officeDocument/2006/relationships/customXml" Target="../ink/ink373.xml"/><Relationship Id="rId144" Type="http://schemas.openxmlformats.org/officeDocument/2006/relationships/image" Target="../media/image386.png"/><Relationship Id="rId90" Type="http://schemas.openxmlformats.org/officeDocument/2006/relationships/image" Target="../media/image35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34" Type="http://schemas.openxmlformats.org/officeDocument/2006/relationships/customXml" Target="../ink/ink398.xml"/><Relationship Id="rId42" Type="http://schemas.openxmlformats.org/officeDocument/2006/relationships/customXml" Target="../ink/ink402.xml"/><Relationship Id="rId47" Type="http://schemas.openxmlformats.org/officeDocument/2006/relationships/image" Target="../media/image401.png"/><Relationship Id="rId50" Type="http://schemas.openxmlformats.org/officeDocument/2006/relationships/customXml" Target="../ink/ink406.xml"/><Relationship Id="rId55" Type="http://schemas.openxmlformats.org/officeDocument/2006/relationships/image" Target="../media/image405.png"/><Relationship Id="rId63" Type="http://schemas.openxmlformats.org/officeDocument/2006/relationships/image" Target="../media/image409.png"/><Relationship Id="rId68" Type="http://schemas.openxmlformats.org/officeDocument/2006/relationships/customXml" Target="../ink/ink415.xml"/><Relationship Id="rId76" Type="http://schemas.openxmlformats.org/officeDocument/2006/relationships/customXml" Target="../ink/ink419.xml"/><Relationship Id="rId7" Type="http://schemas.openxmlformats.org/officeDocument/2006/relationships/customXml" Target="../ink/ink392.xml"/><Relationship Id="rId71" Type="http://schemas.openxmlformats.org/officeDocument/2006/relationships/image" Target="../media/image413.png"/><Relationship Id="rId2" Type="http://schemas.openxmlformats.org/officeDocument/2006/relationships/image" Target="../media/image1.png"/><Relationship Id="rId29" Type="http://schemas.openxmlformats.org/officeDocument/2006/relationships/image" Target="../media/image392.png"/><Relationship Id="rId24" Type="http://schemas.openxmlformats.org/officeDocument/2006/relationships/image" Target="../media/image2940.png"/><Relationship Id="rId32" Type="http://schemas.openxmlformats.org/officeDocument/2006/relationships/customXml" Target="../ink/ink397.xml"/><Relationship Id="rId37" Type="http://schemas.openxmlformats.org/officeDocument/2006/relationships/image" Target="../media/image396.png"/><Relationship Id="rId40" Type="http://schemas.openxmlformats.org/officeDocument/2006/relationships/customXml" Target="../ink/ink401.xml"/><Relationship Id="rId45" Type="http://schemas.openxmlformats.org/officeDocument/2006/relationships/image" Target="../media/image400.png"/><Relationship Id="rId53" Type="http://schemas.openxmlformats.org/officeDocument/2006/relationships/image" Target="../media/image404.png"/><Relationship Id="rId58" Type="http://schemas.openxmlformats.org/officeDocument/2006/relationships/customXml" Target="../ink/ink410.xml"/><Relationship Id="rId66" Type="http://schemas.openxmlformats.org/officeDocument/2006/relationships/customXml" Target="../ink/ink414.xml"/><Relationship Id="rId74" Type="http://schemas.openxmlformats.org/officeDocument/2006/relationships/customXml" Target="../ink/ink418.xml"/><Relationship Id="rId79" Type="http://schemas.openxmlformats.org/officeDocument/2006/relationships/image" Target="../media/image417.png"/><Relationship Id="rId5" Type="http://schemas.openxmlformats.org/officeDocument/2006/relationships/image" Target="../media/image4.png"/><Relationship Id="rId61" Type="http://schemas.openxmlformats.org/officeDocument/2006/relationships/image" Target="../media/image408.png"/><Relationship Id="rId27" Type="http://schemas.openxmlformats.org/officeDocument/2006/relationships/customXml" Target="../ink/ink394.xml"/><Relationship Id="rId30" Type="http://schemas.openxmlformats.org/officeDocument/2006/relationships/customXml" Target="../ink/ink396.xml"/><Relationship Id="rId35" Type="http://schemas.openxmlformats.org/officeDocument/2006/relationships/image" Target="../media/image395.png"/><Relationship Id="rId43" Type="http://schemas.openxmlformats.org/officeDocument/2006/relationships/image" Target="../media/image399.png"/><Relationship Id="rId48" Type="http://schemas.openxmlformats.org/officeDocument/2006/relationships/customXml" Target="../ink/ink405.xml"/><Relationship Id="rId56" Type="http://schemas.openxmlformats.org/officeDocument/2006/relationships/customXml" Target="../ink/ink409.xml"/><Relationship Id="rId64" Type="http://schemas.openxmlformats.org/officeDocument/2006/relationships/customXml" Target="../ink/ink413.xml"/><Relationship Id="rId69" Type="http://schemas.openxmlformats.org/officeDocument/2006/relationships/image" Target="../media/image412.png"/><Relationship Id="rId77" Type="http://schemas.openxmlformats.org/officeDocument/2006/relationships/image" Target="../media/image416.png"/><Relationship Id="rId51" Type="http://schemas.openxmlformats.org/officeDocument/2006/relationships/image" Target="../media/image403.png"/><Relationship Id="rId72" Type="http://schemas.openxmlformats.org/officeDocument/2006/relationships/customXml" Target="../ink/ink417.xml"/><Relationship Id="rId80" Type="http://schemas.openxmlformats.org/officeDocument/2006/relationships/customXml" Target="../ink/ink421.xml"/><Relationship Id="rId3" Type="http://schemas.openxmlformats.org/officeDocument/2006/relationships/image" Target="../media/image2.png"/><Relationship Id="rId25" Type="http://schemas.openxmlformats.org/officeDocument/2006/relationships/customXml" Target="../ink/ink393.xml"/><Relationship Id="rId33" Type="http://schemas.openxmlformats.org/officeDocument/2006/relationships/image" Target="../media/image394.png"/><Relationship Id="rId38" Type="http://schemas.openxmlformats.org/officeDocument/2006/relationships/customXml" Target="../ink/ink400.xml"/><Relationship Id="rId46" Type="http://schemas.openxmlformats.org/officeDocument/2006/relationships/customXml" Target="../ink/ink404.xml"/><Relationship Id="rId59" Type="http://schemas.openxmlformats.org/officeDocument/2006/relationships/image" Target="../media/image407.png"/><Relationship Id="rId67" Type="http://schemas.openxmlformats.org/officeDocument/2006/relationships/image" Target="../media/image411.png"/><Relationship Id="rId41" Type="http://schemas.openxmlformats.org/officeDocument/2006/relationships/image" Target="../media/image398.png"/><Relationship Id="rId54" Type="http://schemas.openxmlformats.org/officeDocument/2006/relationships/customXml" Target="../ink/ink408.xml"/><Relationship Id="rId62" Type="http://schemas.openxmlformats.org/officeDocument/2006/relationships/customXml" Target="../ink/ink412.xml"/><Relationship Id="rId70" Type="http://schemas.openxmlformats.org/officeDocument/2006/relationships/customXml" Target="../ink/ink416.xml"/><Relationship Id="rId75" Type="http://schemas.openxmlformats.org/officeDocument/2006/relationships/image" Target="../media/image4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1.png"/><Relationship Id="rId28" Type="http://schemas.openxmlformats.org/officeDocument/2006/relationships/customXml" Target="../ink/ink395.xml"/><Relationship Id="rId36" Type="http://schemas.openxmlformats.org/officeDocument/2006/relationships/customXml" Target="../ink/ink399.xml"/><Relationship Id="rId49" Type="http://schemas.openxmlformats.org/officeDocument/2006/relationships/image" Target="../media/image402.png"/><Relationship Id="rId57" Type="http://schemas.openxmlformats.org/officeDocument/2006/relationships/image" Target="../media/image406.png"/><Relationship Id="rId31" Type="http://schemas.openxmlformats.org/officeDocument/2006/relationships/image" Target="../media/image393.png"/><Relationship Id="rId44" Type="http://schemas.openxmlformats.org/officeDocument/2006/relationships/customXml" Target="../ink/ink403.xml"/><Relationship Id="rId52" Type="http://schemas.openxmlformats.org/officeDocument/2006/relationships/customXml" Target="../ink/ink407.xml"/><Relationship Id="rId60" Type="http://schemas.openxmlformats.org/officeDocument/2006/relationships/customXml" Target="../ink/ink411.xml"/><Relationship Id="rId65" Type="http://schemas.openxmlformats.org/officeDocument/2006/relationships/image" Target="../media/image410.png"/><Relationship Id="rId73" Type="http://schemas.openxmlformats.org/officeDocument/2006/relationships/image" Target="../media/image414.png"/><Relationship Id="rId78" Type="http://schemas.openxmlformats.org/officeDocument/2006/relationships/customXml" Target="../ink/ink420.xml"/><Relationship Id="rId81" Type="http://schemas.openxmlformats.org/officeDocument/2006/relationships/image" Target="../media/image418.png"/><Relationship Id="rId4" Type="http://schemas.openxmlformats.org/officeDocument/2006/relationships/image" Target="../media/image3.png"/><Relationship Id="rId39" Type="http://schemas.openxmlformats.org/officeDocument/2006/relationships/image" Target="../media/image3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394344" y="393194"/>
            <a:ext cx="509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+mj-lt"/>
              </a:rPr>
              <a:t>FONCTIONS LOGIQUES SUR 2 VARIABLES LOGIQUES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0C79C396-B3C4-119A-021C-7BDF88F1531B}"/>
                  </a:ext>
                </a:extLst>
              </p14:cNvPr>
              <p14:cNvContentPartPr/>
              <p14:nvPr/>
            </p14:nvContentPartPr>
            <p14:xfrm>
              <a:off x="6738840" y="5209003"/>
              <a:ext cx="360" cy="3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0C79C396-B3C4-119A-021C-7BDF88F153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32720" y="520288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BAFA8F80-089C-81BE-058C-CFB3E524107A}"/>
                  </a:ext>
                </a:extLst>
              </p14:cNvPr>
              <p14:cNvContentPartPr/>
              <p14:nvPr/>
            </p14:nvContentPartPr>
            <p14:xfrm>
              <a:off x="10523520" y="3752803"/>
              <a:ext cx="360" cy="36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BAFA8F80-089C-81BE-058C-CFB3E52410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17400" y="374668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5" name="Encre 1044">
                <a:extLst>
                  <a:ext uri="{FF2B5EF4-FFF2-40B4-BE49-F238E27FC236}">
                    <a16:creationId xmlns:a16="http://schemas.microsoft.com/office/drawing/2014/main" id="{594324AE-3671-A0F4-D2B4-E49B90368492}"/>
                  </a:ext>
                </a:extLst>
              </p14:cNvPr>
              <p14:cNvContentPartPr/>
              <p14:nvPr/>
            </p14:nvContentPartPr>
            <p14:xfrm>
              <a:off x="1242360" y="1956763"/>
              <a:ext cx="360" cy="720"/>
            </p14:xfrm>
          </p:contentPart>
        </mc:Choice>
        <mc:Fallback xmlns="">
          <p:pic>
            <p:nvPicPr>
              <p:cNvPr id="1045" name="Encre 1044">
                <a:extLst>
                  <a:ext uri="{FF2B5EF4-FFF2-40B4-BE49-F238E27FC236}">
                    <a16:creationId xmlns:a16="http://schemas.microsoft.com/office/drawing/2014/main" id="{594324AE-3671-A0F4-D2B4-E49B9036849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36240" y="1950643"/>
                <a:ext cx="126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47" name="Encre 1046">
                <a:extLst>
                  <a:ext uri="{FF2B5EF4-FFF2-40B4-BE49-F238E27FC236}">
                    <a16:creationId xmlns:a16="http://schemas.microsoft.com/office/drawing/2014/main" id="{3D5736C6-B368-EF45-DE01-711203B6FA55}"/>
                  </a:ext>
                </a:extLst>
              </p14:cNvPr>
              <p14:cNvContentPartPr/>
              <p14:nvPr/>
            </p14:nvContentPartPr>
            <p14:xfrm>
              <a:off x="780120" y="1978363"/>
              <a:ext cx="5400" cy="2160"/>
            </p14:xfrm>
          </p:contentPart>
        </mc:Choice>
        <mc:Fallback xmlns="">
          <p:pic>
            <p:nvPicPr>
              <p:cNvPr id="1047" name="Encre 1046">
                <a:extLst>
                  <a:ext uri="{FF2B5EF4-FFF2-40B4-BE49-F238E27FC236}">
                    <a16:creationId xmlns:a16="http://schemas.microsoft.com/office/drawing/2014/main" id="{3D5736C6-B368-EF45-DE01-711203B6FA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4000" y="1972243"/>
                <a:ext cx="176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50" name="Encre 1049">
                <a:extLst>
                  <a:ext uri="{FF2B5EF4-FFF2-40B4-BE49-F238E27FC236}">
                    <a16:creationId xmlns:a16="http://schemas.microsoft.com/office/drawing/2014/main" id="{B42090F0-FF59-6B59-CF03-1B2F071C1C89}"/>
                  </a:ext>
                </a:extLst>
              </p14:cNvPr>
              <p14:cNvContentPartPr/>
              <p14:nvPr/>
            </p14:nvContentPartPr>
            <p14:xfrm>
              <a:off x="1239120" y="2265643"/>
              <a:ext cx="3240" cy="1080"/>
            </p14:xfrm>
          </p:contentPart>
        </mc:Choice>
        <mc:Fallback xmlns="">
          <p:pic>
            <p:nvPicPr>
              <p:cNvPr id="1050" name="Encre 1049">
                <a:extLst>
                  <a:ext uri="{FF2B5EF4-FFF2-40B4-BE49-F238E27FC236}">
                    <a16:creationId xmlns:a16="http://schemas.microsoft.com/office/drawing/2014/main" id="{B42090F0-FF59-6B59-CF03-1B2F071C1C8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233000" y="2259523"/>
                <a:ext cx="154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7" name="Groupe 1056">
            <a:extLst>
              <a:ext uri="{FF2B5EF4-FFF2-40B4-BE49-F238E27FC236}">
                <a16:creationId xmlns:a16="http://schemas.microsoft.com/office/drawing/2014/main" id="{3BB3050F-34E9-0A92-D52F-494AB2497AFE}"/>
              </a:ext>
            </a:extLst>
          </p:cNvPr>
          <p:cNvGrpSpPr/>
          <p:nvPr/>
        </p:nvGrpSpPr>
        <p:grpSpPr>
          <a:xfrm>
            <a:off x="751320" y="2569843"/>
            <a:ext cx="21240" cy="32400"/>
            <a:chOff x="751320" y="2569843"/>
            <a:chExt cx="2124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3" name="Encre 1052">
                  <a:extLst>
                    <a:ext uri="{FF2B5EF4-FFF2-40B4-BE49-F238E27FC236}">
                      <a16:creationId xmlns:a16="http://schemas.microsoft.com/office/drawing/2014/main" id="{8277227A-FB79-F57E-ECA9-2FE3D0250D42}"/>
                    </a:ext>
                  </a:extLst>
                </p14:cNvPr>
                <p14:cNvContentPartPr/>
                <p14:nvPr/>
              </p14:nvContentPartPr>
              <p14:xfrm>
                <a:off x="772200" y="2601883"/>
                <a:ext cx="360" cy="360"/>
              </p14:xfrm>
            </p:contentPart>
          </mc:Choice>
          <mc:Fallback xmlns="">
            <p:pic>
              <p:nvPicPr>
                <p:cNvPr id="1053" name="Encre 1052">
                  <a:extLst>
                    <a:ext uri="{FF2B5EF4-FFF2-40B4-BE49-F238E27FC236}">
                      <a16:creationId xmlns:a16="http://schemas.microsoft.com/office/drawing/2014/main" id="{8277227A-FB79-F57E-ECA9-2FE3D0250D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6080" y="25957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4822BCA2-33ED-AE04-FE4B-52A16301F969}"/>
                    </a:ext>
                  </a:extLst>
                </p14:cNvPr>
                <p14:cNvContentPartPr/>
                <p14:nvPr/>
              </p14:nvContentPartPr>
              <p14:xfrm>
                <a:off x="751320" y="2569843"/>
                <a:ext cx="20880" cy="32400"/>
              </p14:xfrm>
            </p:contentPart>
          </mc:Choice>
          <mc:Fallback xmlns=""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4822BCA2-33ED-AE04-FE4B-52A16301F9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5200" y="2563723"/>
                  <a:ext cx="331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58" name="Encre 1057">
                <a:extLst>
                  <a:ext uri="{FF2B5EF4-FFF2-40B4-BE49-F238E27FC236}">
                    <a16:creationId xmlns:a16="http://schemas.microsoft.com/office/drawing/2014/main" id="{484DE63D-8D32-7423-65D4-8A974366BE37}"/>
                  </a:ext>
                </a:extLst>
              </p14:cNvPr>
              <p14:cNvContentPartPr/>
              <p14:nvPr/>
            </p14:nvContentPartPr>
            <p14:xfrm>
              <a:off x="1220040" y="2957563"/>
              <a:ext cx="3600" cy="3240"/>
            </p14:xfrm>
          </p:contentPart>
        </mc:Choice>
        <mc:Fallback xmlns="">
          <p:pic>
            <p:nvPicPr>
              <p:cNvPr id="1058" name="Encre 1057">
                <a:extLst>
                  <a:ext uri="{FF2B5EF4-FFF2-40B4-BE49-F238E27FC236}">
                    <a16:creationId xmlns:a16="http://schemas.microsoft.com/office/drawing/2014/main" id="{484DE63D-8D32-7423-65D4-8A974366BE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13920" y="2951443"/>
                <a:ext cx="158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59" name="Encre 1058">
                <a:extLst>
                  <a:ext uri="{FF2B5EF4-FFF2-40B4-BE49-F238E27FC236}">
                    <a16:creationId xmlns:a16="http://schemas.microsoft.com/office/drawing/2014/main" id="{2E421307-3B4C-F52B-3351-15F5DCD1C4CC}"/>
                  </a:ext>
                </a:extLst>
              </p14:cNvPr>
              <p14:cNvContentPartPr/>
              <p14:nvPr/>
            </p14:nvContentPartPr>
            <p14:xfrm>
              <a:off x="735120" y="3012283"/>
              <a:ext cx="9000" cy="5040"/>
            </p14:xfrm>
          </p:contentPart>
        </mc:Choice>
        <mc:Fallback xmlns="">
          <p:pic>
            <p:nvPicPr>
              <p:cNvPr id="1059" name="Encre 1058">
                <a:extLst>
                  <a:ext uri="{FF2B5EF4-FFF2-40B4-BE49-F238E27FC236}">
                    <a16:creationId xmlns:a16="http://schemas.microsoft.com/office/drawing/2014/main" id="{2E421307-3B4C-F52B-3351-15F5DCD1C4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9000" y="3006163"/>
                <a:ext cx="2124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E693A526-0A44-5850-A89A-BFFE33202862}"/>
              </a:ext>
            </a:extLst>
          </p:cNvPr>
          <p:cNvGrpSpPr/>
          <p:nvPr/>
        </p:nvGrpSpPr>
        <p:grpSpPr>
          <a:xfrm>
            <a:off x="2837196" y="4751335"/>
            <a:ext cx="349200" cy="446400"/>
            <a:chOff x="2837196" y="4751335"/>
            <a:chExt cx="3492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4" name="Encre 1103">
                  <a:extLst>
                    <a:ext uri="{FF2B5EF4-FFF2-40B4-BE49-F238E27FC236}">
                      <a16:creationId xmlns:a16="http://schemas.microsoft.com/office/drawing/2014/main" id="{4513C60F-055A-F94B-4483-82A5D3BA15C9}"/>
                    </a:ext>
                  </a:extLst>
                </p14:cNvPr>
                <p14:cNvContentPartPr/>
                <p14:nvPr/>
              </p14:nvContentPartPr>
              <p14:xfrm>
                <a:off x="2837196" y="4822975"/>
                <a:ext cx="349200" cy="189360"/>
              </p14:xfrm>
            </p:contentPart>
          </mc:Choice>
          <mc:Fallback>
            <p:pic>
              <p:nvPicPr>
                <p:cNvPr id="1104" name="Encre 1103">
                  <a:extLst>
                    <a:ext uri="{FF2B5EF4-FFF2-40B4-BE49-F238E27FC236}">
                      <a16:creationId xmlns:a16="http://schemas.microsoft.com/office/drawing/2014/main" id="{4513C60F-055A-F94B-4483-82A5D3BA15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31076" y="4816855"/>
                  <a:ext cx="361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5" name="Encre 1104">
                  <a:extLst>
                    <a:ext uri="{FF2B5EF4-FFF2-40B4-BE49-F238E27FC236}">
                      <a16:creationId xmlns:a16="http://schemas.microsoft.com/office/drawing/2014/main" id="{7AFC93E7-62A8-C027-9BFC-706676A30FE5}"/>
                    </a:ext>
                  </a:extLst>
                </p14:cNvPr>
                <p14:cNvContentPartPr/>
                <p14:nvPr/>
              </p14:nvContentPartPr>
              <p14:xfrm>
                <a:off x="2946276" y="4751335"/>
                <a:ext cx="191880" cy="446400"/>
              </p14:xfrm>
            </p:contentPart>
          </mc:Choice>
          <mc:Fallback>
            <p:pic>
              <p:nvPicPr>
                <p:cNvPr id="1105" name="Encre 1104">
                  <a:extLst>
                    <a:ext uri="{FF2B5EF4-FFF2-40B4-BE49-F238E27FC236}">
                      <a16:creationId xmlns:a16="http://schemas.microsoft.com/office/drawing/2014/main" id="{7AFC93E7-62A8-C027-9BFC-706676A30FE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40156" y="4745215"/>
                  <a:ext cx="20412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e 1108">
            <a:extLst>
              <a:ext uri="{FF2B5EF4-FFF2-40B4-BE49-F238E27FC236}">
                <a16:creationId xmlns:a16="http://schemas.microsoft.com/office/drawing/2014/main" id="{BDA29604-180A-0764-CC25-75227EE933CB}"/>
              </a:ext>
            </a:extLst>
          </p:cNvPr>
          <p:cNvGrpSpPr/>
          <p:nvPr/>
        </p:nvGrpSpPr>
        <p:grpSpPr>
          <a:xfrm>
            <a:off x="2246076" y="4876975"/>
            <a:ext cx="205200" cy="569880"/>
            <a:chOff x="2246076" y="4876975"/>
            <a:chExt cx="20520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6" name="Encre 1105">
                  <a:extLst>
                    <a:ext uri="{FF2B5EF4-FFF2-40B4-BE49-F238E27FC236}">
                      <a16:creationId xmlns:a16="http://schemas.microsoft.com/office/drawing/2014/main" id="{049FC5E8-9CA6-A7F1-DBA6-FD621967D023}"/>
                    </a:ext>
                  </a:extLst>
                </p14:cNvPr>
                <p14:cNvContentPartPr/>
                <p14:nvPr/>
              </p14:nvContentPartPr>
              <p14:xfrm>
                <a:off x="2246076" y="4942495"/>
                <a:ext cx="191880" cy="131040"/>
              </p14:xfrm>
            </p:contentPart>
          </mc:Choice>
          <mc:Fallback>
            <p:pic>
              <p:nvPicPr>
                <p:cNvPr id="1106" name="Encre 1105">
                  <a:extLst>
                    <a:ext uri="{FF2B5EF4-FFF2-40B4-BE49-F238E27FC236}">
                      <a16:creationId xmlns:a16="http://schemas.microsoft.com/office/drawing/2014/main" id="{049FC5E8-9CA6-A7F1-DBA6-FD621967D0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9956" y="4936375"/>
                  <a:ext cx="20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7" name="Encre 1106">
                  <a:extLst>
                    <a:ext uri="{FF2B5EF4-FFF2-40B4-BE49-F238E27FC236}">
                      <a16:creationId xmlns:a16="http://schemas.microsoft.com/office/drawing/2014/main" id="{42495F19-EEFB-59AC-77F9-368B30217B94}"/>
                    </a:ext>
                  </a:extLst>
                </p14:cNvPr>
                <p14:cNvContentPartPr/>
                <p14:nvPr/>
              </p14:nvContentPartPr>
              <p14:xfrm>
                <a:off x="2347236" y="4876975"/>
                <a:ext cx="104040" cy="569880"/>
              </p14:xfrm>
            </p:contentPart>
          </mc:Choice>
          <mc:Fallback>
            <p:pic>
              <p:nvPicPr>
                <p:cNvPr id="1107" name="Encre 1106">
                  <a:extLst>
                    <a:ext uri="{FF2B5EF4-FFF2-40B4-BE49-F238E27FC236}">
                      <a16:creationId xmlns:a16="http://schemas.microsoft.com/office/drawing/2014/main" id="{42495F19-EEFB-59AC-77F9-368B30217B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41116" y="4870855"/>
                  <a:ext cx="116280" cy="58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08" name="Encre 1107">
                <a:extLst>
                  <a:ext uri="{FF2B5EF4-FFF2-40B4-BE49-F238E27FC236}">
                    <a16:creationId xmlns:a16="http://schemas.microsoft.com/office/drawing/2014/main" id="{AE8732B5-56B0-2A9C-C07B-1E3C57252905}"/>
                  </a:ext>
                </a:extLst>
              </p14:cNvPr>
              <p14:cNvContentPartPr/>
              <p14:nvPr/>
            </p14:nvContentPartPr>
            <p14:xfrm>
              <a:off x="1581516" y="4965535"/>
              <a:ext cx="327600" cy="501480"/>
            </p14:xfrm>
          </p:contentPart>
        </mc:Choice>
        <mc:Fallback>
          <p:pic>
            <p:nvPicPr>
              <p:cNvPr id="1108" name="Encre 1107">
                <a:extLst>
                  <a:ext uri="{FF2B5EF4-FFF2-40B4-BE49-F238E27FC236}">
                    <a16:creationId xmlns:a16="http://schemas.microsoft.com/office/drawing/2014/main" id="{AE8732B5-56B0-2A9C-C07B-1E3C5725290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75396" y="4959415"/>
                <a:ext cx="33984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8" name="Groupe 1137">
            <a:extLst>
              <a:ext uri="{FF2B5EF4-FFF2-40B4-BE49-F238E27FC236}">
                <a16:creationId xmlns:a16="http://schemas.microsoft.com/office/drawing/2014/main" id="{54FC9506-1723-68D3-E004-4B12237A8E79}"/>
              </a:ext>
            </a:extLst>
          </p:cNvPr>
          <p:cNvGrpSpPr/>
          <p:nvPr/>
        </p:nvGrpSpPr>
        <p:grpSpPr>
          <a:xfrm>
            <a:off x="3694716" y="2690695"/>
            <a:ext cx="8481928" cy="2260080"/>
            <a:chOff x="3694716" y="2690695"/>
            <a:chExt cx="8481928" cy="22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2" name="Encre 1091">
                  <a:extLst>
                    <a:ext uri="{FF2B5EF4-FFF2-40B4-BE49-F238E27FC236}">
                      <a16:creationId xmlns:a16="http://schemas.microsoft.com/office/drawing/2014/main" id="{5B8AF2B0-C742-1A05-AF08-ED01203AE258}"/>
                    </a:ext>
                  </a:extLst>
                </p14:cNvPr>
                <p14:cNvContentPartPr/>
                <p14:nvPr/>
              </p14:nvContentPartPr>
              <p14:xfrm>
                <a:off x="7755851" y="3884095"/>
                <a:ext cx="2615040" cy="256320"/>
              </p14:xfrm>
            </p:contentPart>
          </mc:Choice>
          <mc:Fallback>
            <p:pic>
              <p:nvPicPr>
                <p:cNvPr id="1092" name="Encre 1091">
                  <a:extLst>
                    <a:ext uri="{FF2B5EF4-FFF2-40B4-BE49-F238E27FC236}">
                      <a16:creationId xmlns:a16="http://schemas.microsoft.com/office/drawing/2014/main" id="{5B8AF2B0-C742-1A05-AF08-ED01203AE2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49731" y="3877975"/>
                  <a:ext cx="2627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4" name="Encre 1093">
                  <a:extLst>
                    <a:ext uri="{FF2B5EF4-FFF2-40B4-BE49-F238E27FC236}">
                      <a16:creationId xmlns:a16="http://schemas.microsoft.com/office/drawing/2014/main" id="{A22F8CF4-6039-6C4E-A555-41C8C5BCC22C}"/>
                    </a:ext>
                  </a:extLst>
                </p14:cNvPr>
                <p14:cNvContentPartPr/>
                <p14:nvPr/>
              </p14:nvContentPartPr>
              <p14:xfrm>
                <a:off x="10556291" y="2931535"/>
                <a:ext cx="131760" cy="351720"/>
              </p14:xfrm>
            </p:contentPart>
          </mc:Choice>
          <mc:Fallback>
            <p:pic>
              <p:nvPicPr>
                <p:cNvPr id="1094" name="Encre 1093">
                  <a:extLst>
                    <a:ext uri="{FF2B5EF4-FFF2-40B4-BE49-F238E27FC236}">
                      <a16:creationId xmlns:a16="http://schemas.microsoft.com/office/drawing/2014/main" id="{A22F8CF4-6039-6C4E-A555-41C8C5BCC2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50171" y="2925415"/>
                  <a:ext cx="144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5" name="Encre 1094">
                  <a:extLst>
                    <a:ext uri="{FF2B5EF4-FFF2-40B4-BE49-F238E27FC236}">
                      <a16:creationId xmlns:a16="http://schemas.microsoft.com/office/drawing/2014/main" id="{EB0A4498-F88A-4D96-214C-98B20B635E52}"/>
                    </a:ext>
                  </a:extLst>
                </p14:cNvPr>
                <p14:cNvContentPartPr/>
                <p14:nvPr/>
              </p14:nvContentPartPr>
              <p14:xfrm>
                <a:off x="10725131" y="3345535"/>
                <a:ext cx="150480" cy="120960"/>
              </p14:xfrm>
            </p:contentPart>
          </mc:Choice>
          <mc:Fallback>
            <p:pic>
              <p:nvPicPr>
                <p:cNvPr id="1095" name="Encre 1094">
                  <a:extLst>
                    <a:ext uri="{FF2B5EF4-FFF2-40B4-BE49-F238E27FC236}">
                      <a16:creationId xmlns:a16="http://schemas.microsoft.com/office/drawing/2014/main" id="{EB0A4498-F88A-4D96-214C-98B20B635E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19011" y="3339415"/>
                  <a:ext cx="162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6" name="Encre 1095">
                  <a:extLst>
                    <a:ext uri="{FF2B5EF4-FFF2-40B4-BE49-F238E27FC236}">
                      <a16:creationId xmlns:a16="http://schemas.microsoft.com/office/drawing/2014/main" id="{F2CF2E80-484B-BA28-8CD2-3C3A217046AC}"/>
                    </a:ext>
                  </a:extLst>
                </p14:cNvPr>
                <p14:cNvContentPartPr/>
                <p14:nvPr/>
              </p14:nvContentPartPr>
              <p14:xfrm>
                <a:off x="10937171" y="3111175"/>
                <a:ext cx="182520" cy="331200"/>
              </p14:xfrm>
            </p:contentPart>
          </mc:Choice>
          <mc:Fallback>
            <p:pic>
              <p:nvPicPr>
                <p:cNvPr id="1096" name="Encre 1095">
                  <a:extLst>
                    <a:ext uri="{FF2B5EF4-FFF2-40B4-BE49-F238E27FC236}">
                      <a16:creationId xmlns:a16="http://schemas.microsoft.com/office/drawing/2014/main" id="{F2CF2E80-484B-BA28-8CD2-3C3A217046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31051" y="3105055"/>
                  <a:ext cx="194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7" name="Encre 1096">
                  <a:extLst>
                    <a:ext uri="{FF2B5EF4-FFF2-40B4-BE49-F238E27FC236}">
                      <a16:creationId xmlns:a16="http://schemas.microsoft.com/office/drawing/2014/main" id="{E4C45FE7-531F-2902-37CF-F2B03492C46D}"/>
                    </a:ext>
                  </a:extLst>
                </p14:cNvPr>
                <p14:cNvContentPartPr/>
                <p14:nvPr/>
              </p14:nvContentPartPr>
              <p14:xfrm>
                <a:off x="11183051" y="3100375"/>
                <a:ext cx="153720" cy="308880"/>
              </p14:xfrm>
            </p:contentPart>
          </mc:Choice>
          <mc:Fallback>
            <p:pic>
              <p:nvPicPr>
                <p:cNvPr id="1097" name="Encre 1096">
                  <a:extLst>
                    <a:ext uri="{FF2B5EF4-FFF2-40B4-BE49-F238E27FC236}">
                      <a16:creationId xmlns:a16="http://schemas.microsoft.com/office/drawing/2014/main" id="{E4C45FE7-531F-2902-37CF-F2B03492C4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76931" y="3094255"/>
                  <a:ext cx="1659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8" name="Encre 1097">
                  <a:extLst>
                    <a:ext uri="{FF2B5EF4-FFF2-40B4-BE49-F238E27FC236}">
                      <a16:creationId xmlns:a16="http://schemas.microsoft.com/office/drawing/2014/main" id="{FBEE0F3D-BE46-BA46-5961-E572029F6DF1}"/>
                    </a:ext>
                  </a:extLst>
                </p14:cNvPr>
                <p14:cNvContentPartPr/>
                <p14:nvPr/>
              </p14:nvContentPartPr>
              <p14:xfrm>
                <a:off x="11426411" y="2998495"/>
                <a:ext cx="182520" cy="621720"/>
              </p14:xfrm>
            </p:contentPart>
          </mc:Choice>
          <mc:Fallback>
            <p:pic>
              <p:nvPicPr>
                <p:cNvPr id="1098" name="Encre 1097">
                  <a:extLst>
                    <a:ext uri="{FF2B5EF4-FFF2-40B4-BE49-F238E27FC236}">
                      <a16:creationId xmlns:a16="http://schemas.microsoft.com/office/drawing/2014/main" id="{FBEE0F3D-BE46-BA46-5961-E572029F6D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20291" y="2992375"/>
                  <a:ext cx="1947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9" name="Encre 1098">
                  <a:extLst>
                    <a:ext uri="{FF2B5EF4-FFF2-40B4-BE49-F238E27FC236}">
                      <a16:creationId xmlns:a16="http://schemas.microsoft.com/office/drawing/2014/main" id="{1D07EC9F-C2D3-B05A-2EAD-504D1DAB6D53}"/>
                    </a:ext>
                  </a:extLst>
                </p14:cNvPr>
                <p14:cNvContentPartPr/>
                <p14:nvPr/>
              </p14:nvContentPartPr>
              <p14:xfrm>
                <a:off x="11400851" y="3398095"/>
                <a:ext cx="176400" cy="89640"/>
              </p14:xfrm>
            </p:contentPart>
          </mc:Choice>
          <mc:Fallback>
            <p:pic>
              <p:nvPicPr>
                <p:cNvPr id="1099" name="Encre 1098">
                  <a:extLst>
                    <a:ext uri="{FF2B5EF4-FFF2-40B4-BE49-F238E27FC236}">
                      <a16:creationId xmlns:a16="http://schemas.microsoft.com/office/drawing/2014/main" id="{1D07EC9F-C2D3-B05A-2EAD-504D1DAB6D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94731" y="3391975"/>
                  <a:ext cx="188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0" name="Encre 1099">
                  <a:extLst>
                    <a:ext uri="{FF2B5EF4-FFF2-40B4-BE49-F238E27FC236}">
                      <a16:creationId xmlns:a16="http://schemas.microsoft.com/office/drawing/2014/main" id="{58817000-C35E-827D-93B8-CEE807B6F970}"/>
                    </a:ext>
                  </a:extLst>
                </p14:cNvPr>
                <p14:cNvContentPartPr/>
                <p14:nvPr/>
              </p14:nvContentPartPr>
              <p14:xfrm>
                <a:off x="11633411" y="3014335"/>
                <a:ext cx="226800" cy="413280"/>
              </p14:xfrm>
            </p:contentPart>
          </mc:Choice>
          <mc:Fallback>
            <p:pic>
              <p:nvPicPr>
                <p:cNvPr id="1100" name="Encre 1099">
                  <a:extLst>
                    <a:ext uri="{FF2B5EF4-FFF2-40B4-BE49-F238E27FC236}">
                      <a16:creationId xmlns:a16="http://schemas.microsoft.com/office/drawing/2014/main" id="{58817000-C35E-827D-93B8-CEE807B6F9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27291" y="3008215"/>
                  <a:ext cx="239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1" name="Encre 1100">
                  <a:extLst>
                    <a:ext uri="{FF2B5EF4-FFF2-40B4-BE49-F238E27FC236}">
                      <a16:creationId xmlns:a16="http://schemas.microsoft.com/office/drawing/2014/main" id="{044AD722-5E53-D506-987D-D97ED2D4742F}"/>
                    </a:ext>
                  </a:extLst>
                </p14:cNvPr>
                <p14:cNvContentPartPr/>
                <p14:nvPr/>
              </p14:nvContentPartPr>
              <p14:xfrm>
                <a:off x="11954745" y="3304495"/>
                <a:ext cx="65160" cy="360"/>
              </p14:xfrm>
            </p:contentPart>
          </mc:Choice>
          <mc:Fallback>
            <p:pic>
              <p:nvPicPr>
                <p:cNvPr id="1101" name="Encre 1100">
                  <a:extLst>
                    <a:ext uri="{FF2B5EF4-FFF2-40B4-BE49-F238E27FC236}">
                      <a16:creationId xmlns:a16="http://schemas.microsoft.com/office/drawing/2014/main" id="{044AD722-5E53-D506-987D-D97ED2D474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48625" y="3298375"/>
                  <a:ext cx="77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1" name="Encre 1110">
                  <a:extLst>
                    <a:ext uri="{FF2B5EF4-FFF2-40B4-BE49-F238E27FC236}">
                      <a16:creationId xmlns:a16="http://schemas.microsoft.com/office/drawing/2014/main" id="{B4E4CF4B-3910-33C7-870A-2B995C1E779F}"/>
                    </a:ext>
                  </a:extLst>
                </p14:cNvPr>
                <p14:cNvContentPartPr/>
                <p14:nvPr/>
              </p14:nvContentPartPr>
              <p14:xfrm>
                <a:off x="3694716" y="4777615"/>
                <a:ext cx="126720" cy="20160"/>
              </p14:xfrm>
            </p:contentPart>
          </mc:Choice>
          <mc:Fallback>
            <p:pic>
              <p:nvPicPr>
                <p:cNvPr id="1111" name="Encre 1110">
                  <a:extLst>
                    <a:ext uri="{FF2B5EF4-FFF2-40B4-BE49-F238E27FC236}">
                      <a16:creationId xmlns:a16="http://schemas.microsoft.com/office/drawing/2014/main" id="{B4E4CF4B-3910-33C7-870A-2B995C1E77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88596" y="4771495"/>
                  <a:ext cx="138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2" name="Encre 1111">
                  <a:extLst>
                    <a:ext uri="{FF2B5EF4-FFF2-40B4-BE49-F238E27FC236}">
                      <a16:creationId xmlns:a16="http://schemas.microsoft.com/office/drawing/2014/main" id="{0FE79725-AC60-57E5-5A52-F0157F378071}"/>
                    </a:ext>
                  </a:extLst>
                </p14:cNvPr>
                <p14:cNvContentPartPr/>
                <p14:nvPr/>
              </p14:nvContentPartPr>
              <p14:xfrm>
                <a:off x="3710196" y="4899295"/>
                <a:ext cx="155880" cy="51480"/>
              </p14:xfrm>
            </p:contentPart>
          </mc:Choice>
          <mc:Fallback>
            <p:pic>
              <p:nvPicPr>
                <p:cNvPr id="1112" name="Encre 1111">
                  <a:extLst>
                    <a:ext uri="{FF2B5EF4-FFF2-40B4-BE49-F238E27FC236}">
                      <a16:creationId xmlns:a16="http://schemas.microsoft.com/office/drawing/2014/main" id="{0FE79725-AC60-57E5-5A52-F0157F3780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4076" y="4893175"/>
                  <a:ext cx="168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3" name="Encre 1112">
                  <a:extLst>
                    <a:ext uri="{FF2B5EF4-FFF2-40B4-BE49-F238E27FC236}">
                      <a16:creationId xmlns:a16="http://schemas.microsoft.com/office/drawing/2014/main" id="{646F2DF4-B6AC-ECCB-C379-9967AFD74803}"/>
                    </a:ext>
                  </a:extLst>
                </p14:cNvPr>
                <p14:cNvContentPartPr/>
                <p14:nvPr/>
              </p14:nvContentPartPr>
              <p14:xfrm>
                <a:off x="4140396" y="4558015"/>
                <a:ext cx="225360" cy="322920"/>
              </p14:xfrm>
            </p:contentPart>
          </mc:Choice>
          <mc:Fallback>
            <p:pic>
              <p:nvPicPr>
                <p:cNvPr id="1113" name="Encre 1112">
                  <a:extLst>
                    <a:ext uri="{FF2B5EF4-FFF2-40B4-BE49-F238E27FC236}">
                      <a16:creationId xmlns:a16="http://schemas.microsoft.com/office/drawing/2014/main" id="{646F2DF4-B6AC-ECCB-C379-9967AFD748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34276" y="4551895"/>
                  <a:ext cx="23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4" name="Encre 1113">
                  <a:extLst>
                    <a:ext uri="{FF2B5EF4-FFF2-40B4-BE49-F238E27FC236}">
                      <a16:creationId xmlns:a16="http://schemas.microsoft.com/office/drawing/2014/main" id="{9671578C-9098-952A-064D-892783C1CA22}"/>
                    </a:ext>
                  </a:extLst>
                </p14:cNvPr>
                <p14:cNvContentPartPr/>
                <p14:nvPr/>
              </p14:nvContentPartPr>
              <p14:xfrm>
                <a:off x="4502916" y="4560175"/>
                <a:ext cx="232920" cy="250560"/>
              </p14:xfrm>
            </p:contentPart>
          </mc:Choice>
          <mc:Fallback>
            <p:pic>
              <p:nvPicPr>
                <p:cNvPr id="1114" name="Encre 1113">
                  <a:extLst>
                    <a:ext uri="{FF2B5EF4-FFF2-40B4-BE49-F238E27FC236}">
                      <a16:creationId xmlns:a16="http://schemas.microsoft.com/office/drawing/2014/main" id="{9671578C-9098-952A-064D-892783C1CA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6796" y="4554055"/>
                  <a:ext cx="245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5" name="Encre 1114">
                  <a:extLst>
                    <a:ext uri="{FF2B5EF4-FFF2-40B4-BE49-F238E27FC236}">
                      <a16:creationId xmlns:a16="http://schemas.microsoft.com/office/drawing/2014/main" id="{B6F63799-92E1-85A5-8BE9-00C6746AB6E7}"/>
                    </a:ext>
                  </a:extLst>
                </p14:cNvPr>
                <p14:cNvContentPartPr/>
                <p14:nvPr/>
              </p14:nvContentPartPr>
              <p14:xfrm>
                <a:off x="4749156" y="4518055"/>
                <a:ext cx="535320" cy="266040"/>
              </p14:xfrm>
            </p:contentPart>
          </mc:Choice>
          <mc:Fallback>
            <p:pic>
              <p:nvPicPr>
                <p:cNvPr id="1115" name="Encre 1114">
                  <a:extLst>
                    <a:ext uri="{FF2B5EF4-FFF2-40B4-BE49-F238E27FC236}">
                      <a16:creationId xmlns:a16="http://schemas.microsoft.com/office/drawing/2014/main" id="{B6F63799-92E1-85A5-8BE9-00C6746AB6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43036" y="4511935"/>
                  <a:ext cx="547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6" name="Encre 1115">
                  <a:extLst>
                    <a:ext uri="{FF2B5EF4-FFF2-40B4-BE49-F238E27FC236}">
                      <a16:creationId xmlns:a16="http://schemas.microsoft.com/office/drawing/2014/main" id="{E38ECB79-522F-6B1D-636D-30BC207A2C9D}"/>
                    </a:ext>
                  </a:extLst>
                </p14:cNvPr>
                <p14:cNvContentPartPr/>
                <p14:nvPr/>
              </p14:nvContentPartPr>
              <p14:xfrm>
                <a:off x="5706756" y="4499335"/>
                <a:ext cx="610560" cy="320760"/>
              </p14:xfrm>
            </p:contentPart>
          </mc:Choice>
          <mc:Fallback>
            <p:pic>
              <p:nvPicPr>
                <p:cNvPr id="1116" name="Encre 1115">
                  <a:extLst>
                    <a:ext uri="{FF2B5EF4-FFF2-40B4-BE49-F238E27FC236}">
                      <a16:creationId xmlns:a16="http://schemas.microsoft.com/office/drawing/2014/main" id="{E38ECB79-522F-6B1D-636D-30BC207A2C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00636" y="4493215"/>
                  <a:ext cx="622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8" name="Encre 1117">
                  <a:extLst>
                    <a:ext uri="{FF2B5EF4-FFF2-40B4-BE49-F238E27FC236}">
                      <a16:creationId xmlns:a16="http://schemas.microsoft.com/office/drawing/2014/main" id="{ED01A2F7-02B9-B719-70DF-DB46426303B2}"/>
                    </a:ext>
                  </a:extLst>
                </p14:cNvPr>
                <p14:cNvContentPartPr/>
                <p14:nvPr/>
              </p14:nvContentPartPr>
              <p14:xfrm>
                <a:off x="6534396" y="4315375"/>
                <a:ext cx="255960" cy="314640"/>
              </p14:xfrm>
            </p:contentPart>
          </mc:Choice>
          <mc:Fallback>
            <p:pic>
              <p:nvPicPr>
                <p:cNvPr id="1118" name="Encre 1117">
                  <a:extLst>
                    <a:ext uri="{FF2B5EF4-FFF2-40B4-BE49-F238E27FC236}">
                      <a16:creationId xmlns:a16="http://schemas.microsoft.com/office/drawing/2014/main" id="{ED01A2F7-02B9-B719-70DF-DB46426303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28276" y="4309255"/>
                  <a:ext cx="268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9" name="Encre 1118">
                  <a:extLst>
                    <a:ext uri="{FF2B5EF4-FFF2-40B4-BE49-F238E27FC236}">
                      <a16:creationId xmlns:a16="http://schemas.microsoft.com/office/drawing/2014/main" id="{44F2CECB-37BC-56AB-2A5A-F14DB47023DF}"/>
                    </a:ext>
                  </a:extLst>
                </p14:cNvPr>
                <p14:cNvContentPartPr/>
                <p14:nvPr/>
              </p14:nvContentPartPr>
              <p14:xfrm>
                <a:off x="6682716" y="4070935"/>
                <a:ext cx="183600" cy="262440"/>
              </p14:xfrm>
            </p:contentPart>
          </mc:Choice>
          <mc:Fallback>
            <p:pic>
              <p:nvPicPr>
                <p:cNvPr id="1119" name="Encre 1118">
                  <a:extLst>
                    <a:ext uri="{FF2B5EF4-FFF2-40B4-BE49-F238E27FC236}">
                      <a16:creationId xmlns:a16="http://schemas.microsoft.com/office/drawing/2014/main" id="{44F2CECB-37BC-56AB-2A5A-F14DB47023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76596" y="4064815"/>
                  <a:ext cx="195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0" name="Encre 1119">
                  <a:extLst>
                    <a:ext uri="{FF2B5EF4-FFF2-40B4-BE49-F238E27FC236}">
                      <a16:creationId xmlns:a16="http://schemas.microsoft.com/office/drawing/2014/main" id="{551C3C68-3FD6-622E-0F06-18188E101793}"/>
                    </a:ext>
                  </a:extLst>
                </p14:cNvPr>
                <p14:cNvContentPartPr/>
                <p14:nvPr/>
              </p14:nvContentPartPr>
              <p14:xfrm>
                <a:off x="7058556" y="4417975"/>
                <a:ext cx="146880" cy="37080"/>
              </p14:xfrm>
            </p:contentPart>
          </mc:Choice>
          <mc:Fallback>
            <p:pic>
              <p:nvPicPr>
                <p:cNvPr id="1120" name="Encre 1119">
                  <a:extLst>
                    <a:ext uri="{FF2B5EF4-FFF2-40B4-BE49-F238E27FC236}">
                      <a16:creationId xmlns:a16="http://schemas.microsoft.com/office/drawing/2014/main" id="{551C3C68-3FD6-622E-0F06-18188E1017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52436" y="4411855"/>
                  <a:ext cx="159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1" name="Encre 1120">
                  <a:extLst>
                    <a:ext uri="{FF2B5EF4-FFF2-40B4-BE49-F238E27FC236}">
                      <a16:creationId xmlns:a16="http://schemas.microsoft.com/office/drawing/2014/main" id="{B22CD972-B347-ACF8-89BD-82F533BAD3FA}"/>
                    </a:ext>
                  </a:extLst>
                </p14:cNvPr>
                <p14:cNvContentPartPr/>
                <p14:nvPr/>
              </p14:nvContentPartPr>
              <p14:xfrm>
                <a:off x="7087716" y="4523455"/>
                <a:ext cx="187200" cy="24840"/>
              </p14:xfrm>
            </p:contentPart>
          </mc:Choice>
          <mc:Fallback>
            <p:pic>
              <p:nvPicPr>
                <p:cNvPr id="1121" name="Encre 1120">
                  <a:extLst>
                    <a:ext uri="{FF2B5EF4-FFF2-40B4-BE49-F238E27FC236}">
                      <a16:creationId xmlns:a16="http://schemas.microsoft.com/office/drawing/2014/main" id="{B22CD972-B347-ACF8-89BD-82F533BAD3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81596" y="4517335"/>
                  <a:ext cx="199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2" name="Encre 1121">
                  <a:extLst>
                    <a:ext uri="{FF2B5EF4-FFF2-40B4-BE49-F238E27FC236}">
                      <a16:creationId xmlns:a16="http://schemas.microsoft.com/office/drawing/2014/main" id="{6F37CF61-D3B2-26FD-B7E6-6506BE1E9EFE}"/>
                    </a:ext>
                  </a:extLst>
                </p14:cNvPr>
                <p14:cNvContentPartPr/>
                <p14:nvPr/>
              </p14:nvContentPartPr>
              <p14:xfrm>
                <a:off x="7353036" y="4211335"/>
                <a:ext cx="220320" cy="311040"/>
              </p14:xfrm>
            </p:contentPart>
          </mc:Choice>
          <mc:Fallback>
            <p:pic>
              <p:nvPicPr>
                <p:cNvPr id="1122" name="Encre 1121">
                  <a:extLst>
                    <a:ext uri="{FF2B5EF4-FFF2-40B4-BE49-F238E27FC236}">
                      <a16:creationId xmlns:a16="http://schemas.microsoft.com/office/drawing/2014/main" id="{6F37CF61-D3B2-26FD-B7E6-6506BE1E9E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46916" y="4205215"/>
                  <a:ext cx="232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4" name="Encre 1133">
                  <a:extLst>
                    <a:ext uri="{FF2B5EF4-FFF2-40B4-BE49-F238E27FC236}">
                      <a16:creationId xmlns:a16="http://schemas.microsoft.com/office/drawing/2014/main" id="{2807EB73-DC60-02D0-0D3B-0B63A04CB609}"/>
                    </a:ext>
                  </a:extLst>
                </p14:cNvPr>
                <p14:cNvContentPartPr/>
                <p14:nvPr/>
              </p14:nvContentPartPr>
              <p14:xfrm>
                <a:off x="12105036" y="4110895"/>
                <a:ext cx="14760" cy="360"/>
              </p14:xfrm>
            </p:contentPart>
          </mc:Choice>
          <mc:Fallback>
            <p:pic>
              <p:nvPicPr>
                <p:cNvPr id="1134" name="Encre 1133">
                  <a:extLst>
                    <a:ext uri="{FF2B5EF4-FFF2-40B4-BE49-F238E27FC236}">
                      <a16:creationId xmlns:a16="http://schemas.microsoft.com/office/drawing/2014/main" id="{2807EB73-DC60-02D0-0D3B-0B63A04CB6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98916" y="4104775"/>
                  <a:ext cx="27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5" name="Encre 1134">
                  <a:extLst>
                    <a:ext uri="{FF2B5EF4-FFF2-40B4-BE49-F238E27FC236}">
                      <a16:creationId xmlns:a16="http://schemas.microsoft.com/office/drawing/2014/main" id="{10E8A3AA-71A3-B19E-B11A-C0965D5FAAC4}"/>
                    </a:ext>
                  </a:extLst>
                </p14:cNvPr>
                <p14:cNvContentPartPr/>
                <p14:nvPr/>
              </p14:nvContentPartPr>
              <p14:xfrm>
                <a:off x="10959844" y="2690695"/>
                <a:ext cx="1216800" cy="1115280"/>
              </p14:xfrm>
            </p:contentPart>
          </mc:Choice>
          <mc:Fallback>
            <p:pic>
              <p:nvPicPr>
                <p:cNvPr id="1135" name="Encre 1134">
                  <a:extLst>
                    <a:ext uri="{FF2B5EF4-FFF2-40B4-BE49-F238E27FC236}">
                      <a16:creationId xmlns:a16="http://schemas.microsoft.com/office/drawing/2014/main" id="{10E8A3AA-71A3-B19E-B11A-C0965D5FAA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53724" y="2684575"/>
                  <a:ext cx="1229040" cy="11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39" name="Encre 1138">
                <a:extLst>
                  <a:ext uri="{FF2B5EF4-FFF2-40B4-BE49-F238E27FC236}">
                    <a16:creationId xmlns:a16="http://schemas.microsoft.com/office/drawing/2014/main" id="{D3F64FE2-3559-AB0C-37BE-15EAF22BFD84}"/>
                  </a:ext>
                </a:extLst>
              </p14:cNvPr>
              <p14:cNvContentPartPr/>
              <p14:nvPr/>
            </p14:nvContentPartPr>
            <p14:xfrm>
              <a:off x="-1313782" y="4285495"/>
              <a:ext cx="37800" cy="8640"/>
            </p14:xfrm>
          </p:contentPart>
        </mc:Choice>
        <mc:Fallback>
          <p:pic>
            <p:nvPicPr>
              <p:cNvPr id="1139" name="Encre 1138">
                <a:extLst>
                  <a:ext uri="{FF2B5EF4-FFF2-40B4-BE49-F238E27FC236}">
                    <a16:creationId xmlns:a16="http://schemas.microsoft.com/office/drawing/2014/main" id="{D3F64FE2-3559-AB0C-37BE-15EAF22BFD8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-1319902" y="4279375"/>
                <a:ext cx="500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40" name="Encre 1139">
                <a:extLst>
                  <a:ext uri="{FF2B5EF4-FFF2-40B4-BE49-F238E27FC236}">
                    <a16:creationId xmlns:a16="http://schemas.microsoft.com/office/drawing/2014/main" id="{A8D5E92F-1044-62D7-9E4F-B03572CE437C}"/>
                  </a:ext>
                </a:extLst>
              </p14:cNvPr>
              <p14:cNvContentPartPr/>
              <p14:nvPr/>
            </p14:nvContentPartPr>
            <p14:xfrm>
              <a:off x="1183538" y="1140535"/>
              <a:ext cx="135000" cy="204120"/>
            </p14:xfrm>
          </p:contentPart>
        </mc:Choice>
        <mc:Fallback>
          <p:pic>
            <p:nvPicPr>
              <p:cNvPr id="1140" name="Encre 1139">
                <a:extLst>
                  <a:ext uri="{FF2B5EF4-FFF2-40B4-BE49-F238E27FC236}">
                    <a16:creationId xmlns:a16="http://schemas.microsoft.com/office/drawing/2014/main" id="{A8D5E92F-1044-62D7-9E4F-B03572CE437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77418" y="1134415"/>
                <a:ext cx="147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41" name="Encre 1140">
                <a:extLst>
                  <a:ext uri="{FF2B5EF4-FFF2-40B4-BE49-F238E27FC236}">
                    <a16:creationId xmlns:a16="http://schemas.microsoft.com/office/drawing/2014/main" id="{CDF1D38E-396A-B4D4-5FAB-7415BA093A41}"/>
                  </a:ext>
                </a:extLst>
              </p14:cNvPr>
              <p14:cNvContentPartPr/>
              <p14:nvPr/>
            </p14:nvContentPartPr>
            <p14:xfrm>
              <a:off x="1232498" y="880615"/>
              <a:ext cx="88200" cy="123480"/>
            </p14:xfrm>
          </p:contentPart>
        </mc:Choice>
        <mc:Fallback>
          <p:pic>
            <p:nvPicPr>
              <p:cNvPr id="1141" name="Encre 1140">
                <a:extLst>
                  <a:ext uri="{FF2B5EF4-FFF2-40B4-BE49-F238E27FC236}">
                    <a16:creationId xmlns:a16="http://schemas.microsoft.com/office/drawing/2014/main" id="{CDF1D38E-396A-B4D4-5FAB-7415BA093A4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226378" y="874495"/>
                <a:ext cx="1004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4" name="Groupe 1143">
            <a:extLst>
              <a:ext uri="{FF2B5EF4-FFF2-40B4-BE49-F238E27FC236}">
                <a16:creationId xmlns:a16="http://schemas.microsoft.com/office/drawing/2014/main" id="{DC321B24-59F1-D6DD-46C1-A44A40B301AD}"/>
              </a:ext>
            </a:extLst>
          </p:cNvPr>
          <p:cNvGrpSpPr/>
          <p:nvPr/>
        </p:nvGrpSpPr>
        <p:grpSpPr>
          <a:xfrm>
            <a:off x="619778" y="901855"/>
            <a:ext cx="171720" cy="434520"/>
            <a:chOff x="619778" y="901855"/>
            <a:chExt cx="1717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42" name="Encre 1141">
                  <a:extLst>
                    <a:ext uri="{FF2B5EF4-FFF2-40B4-BE49-F238E27FC236}">
                      <a16:creationId xmlns:a16="http://schemas.microsoft.com/office/drawing/2014/main" id="{E32F21F3-8A20-C7AF-A647-A0FB38A11A7D}"/>
                    </a:ext>
                  </a:extLst>
                </p14:cNvPr>
                <p14:cNvContentPartPr/>
                <p14:nvPr/>
              </p14:nvContentPartPr>
              <p14:xfrm>
                <a:off x="619778" y="1093015"/>
                <a:ext cx="160920" cy="243360"/>
              </p14:xfrm>
            </p:contentPart>
          </mc:Choice>
          <mc:Fallback>
            <p:pic>
              <p:nvPicPr>
                <p:cNvPr id="1142" name="Encre 1141">
                  <a:extLst>
                    <a:ext uri="{FF2B5EF4-FFF2-40B4-BE49-F238E27FC236}">
                      <a16:creationId xmlns:a16="http://schemas.microsoft.com/office/drawing/2014/main" id="{E32F21F3-8A20-C7AF-A647-A0FB38A11A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3658" y="1086895"/>
                  <a:ext cx="173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3" name="Encre 1142">
                  <a:extLst>
                    <a:ext uri="{FF2B5EF4-FFF2-40B4-BE49-F238E27FC236}">
                      <a16:creationId xmlns:a16="http://schemas.microsoft.com/office/drawing/2014/main" id="{FE732C18-B4A2-CCDE-8B14-2513D9FD3EE0}"/>
                    </a:ext>
                  </a:extLst>
                </p14:cNvPr>
                <p14:cNvContentPartPr/>
                <p14:nvPr/>
              </p14:nvContentPartPr>
              <p14:xfrm>
                <a:off x="752978" y="901855"/>
                <a:ext cx="38520" cy="123840"/>
              </p14:xfrm>
            </p:contentPart>
          </mc:Choice>
          <mc:Fallback>
            <p:pic>
              <p:nvPicPr>
                <p:cNvPr id="1143" name="Encre 1142">
                  <a:extLst>
                    <a:ext uri="{FF2B5EF4-FFF2-40B4-BE49-F238E27FC236}">
                      <a16:creationId xmlns:a16="http://schemas.microsoft.com/office/drawing/2014/main" id="{FE732C18-B4A2-CCDE-8B14-2513D9FD3E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6858" y="895735"/>
                  <a:ext cx="507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50" name="Encre 1149">
                <a:extLst>
                  <a:ext uri="{FF2B5EF4-FFF2-40B4-BE49-F238E27FC236}">
                    <a16:creationId xmlns:a16="http://schemas.microsoft.com/office/drawing/2014/main" id="{0AA2AEDD-F77B-D8B5-9641-E88AD25CAC2F}"/>
                  </a:ext>
                </a:extLst>
              </p14:cNvPr>
              <p14:cNvContentPartPr/>
              <p14:nvPr/>
            </p14:nvContentPartPr>
            <p14:xfrm>
              <a:off x="-1123702" y="1885735"/>
              <a:ext cx="324720" cy="242280"/>
            </p14:xfrm>
          </p:contentPart>
        </mc:Choice>
        <mc:Fallback>
          <p:pic>
            <p:nvPicPr>
              <p:cNvPr id="1150" name="Encre 1149">
                <a:extLst>
                  <a:ext uri="{FF2B5EF4-FFF2-40B4-BE49-F238E27FC236}">
                    <a16:creationId xmlns:a16="http://schemas.microsoft.com/office/drawing/2014/main" id="{0AA2AEDD-F77B-D8B5-9641-E88AD25CAC2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-1129822" y="1879615"/>
                <a:ext cx="336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1" name="Encre 1150">
                <a:extLst>
                  <a:ext uri="{FF2B5EF4-FFF2-40B4-BE49-F238E27FC236}">
                    <a16:creationId xmlns:a16="http://schemas.microsoft.com/office/drawing/2014/main" id="{E5896DD6-C149-ACE2-ADE8-C3873063CB3E}"/>
                  </a:ext>
                </a:extLst>
              </p14:cNvPr>
              <p14:cNvContentPartPr/>
              <p14:nvPr/>
            </p14:nvContentPartPr>
            <p14:xfrm>
              <a:off x="1177058" y="1975735"/>
              <a:ext cx="360" cy="360"/>
            </p14:xfrm>
          </p:contentPart>
        </mc:Choice>
        <mc:Fallback>
          <p:pic>
            <p:nvPicPr>
              <p:cNvPr id="1151" name="Encre 1150">
                <a:extLst>
                  <a:ext uri="{FF2B5EF4-FFF2-40B4-BE49-F238E27FC236}">
                    <a16:creationId xmlns:a16="http://schemas.microsoft.com/office/drawing/2014/main" id="{E5896DD6-C149-ACE2-ADE8-C3873063CB3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70938" y="196961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2" name="Encre 1151">
                <a:extLst>
                  <a:ext uri="{FF2B5EF4-FFF2-40B4-BE49-F238E27FC236}">
                    <a16:creationId xmlns:a16="http://schemas.microsoft.com/office/drawing/2014/main" id="{A25FD934-F2BD-6C16-C2B7-89992237167F}"/>
                  </a:ext>
                </a:extLst>
              </p14:cNvPr>
              <p14:cNvContentPartPr/>
              <p14:nvPr/>
            </p14:nvContentPartPr>
            <p14:xfrm>
              <a:off x="1225298" y="1195255"/>
              <a:ext cx="360" cy="2880"/>
            </p14:xfrm>
          </p:contentPart>
        </mc:Choice>
        <mc:Fallback>
          <p:pic>
            <p:nvPicPr>
              <p:cNvPr id="1152" name="Encre 1151">
                <a:extLst>
                  <a:ext uri="{FF2B5EF4-FFF2-40B4-BE49-F238E27FC236}">
                    <a16:creationId xmlns:a16="http://schemas.microsoft.com/office/drawing/2014/main" id="{A25FD934-F2BD-6C16-C2B7-89992237167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19178" y="1189135"/>
                <a:ext cx="12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4" name="Encre 1153">
                <a:extLst>
                  <a:ext uri="{FF2B5EF4-FFF2-40B4-BE49-F238E27FC236}">
                    <a16:creationId xmlns:a16="http://schemas.microsoft.com/office/drawing/2014/main" id="{ED05F29F-53E7-5D45-33E9-9BE198BECE85}"/>
                  </a:ext>
                </a:extLst>
              </p14:cNvPr>
              <p14:cNvContentPartPr/>
              <p14:nvPr/>
            </p14:nvContentPartPr>
            <p14:xfrm>
              <a:off x="-586942" y="1769455"/>
              <a:ext cx="360" cy="360"/>
            </p14:xfrm>
          </p:contentPart>
        </mc:Choice>
        <mc:Fallback>
          <p:pic>
            <p:nvPicPr>
              <p:cNvPr id="1154" name="Encre 1153">
                <a:extLst>
                  <a:ext uri="{FF2B5EF4-FFF2-40B4-BE49-F238E27FC236}">
                    <a16:creationId xmlns:a16="http://schemas.microsoft.com/office/drawing/2014/main" id="{ED05F29F-53E7-5D45-33E9-9BE198BECE8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-593062" y="176333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8" name="Groupe 1157">
            <a:extLst>
              <a:ext uri="{FF2B5EF4-FFF2-40B4-BE49-F238E27FC236}">
                <a16:creationId xmlns:a16="http://schemas.microsoft.com/office/drawing/2014/main" id="{EFC9277B-A0B8-8141-4830-EA16107175B1}"/>
              </a:ext>
            </a:extLst>
          </p:cNvPr>
          <p:cNvGrpSpPr/>
          <p:nvPr/>
        </p:nvGrpSpPr>
        <p:grpSpPr>
          <a:xfrm>
            <a:off x="-735262" y="1681255"/>
            <a:ext cx="1063440" cy="433800"/>
            <a:chOff x="-735262" y="1681255"/>
            <a:chExt cx="10634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53" name="Encre 1152">
                  <a:extLst>
                    <a:ext uri="{FF2B5EF4-FFF2-40B4-BE49-F238E27FC236}">
                      <a16:creationId xmlns:a16="http://schemas.microsoft.com/office/drawing/2014/main" id="{292788BA-959D-5796-10EF-5263468039C9}"/>
                    </a:ext>
                  </a:extLst>
                </p14:cNvPr>
                <p14:cNvContentPartPr/>
                <p14:nvPr/>
              </p14:nvContentPartPr>
              <p14:xfrm>
                <a:off x="-735262" y="1881775"/>
                <a:ext cx="535320" cy="233280"/>
              </p14:xfrm>
            </p:contentPart>
          </mc:Choice>
          <mc:Fallback>
            <p:pic>
              <p:nvPicPr>
                <p:cNvPr id="1153" name="Encre 1152">
                  <a:extLst>
                    <a:ext uri="{FF2B5EF4-FFF2-40B4-BE49-F238E27FC236}">
                      <a16:creationId xmlns:a16="http://schemas.microsoft.com/office/drawing/2014/main" id="{292788BA-959D-5796-10EF-5263468039C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-741382" y="1875655"/>
                  <a:ext cx="547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55" name="Encre 1154">
                  <a:extLst>
                    <a:ext uri="{FF2B5EF4-FFF2-40B4-BE49-F238E27FC236}">
                      <a16:creationId xmlns:a16="http://schemas.microsoft.com/office/drawing/2014/main" id="{85D47F73-A39E-357A-DA82-1D5129062536}"/>
                    </a:ext>
                  </a:extLst>
                </p14:cNvPr>
                <p14:cNvContentPartPr/>
                <p14:nvPr/>
              </p14:nvContentPartPr>
              <p14:xfrm>
                <a:off x="-89422" y="1847935"/>
                <a:ext cx="156960" cy="112320"/>
              </p14:xfrm>
            </p:contentPart>
          </mc:Choice>
          <mc:Fallback>
            <p:pic>
              <p:nvPicPr>
                <p:cNvPr id="1155" name="Encre 1154">
                  <a:extLst>
                    <a:ext uri="{FF2B5EF4-FFF2-40B4-BE49-F238E27FC236}">
                      <a16:creationId xmlns:a16="http://schemas.microsoft.com/office/drawing/2014/main" id="{85D47F73-A39E-357A-DA82-1D51290625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-95542" y="1841815"/>
                  <a:ext cx="169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56" name="Encre 1155">
                  <a:extLst>
                    <a:ext uri="{FF2B5EF4-FFF2-40B4-BE49-F238E27FC236}">
                      <a16:creationId xmlns:a16="http://schemas.microsoft.com/office/drawing/2014/main" id="{1AA95112-41D9-C259-2352-9C1F2078E3F5}"/>
                    </a:ext>
                  </a:extLst>
                </p14:cNvPr>
                <p14:cNvContentPartPr/>
                <p14:nvPr/>
              </p14:nvContentPartPr>
              <p14:xfrm>
                <a:off x="95978" y="1681255"/>
                <a:ext cx="232200" cy="180720"/>
              </p14:xfrm>
            </p:contentPart>
          </mc:Choice>
          <mc:Fallback>
            <p:pic>
              <p:nvPicPr>
                <p:cNvPr id="1156" name="Encre 1155">
                  <a:extLst>
                    <a:ext uri="{FF2B5EF4-FFF2-40B4-BE49-F238E27FC236}">
                      <a16:creationId xmlns:a16="http://schemas.microsoft.com/office/drawing/2014/main" id="{1AA95112-41D9-C259-2352-9C1F2078E3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858" y="1675135"/>
                  <a:ext cx="2444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2" name="Groupe 1161">
            <a:extLst>
              <a:ext uri="{FF2B5EF4-FFF2-40B4-BE49-F238E27FC236}">
                <a16:creationId xmlns:a16="http://schemas.microsoft.com/office/drawing/2014/main" id="{5ABE6214-D119-A662-9E80-8DF32126D702}"/>
              </a:ext>
            </a:extLst>
          </p:cNvPr>
          <p:cNvGrpSpPr/>
          <p:nvPr/>
        </p:nvGrpSpPr>
        <p:grpSpPr>
          <a:xfrm>
            <a:off x="1397378" y="1085815"/>
            <a:ext cx="191880" cy="204480"/>
            <a:chOff x="1397378" y="1085815"/>
            <a:chExt cx="1918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59" name="Encre 1158">
                  <a:extLst>
                    <a:ext uri="{FF2B5EF4-FFF2-40B4-BE49-F238E27FC236}">
                      <a16:creationId xmlns:a16="http://schemas.microsoft.com/office/drawing/2014/main" id="{AD00AD09-7F74-4953-9C04-E1D56EC91E7B}"/>
                    </a:ext>
                  </a:extLst>
                </p14:cNvPr>
                <p14:cNvContentPartPr/>
                <p14:nvPr/>
              </p14:nvContentPartPr>
              <p14:xfrm>
                <a:off x="1415378" y="1161055"/>
                <a:ext cx="43560" cy="33480"/>
              </p14:xfrm>
            </p:contentPart>
          </mc:Choice>
          <mc:Fallback>
            <p:pic>
              <p:nvPicPr>
                <p:cNvPr id="1159" name="Encre 1158">
                  <a:extLst>
                    <a:ext uri="{FF2B5EF4-FFF2-40B4-BE49-F238E27FC236}">
                      <a16:creationId xmlns:a16="http://schemas.microsoft.com/office/drawing/2014/main" id="{AD00AD09-7F74-4953-9C04-E1D56EC91E7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09258" y="1154935"/>
                  <a:ext cx="5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60" name="Encre 1159">
                  <a:extLst>
                    <a:ext uri="{FF2B5EF4-FFF2-40B4-BE49-F238E27FC236}">
                      <a16:creationId xmlns:a16="http://schemas.microsoft.com/office/drawing/2014/main" id="{0469E369-C4B5-0F7C-8E6B-7ED2202344F4}"/>
                    </a:ext>
                  </a:extLst>
                </p14:cNvPr>
                <p14:cNvContentPartPr/>
                <p14:nvPr/>
              </p14:nvContentPartPr>
              <p14:xfrm>
                <a:off x="1397378" y="1254295"/>
                <a:ext cx="87120" cy="36000"/>
              </p14:xfrm>
            </p:contentPart>
          </mc:Choice>
          <mc:Fallback>
            <p:pic>
              <p:nvPicPr>
                <p:cNvPr id="1160" name="Encre 1159">
                  <a:extLst>
                    <a:ext uri="{FF2B5EF4-FFF2-40B4-BE49-F238E27FC236}">
                      <a16:creationId xmlns:a16="http://schemas.microsoft.com/office/drawing/2014/main" id="{0469E369-C4B5-0F7C-8E6B-7ED2202344F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91258" y="1248175"/>
                  <a:ext cx="9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61" name="Encre 1160">
                  <a:extLst>
                    <a:ext uri="{FF2B5EF4-FFF2-40B4-BE49-F238E27FC236}">
                      <a16:creationId xmlns:a16="http://schemas.microsoft.com/office/drawing/2014/main" id="{19055031-F619-C2B3-3E76-58DE1E1E2553}"/>
                    </a:ext>
                  </a:extLst>
                </p14:cNvPr>
                <p14:cNvContentPartPr/>
                <p14:nvPr/>
              </p14:nvContentPartPr>
              <p14:xfrm>
                <a:off x="1577018" y="1085815"/>
                <a:ext cx="12240" cy="115920"/>
              </p14:xfrm>
            </p:contentPart>
          </mc:Choice>
          <mc:Fallback>
            <p:pic>
              <p:nvPicPr>
                <p:cNvPr id="1161" name="Encre 1160">
                  <a:extLst>
                    <a:ext uri="{FF2B5EF4-FFF2-40B4-BE49-F238E27FC236}">
                      <a16:creationId xmlns:a16="http://schemas.microsoft.com/office/drawing/2014/main" id="{19055031-F619-C2B3-3E76-58DE1E1E255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70898" y="1079695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6" name="Groupe 1165">
            <a:extLst>
              <a:ext uri="{FF2B5EF4-FFF2-40B4-BE49-F238E27FC236}">
                <a16:creationId xmlns:a16="http://schemas.microsoft.com/office/drawing/2014/main" id="{D1E2FA18-371B-D2CF-ECB3-4A9462181D6F}"/>
              </a:ext>
            </a:extLst>
          </p:cNvPr>
          <p:cNvGrpSpPr/>
          <p:nvPr/>
        </p:nvGrpSpPr>
        <p:grpSpPr>
          <a:xfrm>
            <a:off x="391178" y="1231975"/>
            <a:ext cx="67680" cy="91440"/>
            <a:chOff x="391178" y="1231975"/>
            <a:chExt cx="6768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63" name="Encre 1162">
                  <a:extLst>
                    <a:ext uri="{FF2B5EF4-FFF2-40B4-BE49-F238E27FC236}">
                      <a16:creationId xmlns:a16="http://schemas.microsoft.com/office/drawing/2014/main" id="{2FF5CF6E-62AD-DD8D-AD1E-4579F4D3BB83}"/>
                    </a:ext>
                  </a:extLst>
                </p14:cNvPr>
                <p14:cNvContentPartPr/>
                <p14:nvPr/>
              </p14:nvContentPartPr>
              <p14:xfrm>
                <a:off x="391178" y="1231975"/>
                <a:ext cx="51120" cy="42480"/>
              </p14:xfrm>
            </p:contentPart>
          </mc:Choice>
          <mc:Fallback>
            <p:pic>
              <p:nvPicPr>
                <p:cNvPr id="1163" name="Encre 1162">
                  <a:extLst>
                    <a:ext uri="{FF2B5EF4-FFF2-40B4-BE49-F238E27FC236}">
                      <a16:creationId xmlns:a16="http://schemas.microsoft.com/office/drawing/2014/main" id="{2FF5CF6E-62AD-DD8D-AD1E-4579F4D3BB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85058" y="1225855"/>
                  <a:ext cx="63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64" name="Encre 1163">
                  <a:extLst>
                    <a:ext uri="{FF2B5EF4-FFF2-40B4-BE49-F238E27FC236}">
                      <a16:creationId xmlns:a16="http://schemas.microsoft.com/office/drawing/2014/main" id="{9B89EB8A-EF5A-9531-8554-1297426C107E}"/>
                    </a:ext>
                  </a:extLst>
                </p14:cNvPr>
                <p14:cNvContentPartPr/>
                <p14:nvPr/>
              </p14:nvContentPartPr>
              <p14:xfrm>
                <a:off x="394778" y="1283455"/>
                <a:ext cx="64080" cy="39960"/>
              </p14:xfrm>
            </p:contentPart>
          </mc:Choice>
          <mc:Fallback>
            <p:pic>
              <p:nvPicPr>
                <p:cNvPr id="1164" name="Encre 1163">
                  <a:extLst>
                    <a:ext uri="{FF2B5EF4-FFF2-40B4-BE49-F238E27FC236}">
                      <a16:creationId xmlns:a16="http://schemas.microsoft.com/office/drawing/2014/main" id="{9B89EB8A-EF5A-9531-8554-1297426C107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88658" y="1277335"/>
                  <a:ext cx="7632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165" name="Encre 1164">
                <a:extLst>
                  <a:ext uri="{FF2B5EF4-FFF2-40B4-BE49-F238E27FC236}">
                    <a16:creationId xmlns:a16="http://schemas.microsoft.com/office/drawing/2014/main" id="{30DA4ACF-62F6-C98B-32C9-E9C2870A6F58}"/>
                  </a:ext>
                </a:extLst>
              </p14:cNvPr>
              <p14:cNvContentPartPr/>
              <p14:nvPr/>
            </p14:nvContentPartPr>
            <p14:xfrm>
              <a:off x="466778" y="961255"/>
              <a:ext cx="79920" cy="102960"/>
            </p14:xfrm>
          </p:contentPart>
        </mc:Choice>
        <mc:Fallback>
          <p:pic>
            <p:nvPicPr>
              <p:cNvPr id="1165" name="Encre 1164">
                <a:extLst>
                  <a:ext uri="{FF2B5EF4-FFF2-40B4-BE49-F238E27FC236}">
                    <a16:creationId xmlns:a16="http://schemas.microsoft.com/office/drawing/2014/main" id="{30DA4ACF-62F6-C98B-32C9-E9C2870A6F5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60658" y="955135"/>
                <a:ext cx="921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9" name="Groupe 1168">
            <a:extLst>
              <a:ext uri="{FF2B5EF4-FFF2-40B4-BE49-F238E27FC236}">
                <a16:creationId xmlns:a16="http://schemas.microsoft.com/office/drawing/2014/main" id="{D990F527-2858-3B4B-8F7A-4D03A88BA654}"/>
              </a:ext>
            </a:extLst>
          </p:cNvPr>
          <p:cNvGrpSpPr/>
          <p:nvPr/>
        </p:nvGrpSpPr>
        <p:grpSpPr>
          <a:xfrm>
            <a:off x="-426742" y="2252215"/>
            <a:ext cx="765360" cy="385920"/>
            <a:chOff x="-426742" y="2252215"/>
            <a:chExt cx="7653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67" name="Encre 1166">
                  <a:extLst>
                    <a:ext uri="{FF2B5EF4-FFF2-40B4-BE49-F238E27FC236}">
                      <a16:creationId xmlns:a16="http://schemas.microsoft.com/office/drawing/2014/main" id="{F59E8270-CD95-5402-84CD-015F9C313B7D}"/>
                    </a:ext>
                  </a:extLst>
                </p14:cNvPr>
                <p14:cNvContentPartPr/>
                <p14:nvPr/>
              </p14:nvContentPartPr>
              <p14:xfrm>
                <a:off x="-426742" y="2287495"/>
                <a:ext cx="387360" cy="350640"/>
              </p14:xfrm>
            </p:contentPart>
          </mc:Choice>
          <mc:Fallback>
            <p:pic>
              <p:nvPicPr>
                <p:cNvPr id="1167" name="Encre 1166">
                  <a:extLst>
                    <a:ext uri="{FF2B5EF4-FFF2-40B4-BE49-F238E27FC236}">
                      <a16:creationId xmlns:a16="http://schemas.microsoft.com/office/drawing/2014/main" id="{F59E8270-CD95-5402-84CD-015F9C313B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-432862" y="2281375"/>
                  <a:ext cx="399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68" name="Encre 1167">
                  <a:extLst>
                    <a:ext uri="{FF2B5EF4-FFF2-40B4-BE49-F238E27FC236}">
                      <a16:creationId xmlns:a16="http://schemas.microsoft.com/office/drawing/2014/main" id="{E9F4A5E5-1E49-F827-AEDF-08F5419C8A7B}"/>
                    </a:ext>
                  </a:extLst>
                </p14:cNvPr>
                <p14:cNvContentPartPr/>
                <p14:nvPr/>
              </p14:nvContentPartPr>
              <p14:xfrm>
                <a:off x="86258" y="2252215"/>
                <a:ext cx="252360" cy="297720"/>
              </p14:xfrm>
            </p:contentPart>
          </mc:Choice>
          <mc:Fallback>
            <p:pic>
              <p:nvPicPr>
                <p:cNvPr id="1168" name="Encre 1167">
                  <a:extLst>
                    <a:ext uri="{FF2B5EF4-FFF2-40B4-BE49-F238E27FC236}">
                      <a16:creationId xmlns:a16="http://schemas.microsoft.com/office/drawing/2014/main" id="{E9F4A5E5-1E49-F827-AEDF-08F5419C8A7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0138" y="2246095"/>
                  <a:ext cx="2646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2" name="Groupe 1171">
            <a:extLst>
              <a:ext uri="{FF2B5EF4-FFF2-40B4-BE49-F238E27FC236}">
                <a16:creationId xmlns:a16="http://schemas.microsoft.com/office/drawing/2014/main" id="{CAA33C3A-184E-90B9-1D60-FD98A99517DA}"/>
              </a:ext>
            </a:extLst>
          </p:cNvPr>
          <p:cNvGrpSpPr/>
          <p:nvPr/>
        </p:nvGrpSpPr>
        <p:grpSpPr>
          <a:xfrm>
            <a:off x="-293182" y="2675215"/>
            <a:ext cx="574920" cy="298440"/>
            <a:chOff x="-293182" y="2675215"/>
            <a:chExt cx="57492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70" name="Encre 1169">
                  <a:extLst>
                    <a:ext uri="{FF2B5EF4-FFF2-40B4-BE49-F238E27FC236}">
                      <a16:creationId xmlns:a16="http://schemas.microsoft.com/office/drawing/2014/main" id="{F6151A81-A35E-420C-09E9-9B0BDA12610D}"/>
                    </a:ext>
                  </a:extLst>
                </p14:cNvPr>
                <p14:cNvContentPartPr/>
                <p14:nvPr/>
              </p14:nvContentPartPr>
              <p14:xfrm>
                <a:off x="-293182" y="2705815"/>
                <a:ext cx="336600" cy="267840"/>
              </p14:xfrm>
            </p:contentPart>
          </mc:Choice>
          <mc:Fallback>
            <p:pic>
              <p:nvPicPr>
                <p:cNvPr id="1170" name="Encre 1169">
                  <a:extLst>
                    <a:ext uri="{FF2B5EF4-FFF2-40B4-BE49-F238E27FC236}">
                      <a16:creationId xmlns:a16="http://schemas.microsoft.com/office/drawing/2014/main" id="{F6151A81-A35E-420C-09E9-9B0BDA1261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-299302" y="2699695"/>
                  <a:ext cx="348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71" name="Encre 1170">
                  <a:extLst>
                    <a:ext uri="{FF2B5EF4-FFF2-40B4-BE49-F238E27FC236}">
                      <a16:creationId xmlns:a16="http://schemas.microsoft.com/office/drawing/2014/main" id="{1A2E8D58-357F-ABDB-FB9E-D40CC3205D82}"/>
                    </a:ext>
                  </a:extLst>
                </p14:cNvPr>
                <p14:cNvContentPartPr/>
                <p14:nvPr/>
              </p14:nvContentPartPr>
              <p14:xfrm>
                <a:off x="96698" y="2675215"/>
                <a:ext cx="185040" cy="194040"/>
              </p14:xfrm>
            </p:contentPart>
          </mc:Choice>
          <mc:Fallback>
            <p:pic>
              <p:nvPicPr>
                <p:cNvPr id="1171" name="Encre 1170">
                  <a:extLst>
                    <a:ext uri="{FF2B5EF4-FFF2-40B4-BE49-F238E27FC236}">
                      <a16:creationId xmlns:a16="http://schemas.microsoft.com/office/drawing/2014/main" id="{1A2E8D58-357F-ABDB-FB9E-D40CC3205D8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578" y="2669095"/>
                  <a:ext cx="19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5" name="Groupe 1174">
            <a:extLst>
              <a:ext uri="{FF2B5EF4-FFF2-40B4-BE49-F238E27FC236}">
                <a16:creationId xmlns:a16="http://schemas.microsoft.com/office/drawing/2014/main" id="{B92191F9-CA7E-5586-8458-0EE85BD625C9}"/>
              </a:ext>
            </a:extLst>
          </p:cNvPr>
          <p:cNvGrpSpPr/>
          <p:nvPr/>
        </p:nvGrpSpPr>
        <p:grpSpPr>
          <a:xfrm>
            <a:off x="-325222" y="3136015"/>
            <a:ext cx="540000" cy="372240"/>
            <a:chOff x="-325222" y="3136015"/>
            <a:chExt cx="5400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73" name="Encre 1172">
                  <a:extLst>
                    <a:ext uri="{FF2B5EF4-FFF2-40B4-BE49-F238E27FC236}">
                      <a16:creationId xmlns:a16="http://schemas.microsoft.com/office/drawing/2014/main" id="{C28EA104-0A93-158E-5BC2-5DE0FEB1A6C3}"/>
                    </a:ext>
                  </a:extLst>
                </p14:cNvPr>
                <p14:cNvContentPartPr/>
                <p14:nvPr/>
              </p14:nvContentPartPr>
              <p14:xfrm>
                <a:off x="-325222" y="3136015"/>
                <a:ext cx="313920" cy="325800"/>
              </p14:xfrm>
            </p:contentPart>
          </mc:Choice>
          <mc:Fallback>
            <p:pic>
              <p:nvPicPr>
                <p:cNvPr id="1173" name="Encre 1172">
                  <a:extLst>
                    <a:ext uri="{FF2B5EF4-FFF2-40B4-BE49-F238E27FC236}">
                      <a16:creationId xmlns:a16="http://schemas.microsoft.com/office/drawing/2014/main" id="{C28EA104-0A93-158E-5BC2-5DE0FEB1A6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-331342" y="3129895"/>
                  <a:ext cx="326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74" name="Encre 1173">
                  <a:extLst>
                    <a:ext uri="{FF2B5EF4-FFF2-40B4-BE49-F238E27FC236}">
                      <a16:creationId xmlns:a16="http://schemas.microsoft.com/office/drawing/2014/main" id="{6AF2A01F-7D4D-C6CC-D3D6-5D05D43BC634}"/>
                    </a:ext>
                  </a:extLst>
                </p14:cNvPr>
                <p14:cNvContentPartPr/>
                <p14:nvPr/>
              </p14:nvContentPartPr>
              <p14:xfrm>
                <a:off x="67178" y="3165895"/>
                <a:ext cx="147600" cy="342360"/>
              </p14:xfrm>
            </p:contentPart>
          </mc:Choice>
          <mc:Fallback>
            <p:pic>
              <p:nvPicPr>
                <p:cNvPr id="1174" name="Encre 1173">
                  <a:extLst>
                    <a:ext uri="{FF2B5EF4-FFF2-40B4-BE49-F238E27FC236}">
                      <a16:creationId xmlns:a16="http://schemas.microsoft.com/office/drawing/2014/main" id="{6AF2A01F-7D4D-C6CC-D3D6-5D05D43BC63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058" y="3159775"/>
                  <a:ext cx="15984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678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10</a:t>
            </a:fld>
            <a:endParaRPr lang="fr-BE"/>
          </a:p>
        </p:txBody>
      </p:sp>
      <p:pic>
        <p:nvPicPr>
          <p:cNvPr id="5122" name="Picture 2" descr="C:\Users\vande\AppData\Local\Temp\SNAGHTML3b886e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9821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  TINKERCAD             Brochage    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3724"/>
            <a:ext cx="1646158" cy="24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C:\Users\vande\AppData\Local\Temp\SNAGHTML533c47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98032"/>
            <a:ext cx="1560282" cy="25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vande\AppData\Local\Temp\SNAGHTML534356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2" y="4413011"/>
            <a:ext cx="117157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vande\AppData\Local\Temp\SNAGHTML53481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0" y="5856405"/>
            <a:ext cx="1123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vande\AppData\Local\Temp\SNAGHTML535a83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2" y="3737339"/>
            <a:ext cx="1135320" cy="62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vande\AppData\Local\Temp\SNAGHTML5362f8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5" y="5205397"/>
            <a:ext cx="1078549" cy="5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vande\AppData\Local\Temp\SNAGHTML5374d38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07" y="3829335"/>
            <a:ext cx="1200898" cy="5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vande\AppData\Local\Temp\SNAGHTML538bc3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88316" y="3505903"/>
            <a:ext cx="1046385" cy="137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Users\vande\AppData\Local\Temp\SNAGHTML53a218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02654"/>
            <a:ext cx="1247893" cy="6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C:\Users\vande\AppData\Local\Temp\SNAGHTML53c83c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3255" y="4767688"/>
            <a:ext cx="1184546" cy="17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31231" y="392757"/>
            <a:ext cx="1670650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8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.Y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7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.Y)’ = </a:t>
            </a:r>
            <a:r>
              <a:rPr lang="fr-BE" b="1" dirty="0">
                <a:solidFill>
                  <a:srgbClr val="FF0000"/>
                </a:solidFill>
              </a:rPr>
              <a:t>F’</a:t>
            </a:r>
            <a:r>
              <a:rPr lang="fr-BE" b="1" baseline="-25000" dirty="0">
                <a:solidFill>
                  <a:srgbClr val="FF0000"/>
                </a:solidFill>
              </a:rPr>
              <a:t>8</a:t>
            </a:r>
            <a:endParaRPr lang="fr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8BC22CDB-D2D6-A972-DAD6-38AB60FB3EEC}"/>
                  </a:ext>
                </a:extLst>
              </p14:cNvPr>
              <p14:cNvContentPartPr/>
              <p14:nvPr/>
            </p14:nvContentPartPr>
            <p14:xfrm>
              <a:off x="9787320" y="1869283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8BC22CDB-D2D6-A972-DAD6-38AB60FB3E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81200" y="18631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977C5B64-E318-D470-911F-111CC85632C5}"/>
                  </a:ext>
                </a:extLst>
              </p14:cNvPr>
              <p14:cNvContentPartPr/>
              <p14:nvPr/>
            </p14:nvContentPartPr>
            <p14:xfrm>
              <a:off x="9343033" y="1951529"/>
              <a:ext cx="360" cy="72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977C5B64-E318-D470-911F-111CC85632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6913" y="1945409"/>
                <a:ext cx="12600" cy="1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CCE3F172-1BB6-D0D0-4FDE-CF5E004E1A0B}"/>
              </a:ext>
            </a:extLst>
          </p:cNvPr>
          <p:cNvGrpSpPr/>
          <p:nvPr/>
        </p:nvGrpSpPr>
        <p:grpSpPr>
          <a:xfrm>
            <a:off x="7299673" y="788729"/>
            <a:ext cx="932040" cy="302040"/>
            <a:chOff x="7299673" y="788729"/>
            <a:chExt cx="9320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3497840B-5DED-00C0-77F3-9774E8CB000D}"/>
                    </a:ext>
                  </a:extLst>
                </p14:cNvPr>
                <p14:cNvContentPartPr/>
                <p14:nvPr/>
              </p14:nvContentPartPr>
              <p14:xfrm>
                <a:off x="7299673" y="867209"/>
                <a:ext cx="178200" cy="421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3497840B-5DED-00C0-77F3-9774E8CB00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93553" y="861089"/>
                  <a:ext cx="190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1E44C4B6-5016-A4E7-5962-684681DCAD32}"/>
                    </a:ext>
                  </a:extLst>
                </p14:cNvPr>
                <p14:cNvContentPartPr/>
                <p14:nvPr/>
              </p14:nvContentPartPr>
              <p14:xfrm>
                <a:off x="7307953" y="959009"/>
                <a:ext cx="200520" cy="5112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1E44C4B6-5016-A4E7-5962-684681DCAD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01833" y="952889"/>
                  <a:ext cx="212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006F2046-8971-0860-4D2E-FF69D6EDBFCC}"/>
                    </a:ext>
                  </a:extLst>
                </p14:cNvPr>
                <p14:cNvContentPartPr/>
                <p14:nvPr/>
              </p14:nvContentPartPr>
              <p14:xfrm>
                <a:off x="7717273" y="820049"/>
                <a:ext cx="144360" cy="21996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006F2046-8971-0860-4D2E-FF69D6EDBF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1153" y="813929"/>
                  <a:ext cx="156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23D077A5-60E3-E74E-E3D7-BDF94CF8DC23}"/>
                    </a:ext>
                  </a:extLst>
                </p14:cNvPr>
                <p14:cNvContentPartPr/>
                <p14:nvPr/>
              </p14:nvContentPartPr>
              <p14:xfrm>
                <a:off x="7946953" y="875489"/>
                <a:ext cx="54360" cy="4968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23D077A5-60E3-E74E-E3D7-BDF94CF8DC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40833" y="869369"/>
                  <a:ext cx="66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B45839A5-3AE6-148B-0E81-58380A50C6A9}"/>
                    </a:ext>
                  </a:extLst>
                </p14:cNvPr>
                <p14:cNvContentPartPr/>
                <p14:nvPr/>
              </p14:nvContentPartPr>
              <p14:xfrm>
                <a:off x="8092033" y="788729"/>
                <a:ext cx="139680" cy="30204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B45839A5-3AE6-148B-0E81-58380A50C6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85913" y="782609"/>
                  <a:ext cx="1519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D522461C-66D9-B979-6A04-94033E0A9DB7}"/>
                  </a:ext>
                </a:extLst>
              </p14:cNvPr>
              <p14:cNvContentPartPr/>
              <p14:nvPr/>
            </p14:nvContentPartPr>
            <p14:xfrm>
              <a:off x="7617913" y="642209"/>
              <a:ext cx="753480" cy="583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D522461C-66D9-B979-6A04-94033E0A9D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11793" y="636089"/>
                <a:ext cx="7657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6E8FEC05-EA45-FF2A-D03E-563A53875BD9}"/>
              </a:ext>
            </a:extLst>
          </p:cNvPr>
          <p:cNvGrpSpPr/>
          <p:nvPr/>
        </p:nvGrpSpPr>
        <p:grpSpPr>
          <a:xfrm>
            <a:off x="991753" y="3041609"/>
            <a:ext cx="495360" cy="183960"/>
            <a:chOff x="991753" y="3041609"/>
            <a:chExt cx="49536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CF8A0391-D3C0-5DF7-C66D-23B0FEEC3779}"/>
                    </a:ext>
                  </a:extLst>
                </p14:cNvPr>
                <p14:cNvContentPartPr/>
                <p14:nvPr/>
              </p14:nvContentPartPr>
              <p14:xfrm>
                <a:off x="991753" y="3081929"/>
                <a:ext cx="149040" cy="12636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CF8A0391-D3C0-5DF7-C66D-23B0FEEC3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5633" y="3075809"/>
                  <a:ext cx="16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F7A3733B-9AA1-7650-1E20-DDBD0CE62FB0}"/>
                    </a:ext>
                  </a:extLst>
                </p14:cNvPr>
                <p14:cNvContentPartPr/>
                <p14:nvPr/>
              </p14:nvContentPartPr>
              <p14:xfrm>
                <a:off x="1163473" y="3064649"/>
                <a:ext cx="155160" cy="1609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F7A3733B-9AA1-7650-1E20-DDBD0CE62F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7353" y="3058529"/>
                  <a:ext cx="167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5A381F2-A23D-C9BD-F639-CC01B0376407}"/>
                    </a:ext>
                  </a:extLst>
                </p14:cNvPr>
                <p14:cNvContentPartPr/>
                <p14:nvPr/>
              </p14:nvContentPartPr>
              <p14:xfrm>
                <a:off x="1358953" y="3041609"/>
                <a:ext cx="128160" cy="14652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5A381F2-A23D-C9BD-F639-CC01B03764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52833" y="3035489"/>
                  <a:ext cx="140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5807B80E-6538-7486-0329-A485623093AB}"/>
                    </a:ext>
                  </a:extLst>
                </p14:cNvPr>
                <p14:cNvContentPartPr/>
                <p14:nvPr/>
              </p14:nvContentPartPr>
              <p14:xfrm>
                <a:off x="1408633" y="3113249"/>
                <a:ext cx="77760" cy="36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5807B80E-6538-7486-0329-A485623093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02513" y="3107129"/>
                  <a:ext cx="9000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E3F43BE-5B47-EB5F-4EBD-18D31CD1D6B8}"/>
              </a:ext>
            </a:extLst>
          </p:cNvPr>
          <p:cNvGrpSpPr/>
          <p:nvPr/>
        </p:nvGrpSpPr>
        <p:grpSpPr>
          <a:xfrm>
            <a:off x="9192553" y="2582969"/>
            <a:ext cx="1420200" cy="1583280"/>
            <a:chOff x="9192553" y="2582969"/>
            <a:chExt cx="1420200" cy="15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D40CA2EF-95F5-9FE9-932D-D91DA4AE9724}"/>
                    </a:ext>
                  </a:extLst>
                </p14:cNvPr>
                <p14:cNvContentPartPr/>
                <p14:nvPr/>
              </p14:nvContentPartPr>
              <p14:xfrm>
                <a:off x="9538873" y="3124049"/>
                <a:ext cx="129960" cy="21564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D40CA2EF-95F5-9FE9-932D-D91DA4AE97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32753" y="3117929"/>
                  <a:ext cx="142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353B598-4C19-1799-2482-FFA2A171FF4A}"/>
                    </a:ext>
                  </a:extLst>
                </p14:cNvPr>
                <p14:cNvContentPartPr/>
                <p14:nvPr/>
              </p14:nvContentPartPr>
              <p14:xfrm>
                <a:off x="9564073" y="3173729"/>
                <a:ext cx="118440" cy="6912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353B598-4C19-1799-2482-FFA2A171FF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57953" y="3167609"/>
                  <a:ext cx="130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3686B046-06F0-814F-E1F2-7286768A4111}"/>
                    </a:ext>
                  </a:extLst>
                </p14:cNvPr>
                <p14:cNvContentPartPr/>
                <p14:nvPr/>
              </p14:nvContentPartPr>
              <p14:xfrm>
                <a:off x="9512233" y="3038729"/>
                <a:ext cx="372600" cy="24804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3686B046-06F0-814F-E1F2-7286768A41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06113" y="3032609"/>
                  <a:ext cx="384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5C1A5AB9-9845-B0F8-70DB-5801B3697876}"/>
                    </a:ext>
                  </a:extLst>
                </p14:cNvPr>
                <p14:cNvContentPartPr/>
                <p14:nvPr/>
              </p14:nvContentPartPr>
              <p14:xfrm>
                <a:off x="9793033" y="2996609"/>
                <a:ext cx="318960" cy="5616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5C1A5AB9-9845-B0F8-70DB-5801B369787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86913" y="2990489"/>
                  <a:ext cx="331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82C0E8B-7AEA-CC6F-DD99-FD67B78E4ABE}"/>
                    </a:ext>
                  </a:extLst>
                </p14:cNvPr>
                <p14:cNvContentPartPr/>
                <p14:nvPr/>
              </p14:nvContentPartPr>
              <p14:xfrm>
                <a:off x="9192553" y="2582969"/>
                <a:ext cx="1420200" cy="99612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82C0E8B-7AEA-CC6F-DD99-FD67B78E4A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86433" y="2576849"/>
                  <a:ext cx="143244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84C31285-A27A-FF77-7BC0-0FCE33626650}"/>
                    </a:ext>
                  </a:extLst>
                </p14:cNvPr>
                <p14:cNvContentPartPr/>
                <p14:nvPr/>
              </p14:nvContentPartPr>
              <p14:xfrm>
                <a:off x="9476233" y="3365969"/>
                <a:ext cx="466920" cy="80028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84C31285-A27A-FF77-7BC0-0FCE336266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70113" y="3359849"/>
                  <a:ext cx="479160" cy="81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1F9002F7-9832-A315-B632-E80D19DCBA79}"/>
                  </a:ext>
                </a:extLst>
              </p14:cNvPr>
              <p14:cNvContentPartPr/>
              <p14:nvPr/>
            </p14:nvContentPartPr>
            <p14:xfrm>
              <a:off x="4616747" y="4069980"/>
              <a:ext cx="480960" cy="31968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1F9002F7-9832-A315-B632-E80D19DCBA7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10627" y="4063860"/>
                <a:ext cx="493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C68BEE42-4A40-6664-5226-09A8C9DD02C4}"/>
                  </a:ext>
                </a:extLst>
              </p14:cNvPr>
              <p14:cNvContentPartPr/>
              <p14:nvPr/>
            </p14:nvContentPartPr>
            <p14:xfrm>
              <a:off x="4731587" y="5617620"/>
              <a:ext cx="371520" cy="243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C68BEE42-4A40-6664-5226-09A8C9DD02C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25467" y="5611500"/>
                <a:ext cx="383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CDCF9827-4AD6-4DAE-1CEF-8F6BAE560D25}"/>
                  </a:ext>
                </a:extLst>
              </p14:cNvPr>
              <p14:cNvContentPartPr/>
              <p14:nvPr/>
            </p14:nvContentPartPr>
            <p14:xfrm>
              <a:off x="7723187" y="3863700"/>
              <a:ext cx="2160" cy="324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CDCF9827-4AD6-4DAE-1CEF-8F6BAE560D2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17067" y="3857580"/>
                <a:ext cx="144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5758DDC0-8E2F-F38E-BD31-34E81A09C42E}"/>
                  </a:ext>
                </a:extLst>
              </p14:cNvPr>
              <p14:cNvContentPartPr/>
              <p14:nvPr/>
            </p14:nvContentPartPr>
            <p14:xfrm>
              <a:off x="8657747" y="4599900"/>
              <a:ext cx="7920" cy="360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5758DDC0-8E2F-F38E-BD31-34E81A09C42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51627" y="4593780"/>
                <a:ext cx="2016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11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1547664" y="3909607"/>
            <a:ext cx="6685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rgbClr val="FF0000"/>
                </a:solidFill>
              </a:rPr>
              <a:t>X OU Y </a:t>
            </a:r>
            <a:r>
              <a:rPr lang="fr-BE" dirty="0"/>
              <a:t>donc F</a:t>
            </a:r>
            <a:r>
              <a:rPr lang="fr-BE" baseline="-25000" dirty="0"/>
              <a:t>14</a:t>
            </a:r>
            <a:r>
              <a:rPr lang="fr-BE" dirty="0"/>
              <a:t> 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pic>
        <p:nvPicPr>
          <p:cNvPr id="6146" name="Picture 2" descr="C:\Users\vande\AppData\Local\Temp\SNAGHTML3bc351f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" y="1387374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97CE0A78-71E8-92D8-636B-746FE7ACC92F}"/>
                  </a:ext>
                </a:extLst>
              </p14:cNvPr>
              <p14:cNvContentPartPr/>
              <p14:nvPr/>
            </p14:nvContentPartPr>
            <p14:xfrm>
              <a:off x="-354416" y="2976268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97CE0A78-71E8-92D8-636B-746FE7ACC9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60536" y="29701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EC815E5E-B937-2834-D4E4-DB0FF8EDBB9A}"/>
                  </a:ext>
                </a:extLst>
              </p14:cNvPr>
              <p14:cNvContentPartPr/>
              <p14:nvPr/>
            </p14:nvContentPartPr>
            <p14:xfrm>
              <a:off x="-191130" y="2563090"/>
              <a:ext cx="360" cy="36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EC815E5E-B937-2834-D4E4-DB0FF8EDBB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97250" y="25569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236AAE4E-335B-6720-F3BB-CCA994173D11}"/>
                  </a:ext>
                </a:extLst>
              </p14:cNvPr>
              <p14:cNvContentPartPr/>
              <p14:nvPr/>
            </p14:nvContentPartPr>
            <p14:xfrm>
              <a:off x="744150" y="2255650"/>
              <a:ext cx="360" cy="36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236AAE4E-335B-6720-F3BB-CCA994173D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030" y="22495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59AE22C5-2577-4C43-7F78-0A38DED3D789}"/>
                  </a:ext>
                </a:extLst>
              </p14:cNvPr>
              <p14:cNvContentPartPr/>
              <p14:nvPr/>
            </p14:nvContentPartPr>
            <p14:xfrm>
              <a:off x="1252830" y="2266810"/>
              <a:ext cx="360" cy="3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59AE22C5-2577-4C43-7F78-0A38DED3D7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6710" y="22606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BD2DDB85-9F61-1924-63E4-FCA4ED659253}"/>
                  </a:ext>
                </a:extLst>
              </p14:cNvPr>
              <p14:cNvContentPartPr/>
              <p14:nvPr/>
            </p14:nvContentPartPr>
            <p14:xfrm>
              <a:off x="716070" y="2568490"/>
              <a:ext cx="6840" cy="144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BD2DDB85-9F61-1924-63E4-FCA4ED6592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9950" y="2562370"/>
                <a:ext cx="190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8E5467AA-8574-1AB1-9384-140138FB1959}"/>
                  </a:ext>
                </a:extLst>
              </p14:cNvPr>
              <p14:cNvContentPartPr/>
              <p14:nvPr/>
            </p14:nvContentPartPr>
            <p14:xfrm>
              <a:off x="1231590" y="2636890"/>
              <a:ext cx="3240" cy="432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8E5467AA-8574-1AB1-9384-140138FB19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5470" y="2630770"/>
                <a:ext cx="154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BB22BBE1-250F-2BEC-F84D-53025727F23F}"/>
                  </a:ext>
                </a:extLst>
              </p14:cNvPr>
              <p14:cNvContentPartPr/>
              <p14:nvPr/>
            </p14:nvContentPartPr>
            <p14:xfrm>
              <a:off x="715350" y="2898970"/>
              <a:ext cx="10440" cy="1224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BB22BBE1-250F-2BEC-F84D-53025727F2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230" y="2892850"/>
                <a:ext cx="22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1F3D40B6-BF49-1EFB-71C1-A82E5E8927CD}"/>
                  </a:ext>
                </a:extLst>
              </p14:cNvPr>
              <p14:cNvContentPartPr/>
              <p14:nvPr/>
            </p14:nvContentPartPr>
            <p14:xfrm>
              <a:off x="1202430" y="2913730"/>
              <a:ext cx="1800" cy="3960"/>
            </p14:xfrm>
          </p:contentPart>
        </mc:Choice>
        <mc:Fallback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1F3D40B6-BF49-1EFB-71C1-A82E5E8927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96310" y="2907610"/>
                <a:ext cx="140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D65E8ABF-8BD5-BD2D-5C95-0D4786B3263C}"/>
                  </a:ext>
                </a:extLst>
              </p14:cNvPr>
              <p14:cNvContentPartPr/>
              <p14:nvPr/>
            </p14:nvContentPartPr>
            <p14:xfrm>
              <a:off x="1535430" y="1184290"/>
              <a:ext cx="360" cy="36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D65E8ABF-8BD5-BD2D-5C95-0D4786B326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9310" y="117817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ECE6F890-0FF6-8E81-8BDF-DF53C6967A5C}"/>
              </a:ext>
            </a:extLst>
          </p:cNvPr>
          <p:cNvGrpSpPr/>
          <p:nvPr/>
        </p:nvGrpSpPr>
        <p:grpSpPr>
          <a:xfrm>
            <a:off x="-6810" y="1534930"/>
            <a:ext cx="500040" cy="1572480"/>
            <a:chOff x="-6810" y="1534930"/>
            <a:chExt cx="500040" cy="15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BFD7A23E-F7F5-E43B-5CD5-D35CF751A46B}"/>
                    </a:ext>
                  </a:extLst>
                </p14:cNvPr>
                <p14:cNvContentPartPr/>
                <p14:nvPr/>
              </p14:nvContentPartPr>
              <p14:xfrm>
                <a:off x="246270" y="2803210"/>
                <a:ext cx="114120" cy="11880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BFD7A23E-F7F5-E43B-5CD5-D35CF751A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0150" y="2797090"/>
                  <a:ext cx="12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07898EE4-593C-AB55-FF87-A1E0479B4F6A}"/>
                    </a:ext>
                  </a:extLst>
                </p14:cNvPr>
                <p14:cNvContentPartPr/>
                <p14:nvPr/>
              </p14:nvContentPartPr>
              <p14:xfrm>
                <a:off x="234750" y="2523490"/>
                <a:ext cx="103680" cy="10224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07898EE4-593C-AB55-FF87-A1E0479B4F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630" y="2517370"/>
                  <a:ext cx="115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F2088F09-3BE3-2B13-80BC-BD505E741800}"/>
                    </a:ext>
                  </a:extLst>
                </p14:cNvPr>
                <p14:cNvContentPartPr/>
                <p14:nvPr/>
              </p14:nvContentPartPr>
              <p14:xfrm>
                <a:off x="229710" y="2191210"/>
                <a:ext cx="120960" cy="16632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F2088F09-3BE3-2B13-80BC-BD505E7418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590" y="2185090"/>
                  <a:ext cx="133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4889D0E3-3ED0-25FD-9122-D8DC8FEF09D5}"/>
                    </a:ext>
                  </a:extLst>
                </p14:cNvPr>
                <p14:cNvContentPartPr/>
                <p14:nvPr/>
              </p14:nvContentPartPr>
              <p14:xfrm>
                <a:off x="241590" y="1798450"/>
                <a:ext cx="156240" cy="14832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4889D0E3-3ED0-25FD-9122-D8DC8FEF09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470" y="1792330"/>
                  <a:ext cx="168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7F9B3AA6-B67C-C900-D9D5-DC4DD618526F}"/>
                    </a:ext>
                  </a:extLst>
                </p14:cNvPr>
                <p14:cNvContentPartPr/>
                <p14:nvPr/>
              </p14:nvContentPartPr>
              <p14:xfrm>
                <a:off x="-6810" y="1534930"/>
                <a:ext cx="500040" cy="157248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7F9B3AA6-B67C-C900-D9D5-DC4DD61852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-12930" y="1528810"/>
                  <a:ext cx="512280" cy="158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79580280-E859-1CE3-33D1-710E63ABD977}"/>
                  </a:ext>
                </a:extLst>
              </p14:cNvPr>
              <p14:cNvContentPartPr/>
              <p14:nvPr/>
            </p14:nvContentPartPr>
            <p14:xfrm>
              <a:off x="8327550" y="1208410"/>
              <a:ext cx="139680" cy="10260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79580280-E859-1CE3-33D1-710E63ABD9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21430" y="1202290"/>
                <a:ext cx="15192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e 52">
            <a:extLst>
              <a:ext uri="{FF2B5EF4-FFF2-40B4-BE49-F238E27FC236}">
                <a16:creationId xmlns:a16="http://schemas.microsoft.com/office/drawing/2014/main" id="{81338DBF-03E6-AA49-F83E-277398DAFD68}"/>
              </a:ext>
            </a:extLst>
          </p:cNvPr>
          <p:cNvGrpSpPr/>
          <p:nvPr/>
        </p:nvGrpSpPr>
        <p:grpSpPr>
          <a:xfrm>
            <a:off x="8334030" y="1076290"/>
            <a:ext cx="146160" cy="283680"/>
            <a:chOff x="8334030" y="1076290"/>
            <a:chExt cx="14616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B00826B4-F057-F944-BF13-C59B7AE2DF0C}"/>
                    </a:ext>
                  </a:extLst>
                </p14:cNvPr>
                <p14:cNvContentPartPr/>
                <p14:nvPr/>
              </p14:nvContentPartPr>
              <p14:xfrm>
                <a:off x="8364990" y="1154770"/>
                <a:ext cx="104400" cy="1306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B00826B4-F057-F944-BF13-C59B7AE2DF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8870" y="1148650"/>
                  <a:ext cx="116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1FBF104F-478B-73C8-1AEC-4A5A4FF21A62}"/>
                    </a:ext>
                  </a:extLst>
                </p14:cNvPr>
                <p14:cNvContentPartPr/>
                <p14:nvPr/>
              </p14:nvContentPartPr>
              <p14:xfrm>
                <a:off x="8334030" y="1076290"/>
                <a:ext cx="146160" cy="28368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1FBF104F-478B-73C8-1AEC-4A5A4FF21A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7910" y="1070170"/>
                  <a:ext cx="158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8562B67D-1338-C182-CA80-12F5061754F8}"/>
                    </a:ext>
                  </a:extLst>
                </p14:cNvPr>
                <p14:cNvContentPartPr/>
                <p14:nvPr/>
              </p14:nvContentPartPr>
              <p14:xfrm>
                <a:off x="8422590" y="1220650"/>
                <a:ext cx="54000" cy="12276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8562B67D-1338-C182-CA80-12F5061754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16470" y="1214530"/>
                  <a:ext cx="6624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ABB1F5C0-D49C-27C1-A09F-176A89A0B1DA}"/>
                  </a:ext>
                </a:extLst>
              </p14:cNvPr>
              <p14:cNvContentPartPr/>
              <p14:nvPr/>
            </p14:nvContentPartPr>
            <p14:xfrm>
              <a:off x="324390" y="2915170"/>
              <a:ext cx="4320" cy="36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ABB1F5C0-D49C-27C1-A09F-176A89A0B1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8270" y="2909050"/>
                <a:ext cx="16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1CB1E602-3E54-2C9F-921E-DA8545D0707E}"/>
                  </a:ext>
                </a:extLst>
              </p14:cNvPr>
              <p14:cNvContentPartPr/>
              <p14:nvPr/>
            </p14:nvContentPartPr>
            <p14:xfrm>
              <a:off x="307830" y="2603770"/>
              <a:ext cx="1080" cy="36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1CB1E602-3E54-2C9F-921E-DA8545D070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710" y="2597650"/>
                <a:ext cx="13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FFBC786E-424C-888F-9208-BC3B4AFB4D28}"/>
                  </a:ext>
                </a:extLst>
              </p14:cNvPr>
              <p14:cNvContentPartPr/>
              <p14:nvPr/>
            </p14:nvContentPartPr>
            <p14:xfrm>
              <a:off x="314310" y="2205610"/>
              <a:ext cx="2160" cy="144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FFBC786E-424C-888F-9208-BC3B4AFB4D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8190" y="2199490"/>
                <a:ext cx="1440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E3A9545-9290-D379-D5A8-AA08478DE239}"/>
              </a:ext>
            </a:extLst>
          </p:cNvPr>
          <p:cNvGrpSpPr/>
          <p:nvPr/>
        </p:nvGrpSpPr>
        <p:grpSpPr>
          <a:xfrm>
            <a:off x="2019270" y="2965210"/>
            <a:ext cx="6733440" cy="915480"/>
            <a:chOff x="2019270" y="2965210"/>
            <a:chExt cx="6733440" cy="9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37FF9950-AFA9-C219-E7A8-128FBB107D63}"/>
                    </a:ext>
                  </a:extLst>
                </p14:cNvPr>
                <p14:cNvContentPartPr/>
                <p14:nvPr/>
              </p14:nvContentPartPr>
              <p14:xfrm>
                <a:off x="6607830" y="3352570"/>
                <a:ext cx="259920" cy="52812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37FF9950-AFA9-C219-E7A8-128FBB107D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01710" y="3346450"/>
                  <a:ext cx="272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68DAADCD-3E2F-385C-D8E1-27E2F70F6A7B}"/>
                    </a:ext>
                  </a:extLst>
                </p14:cNvPr>
                <p14:cNvContentPartPr/>
                <p14:nvPr/>
              </p14:nvContentPartPr>
              <p14:xfrm>
                <a:off x="6647430" y="3678010"/>
                <a:ext cx="124560" cy="7380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68DAADCD-3E2F-385C-D8E1-27E2F70F6A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41310" y="3671890"/>
                  <a:ext cx="136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79082901-714B-7790-A67C-51FEBB7FE703}"/>
                    </a:ext>
                  </a:extLst>
                </p14:cNvPr>
                <p14:cNvContentPartPr/>
                <p14:nvPr/>
              </p14:nvContentPartPr>
              <p14:xfrm>
                <a:off x="6864510" y="3636610"/>
                <a:ext cx="127800" cy="9432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79082901-714B-7790-A67C-51FEBB7FE7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8390" y="3630490"/>
                  <a:ext cx="140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1BB6BD44-1C59-51FA-EB16-F38EA50DB6D2}"/>
                    </a:ext>
                  </a:extLst>
                </p14:cNvPr>
                <p14:cNvContentPartPr/>
                <p14:nvPr/>
              </p14:nvContentPartPr>
              <p14:xfrm>
                <a:off x="7028670" y="3636610"/>
                <a:ext cx="127800" cy="15336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1BB6BD44-1C59-51FA-EB16-F38EA50DB6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22550" y="3630490"/>
                  <a:ext cx="140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80A0FC3-AADE-1A19-01C7-81E3D9360561}"/>
                    </a:ext>
                  </a:extLst>
                </p14:cNvPr>
                <p14:cNvContentPartPr/>
                <p14:nvPr/>
              </p14:nvContentPartPr>
              <p14:xfrm>
                <a:off x="7353390" y="3443650"/>
                <a:ext cx="131040" cy="14688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80A0FC3-AADE-1A19-01C7-81E3D93605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47270" y="3437530"/>
                  <a:ext cx="14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0BF78F72-D5B6-62A2-5EE4-B1A886D8CB60}"/>
                    </a:ext>
                  </a:extLst>
                </p14:cNvPr>
                <p14:cNvContentPartPr/>
                <p14:nvPr/>
              </p14:nvContentPartPr>
              <p14:xfrm>
                <a:off x="7767390" y="3346810"/>
                <a:ext cx="146160" cy="1886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0BF78F72-D5B6-62A2-5EE4-B1A886D8CB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61270" y="3340690"/>
                  <a:ext cx="158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67301A90-F4FB-5BB9-1E97-F60465958805}"/>
                    </a:ext>
                  </a:extLst>
                </p14:cNvPr>
                <p14:cNvContentPartPr/>
                <p14:nvPr/>
              </p14:nvContentPartPr>
              <p14:xfrm>
                <a:off x="7755150" y="3292090"/>
                <a:ext cx="167040" cy="28548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67301A90-F4FB-5BB9-1E97-F604659588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9030" y="3285970"/>
                  <a:ext cx="179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4" name="Encre 1023">
                  <a:extLst>
                    <a:ext uri="{FF2B5EF4-FFF2-40B4-BE49-F238E27FC236}">
                      <a16:creationId xmlns:a16="http://schemas.microsoft.com/office/drawing/2014/main" id="{6C64576A-D308-A949-E38C-A29C7DA2A16D}"/>
                    </a:ext>
                  </a:extLst>
                </p14:cNvPr>
                <p14:cNvContentPartPr/>
                <p14:nvPr/>
              </p14:nvContentPartPr>
              <p14:xfrm>
                <a:off x="8055030" y="3329530"/>
                <a:ext cx="174600" cy="232200"/>
              </p14:xfrm>
            </p:contentPart>
          </mc:Choice>
          <mc:Fallback>
            <p:pic>
              <p:nvPicPr>
                <p:cNvPr id="1024" name="Encre 1023">
                  <a:extLst>
                    <a:ext uri="{FF2B5EF4-FFF2-40B4-BE49-F238E27FC236}">
                      <a16:creationId xmlns:a16="http://schemas.microsoft.com/office/drawing/2014/main" id="{6C64576A-D308-A949-E38C-A29C7DA2A1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48910" y="3323410"/>
                  <a:ext cx="186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5" name="Encre 1024">
                  <a:extLst>
                    <a:ext uri="{FF2B5EF4-FFF2-40B4-BE49-F238E27FC236}">
                      <a16:creationId xmlns:a16="http://schemas.microsoft.com/office/drawing/2014/main" id="{0A738C30-E766-55D0-816D-67C8ACBFAE29}"/>
                    </a:ext>
                  </a:extLst>
                </p14:cNvPr>
                <p14:cNvContentPartPr/>
                <p14:nvPr/>
              </p14:nvContentPartPr>
              <p14:xfrm>
                <a:off x="8368950" y="3289210"/>
                <a:ext cx="73440" cy="148680"/>
              </p14:xfrm>
            </p:contentPart>
          </mc:Choice>
          <mc:Fallback>
            <p:pic>
              <p:nvPicPr>
                <p:cNvPr id="1025" name="Encre 1024">
                  <a:extLst>
                    <a:ext uri="{FF2B5EF4-FFF2-40B4-BE49-F238E27FC236}">
                      <a16:creationId xmlns:a16="http://schemas.microsoft.com/office/drawing/2014/main" id="{0A738C30-E766-55D0-816D-67C8ACBFAE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2830" y="3283090"/>
                  <a:ext cx="85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7" name="Encre 1026">
                  <a:extLst>
                    <a:ext uri="{FF2B5EF4-FFF2-40B4-BE49-F238E27FC236}">
                      <a16:creationId xmlns:a16="http://schemas.microsoft.com/office/drawing/2014/main" id="{7129B502-7C92-B073-794E-898EC71ACE12}"/>
                    </a:ext>
                  </a:extLst>
                </p14:cNvPr>
                <p14:cNvContentPartPr/>
                <p14:nvPr/>
              </p14:nvContentPartPr>
              <p14:xfrm>
                <a:off x="8445270" y="3280930"/>
                <a:ext cx="307440" cy="361800"/>
              </p14:xfrm>
            </p:contentPart>
          </mc:Choice>
          <mc:Fallback>
            <p:pic>
              <p:nvPicPr>
                <p:cNvPr id="1027" name="Encre 1026">
                  <a:extLst>
                    <a:ext uri="{FF2B5EF4-FFF2-40B4-BE49-F238E27FC236}">
                      <a16:creationId xmlns:a16="http://schemas.microsoft.com/office/drawing/2014/main" id="{7129B502-7C92-B073-794E-898EC71ACE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9150" y="3274810"/>
                  <a:ext cx="319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91EB24F9-9D8F-269F-5174-B6CA6E9CAF15}"/>
                    </a:ext>
                  </a:extLst>
                </p14:cNvPr>
                <p14:cNvContentPartPr/>
                <p14:nvPr/>
              </p14:nvContentPartPr>
              <p14:xfrm>
                <a:off x="2019270" y="2965210"/>
                <a:ext cx="6396480" cy="42588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91EB24F9-9D8F-269F-5174-B6CA6E9CAF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13150" y="2959090"/>
                  <a:ext cx="640872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e 1036">
            <a:extLst>
              <a:ext uri="{FF2B5EF4-FFF2-40B4-BE49-F238E27FC236}">
                <a16:creationId xmlns:a16="http://schemas.microsoft.com/office/drawing/2014/main" id="{118D21D0-A31C-209B-E548-22566EFF8CD5}"/>
              </a:ext>
            </a:extLst>
          </p:cNvPr>
          <p:cNvGrpSpPr/>
          <p:nvPr/>
        </p:nvGrpSpPr>
        <p:grpSpPr>
          <a:xfrm>
            <a:off x="1695990" y="3438970"/>
            <a:ext cx="292680" cy="416160"/>
            <a:chOff x="1695990" y="3438970"/>
            <a:chExt cx="29268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362AE94D-88E6-85B0-228C-DA59BFD3B28F}"/>
                    </a:ext>
                  </a:extLst>
                </p14:cNvPr>
                <p14:cNvContentPartPr/>
                <p14:nvPr/>
              </p14:nvContentPartPr>
              <p14:xfrm>
                <a:off x="1695990" y="3438970"/>
                <a:ext cx="207360" cy="416160"/>
              </p14:xfrm>
            </p:contentPart>
          </mc:Choice>
          <mc:Fallback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362AE94D-88E6-85B0-228C-DA59BFD3B2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89870" y="3432850"/>
                  <a:ext cx="2196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6" name="Encre 1035">
                  <a:extLst>
                    <a:ext uri="{FF2B5EF4-FFF2-40B4-BE49-F238E27FC236}">
                      <a16:creationId xmlns:a16="http://schemas.microsoft.com/office/drawing/2014/main" id="{47E648DA-0686-4D6B-E615-B287BDA13914}"/>
                    </a:ext>
                  </a:extLst>
                </p14:cNvPr>
                <p14:cNvContentPartPr/>
                <p14:nvPr/>
              </p14:nvContentPartPr>
              <p14:xfrm>
                <a:off x="1706070" y="3651730"/>
                <a:ext cx="282600" cy="137160"/>
              </p14:xfrm>
            </p:contentPart>
          </mc:Choice>
          <mc:Fallback>
            <p:pic>
              <p:nvPicPr>
                <p:cNvPr id="1036" name="Encre 1035">
                  <a:extLst>
                    <a:ext uri="{FF2B5EF4-FFF2-40B4-BE49-F238E27FC236}">
                      <a16:creationId xmlns:a16="http://schemas.microsoft.com/office/drawing/2014/main" id="{47E648DA-0686-4D6B-E615-B287BDA139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99950" y="3645610"/>
                  <a:ext cx="2948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e 1046">
            <a:extLst>
              <a:ext uri="{FF2B5EF4-FFF2-40B4-BE49-F238E27FC236}">
                <a16:creationId xmlns:a16="http://schemas.microsoft.com/office/drawing/2014/main" id="{6242D016-E383-8718-F578-F301731ED1A4}"/>
              </a:ext>
            </a:extLst>
          </p:cNvPr>
          <p:cNvGrpSpPr/>
          <p:nvPr/>
        </p:nvGrpSpPr>
        <p:grpSpPr>
          <a:xfrm>
            <a:off x="2014230" y="5007850"/>
            <a:ext cx="430200" cy="533520"/>
            <a:chOff x="2014230" y="5007850"/>
            <a:chExt cx="43020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01435ED8-B6EA-D787-74D1-8B96A26D7C07}"/>
                    </a:ext>
                  </a:extLst>
                </p14:cNvPr>
                <p14:cNvContentPartPr/>
                <p14:nvPr/>
              </p14:nvContentPartPr>
              <p14:xfrm>
                <a:off x="2014230" y="5007850"/>
                <a:ext cx="228600" cy="53352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01435ED8-B6EA-D787-74D1-8B96A26D7C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08110" y="5001730"/>
                  <a:ext cx="2408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39" name="Encre 1038">
                  <a:extLst>
                    <a:ext uri="{FF2B5EF4-FFF2-40B4-BE49-F238E27FC236}">
                      <a16:creationId xmlns:a16="http://schemas.microsoft.com/office/drawing/2014/main" id="{DA3D1912-C82D-2A1D-EE52-9DC2093FDDFD}"/>
                    </a:ext>
                  </a:extLst>
                </p14:cNvPr>
                <p14:cNvContentPartPr/>
                <p14:nvPr/>
              </p14:nvContentPartPr>
              <p14:xfrm>
                <a:off x="2300070" y="5316010"/>
                <a:ext cx="144360" cy="142920"/>
              </p14:xfrm>
            </p:contentPart>
          </mc:Choice>
          <mc:Fallback>
            <p:pic>
              <p:nvPicPr>
                <p:cNvPr id="1039" name="Encre 1038">
                  <a:extLst>
                    <a:ext uri="{FF2B5EF4-FFF2-40B4-BE49-F238E27FC236}">
                      <a16:creationId xmlns:a16="http://schemas.microsoft.com/office/drawing/2014/main" id="{DA3D1912-C82D-2A1D-EE52-9DC2093FDD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3950" y="5309890"/>
                  <a:ext cx="1566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8161E195-1897-8094-567F-2AFEAA4932ED}"/>
              </a:ext>
            </a:extLst>
          </p:cNvPr>
          <p:cNvGrpSpPr/>
          <p:nvPr/>
        </p:nvGrpSpPr>
        <p:grpSpPr>
          <a:xfrm>
            <a:off x="2633790" y="4707250"/>
            <a:ext cx="921600" cy="820800"/>
            <a:chOff x="2633790" y="4707250"/>
            <a:chExt cx="92160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40" name="Encre 1039">
                  <a:extLst>
                    <a:ext uri="{FF2B5EF4-FFF2-40B4-BE49-F238E27FC236}">
                      <a16:creationId xmlns:a16="http://schemas.microsoft.com/office/drawing/2014/main" id="{2CA3B798-3103-6590-A6C5-AB3479EAF811}"/>
                    </a:ext>
                  </a:extLst>
                </p14:cNvPr>
                <p14:cNvContentPartPr/>
                <p14:nvPr/>
              </p14:nvContentPartPr>
              <p14:xfrm>
                <a:off x="2633790" y="5278210"/>
                <a:ext cx="182880" cy="120240"/>
              </p14:xfrm>
            </p:contentPart>
          </mc:Choice>
          <mc:Fallback>
            <p:pic>
              <p:nvPicPr>
                <p:cNvPr id="1040" name="Encre 1039">
                  <a:extLst>
                    <a:ext uri="{FF2B5EF4-FFF2-40B4-BE49-F238E27FC236}">
                      <a16:creationId xmlns:a16="http://schemas.microsoft.com/office/drawing/2014/main" id="{2CA3B798-3103-6590-A6C5-AB3479EAF8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27670" y="5272090"/>
                  <a:ext cx="195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D04F79A5-3246-CEB0-ADB2-D90CCACA74B8}"/>
                    </a:ext>
                  </a:extLst>
                </p14:cNvPr>
                <p14:cNvContentPartPr/>
                <p14:nvPr/>
              </p14:nvContentPartPr>
              <p14:xfrm>
                <a:off x="3089190" y="4958170"/>
                <a:ext cx="131760" cy="56988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D04F79A5-3246-CEB0-ADB2-D90CCACA74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3070" y="4952050"/>
                  <a:ext cx="1440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2" name="Encre 1041">
                  <a:extLst>
                    <a:ext uri="{FF2B5EF4-FFF2-40B4-BE49-F238E27FC236}">
                      <a16:creationId xmlns:a16="http://schemas.microsoft.com/office/drawing/2014/main" id="{40AFFDF1-6528-6AB3-1207-C370221D632E}"/>
                    </a:ext>
                  </a:extLst>
                </p14:cNvPr>
                <p14:cNvContentPartPr/>
                <p14:nvPr/>
              </p14:nvContentPartPr>
              <p14:xfrm>
                <a:off x="3293310" y="5256610"/>
                <a:ext cx="71640" cy="135000"/>
              </p14:xfrm>
            </p:contentPart>
          </mc:Choice>
          <mc:Fallback>
            <p:pic>
              <p:nvPicPr>
                <p:cNvPr id="1042" name="Encre 1041">
                  <a:extLst>
                    <a:ext uri="{FF2B5EF4-FFF2-40B4-BE49-F238E27FC236}">
                      <a16:creationId xmlns:a16="http://schemas.microsoft.com/office/drawing/2014/main" id="{40AFFDF1-6528-6AB3-1207-C370221D63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87190" y="5250490"/>
                  <a:ext cx="83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FFB6B41C-732C-45FE-E755-7D52BC498A3A}"/>
                    </a:ext>
                  </a:extLst>
                </p14:cNvPr>
                <p14:cNvContentPartPr/>
                <p14:nvPr/>
              </p14:nvContentPartPr>
              <p14:xfrm>
                <a:off x="3397710" y="5269210"/>
                <a:ext cx="109440" cy="109800"/>
              </p14:xfrm>
            </p:contentPart>
          </mc:Choice>
          <mc:Fallback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FFB6B41C-732C-45FE-E755-7D52BC498A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1590" y="5263090"/>
                  <a:ext cx="121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4F73E6EB-6BC0-A0C0-0170-451B14DB689B}"/>
                    </a:ext>
                  </a:extLst>
                </p14:cNvPr>
                <p14:cNvContentPartPr/>
                <p14:nvPr/>
              </p14:nvContentPartPr>
              <p14:xfrm>
                <a:off x="3390870" y="5217730"/>
                <a:ext cx="164520" cy="243000"/>
              </p14:xfrm>
            </p:contentPart>
          </mc:Choice>
          <mc:Fallback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4F73E6EB-6BC0-A0C0-0170-451B14DB68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4750" y="5211610"/>
                  <a:ext cx="176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B9041D8A-AE8E-7034-50BE-155803FA416D}"/>
                    </a:ext>
                  </a:extLst>
                </p14:cNvPr>
                <p14:cNvContentPartPr/>
                <p14:nvPr/>
              </p14:nvContentPartPr>
              <p14:xfrm>
                <a:off x="2840790" y="4707250"/>
                <a:ext cx="616680" cy="19836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B9041D8A-AE8E-7034-50BE-155803FA41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4670" y="4701130"/>
                  <a:ext cx="628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5" name="Groupe 1054">
            <a:extLst>
              <a:ext uri="{FF2B5EF4-FFF2-40B4-BE49-F238E27FC236}">
                <a16:creationId xmlns:a16="http://schemas.microsoft.com/office/drawing/2014/main" id="{CD5760B7-DF27-91C8-B123-E149D6FA933E}"/>
              </a:ext>
            </a:extLst>
          </p:cNvPr>
          <p:cNvGrpSpPr/>
          <p:nvPr/>
        </p:nvGrpSpPr>
        <p:grpSpPr>
          <a:xfrm>
            <a:off x="4553310" y="4914250"/>
            <a:ext cx="1583640" cy="628560"/>
            <a:chOff x="4553310" y="4914250"/>
            <a:chExt cx="1583640" cy="6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8" name="Encre 1047">
                  <a:extLst>
                    <a:ext uri="{FF2B5EF4-FFF2-40B4-BE49-F238E27FC236}">
                      <a16:creationId xmlns:a16="http://schemas.microsoft.com/office/drawing/2014/main" id="{16B45128-4E8E-8E88-4237-6E781259C350}"/>
                    </a:ext>
                  </a:extLst>
                </p14:cNvPr>
                <p14:cNvContentPartPr/>
                <p14:nvPr/>
              </p14:nvContentPartPr>
              <p14:xfrm>
                <a:off x="4553310" y="5364250"/>
                <a:ext cx="166680" cy="60840"/>
              </p14:xfrm>
            </p:contentPart>
          </mc:Choice>
          <mc:Fallback>
            <p:pic>
              <p:nvPicPr>
                <p:cNvPr id="1048" name="Encre 1047">
                  <a:extLst>
                    <a:ext uri="{FF2B5EF4-FFF2-40B4-BE49-F238E27FC236}">
                      <a16:creationId xmlns:a16="http://schemas.microsoft.com/office/drawing/2014/main" id="{16B45128-4E8E-8E88-4237-6E781259C3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47190" y="5358130"/>
                  <a:ext cx="17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49" name="Encre 1048">
                  <a:extLst>
                    <a:ext uri="{FF2B5EF4-FFF2-40B4-BE49-F238E27FC236}">
                      <a16:creationId xmlns:a16="http://schemas.microsoft.com/office/drawing/2014/main" id="{DAE9115B-1EDB-B731-8A2E-911CA10A661C}"/>
                    </a:ext>
                  </a:extLst>
                </p14:cNvPr>
                <p14:cNvContentPartPr/>
                <p14:nvPr/>
              </p14:nvContentPartPr>
              <p14:xfrm>
                <a:off x="4608750" y="5444530"/>
                <a:ext cx="230760" cy="66240"/>
              </p14:xfrm>
            </p:contentPart>
          </mc:Choice>
          <mc:Fallback>
            <p:pic>
              <p:nvPicPr>
                <p:cNvPr id="1049" name="Encre 1048">
                  <a:extLst>
                    <a:ext uri="{FF2B5EF4-FFF2-40B4-BE49-F238E27FC236}">
                      <a16:creationId xmlns:a16="http://schemas.microsoft.com/office/drawing/2014/main" id="{DAE9115B-1EDB-B731-8A2E-911CA10A66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02630" y="5438410"/>
                  <a:ext cx="243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E9C030AD-1FB4-2E2F-8F37-9D394C8D5636}"/>
                    </a:ext>
                  </a:extLst>
                </p14:cNvPr>
                <p14:cNvContentPartPr/>
                <p14:nvPr/>
              </p14:nvContentPartPr>
              <p14:xfrm>
                <a:off x="5025630" y="5212330"/>
                <a:ext cx="231120" cy="21132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E9C030AD-1FB4-2E2F-8F37-9D394C8D56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19510" y="5206210"/>
                  <a:ext cx="243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51" name="Encre 1050">
                  <a:extLst>
                    <a:ext uri="{FF2B5EF4-FFF2-40B4-BE49-F238E27FC236}">
                      <a16:creationId xmlns:a16="http://schemas.microsoft.com/office/drawing/2014/main" id="{9ACDE45A-F557-FDC1-ADB3-852F51A1E84A}"/>
                    </a:ext>
                  </a:extLst>
                </p14:cNvPr>
                <p14:cNvContentPartPr/>
                <p14:nvPr/>
              </p14:nvContentPartPr>
              <p14:xfrm>
                <a:off x="5094750" y="5210890"/>
                <a:ext cx="620640" cy="331920"/>
              </p14:xfrm>
            </p:contentPart>
          </mc:Choice>
          <mc:Fallback>
            <p:pic>
              <p:nvPicPr>
                <p:cNvPr id="1051" name="Encre 1050">
                  <a:extLst>
                    <a:ext uri="{FF2B5EF4-FFF2-40B4-BE49-F238E27FC236}">
                      <a16:creationId xmlns:a16="http://schemas.microsoft.com/office/drawing/2014/main" id="{9ACDE45A-F557-FDC1-ADB3-852F51A1E8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8630" y="5204770"/>
                  <a:ext cx="632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52" name="Encre 1051">
                  <a:extLst>
                    <a:ext uri="{FF2B5EF4-FFF2-40B4-BE49-F238E27FC236}">
                      <a16:creationId xmlns:a16="http://schemas.microsoft.com/office/drawing/2014/main" id="{493565E5-2A12-F6A9-30A4-1742437F18AB}"/>
                    </a:ext>
                  </a:extLst>
                </p14:cNvPr>
                <p14:cNvContentPartPr/>
                <p14:nvPr/>
              </p14:nvContentPartPr>
              <p14:xfrm>
                <a:off x="5611710" y="5237170"/>
                <a:ext cx="30600" cy="240480"/>
              </p14:xfrm>
            </p:contentPart>
          </mc:Choice>
          <mc:Fallback>
            <p:pic>
              <p:nvPicPr>
                <p:cNvPr id="1052" name="Encre 1051">
                  <a:extLst>
                    <a:ext uri="{FF2B5EF4-FFF2-40B4-BE49-F238E27FC236}">
                      <a16:creationId xmlns:a16="http://schemas.microsoft.com/office/drawing/2014/main" id="{493565E5-2A12-F6A9-30A4-1742437F18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05590" y="5231050"/>
                  <a:ext cx="42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3" name="Encre 1052">
                  <a:extLst>
                    <a:ext uri="{FF2B5EF4-FFF2-40B4-BE49-F238E27FC236}">
                      <a16:creationId xmlns:a16="http://schemas.microsoft.com/office/drawing/2014/main" id="{3D6072F5-BA6E-BA65-6FD3-1D5788939890}"/>
                    </a:ext>
                  </a:extLst>
                </p14:cNvPr>
                <p14:cNvContentPartPr/>
                <p14:nvPr/>
              </p14:nvContentPartPr>
              <p14:xfrm>
                <a:off x="5799990" y="5156530"/>
                <a:ext cx="130680" cy="329760"/>
              </p14:xfrm>
            </p:contentPart>
          </mc:Choice>
          <mc:Fallback>
            <p:pic>
              <p:nvPicPr>
                <p:cNvPr id="1053" name="Encre 1052">
                  <a:extLst>
                    <a:ext uri="{FF2B5EF4-FFF2-40B4-BE49-F238E27FC236}">
                      <a16:creationId xmlns:a16="http://schemas.microsoft.com/office/drawing/2014/main" id="{3D6072F5-BA6E-BA65-6FD3-1D57889398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3870" y="5150410"/>
                  <a:ext cx="142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378590B3-769C-0BE0-2195-343830F3FE25}"/>
                    </a:ext>
                  </a:extLst>
                </p14:cNvPr>
                <p14:cNvContentPartPr/>
                <p14:nvPr/>
              </p14:nvContentPartPr>
              <p14:xfrm>
                <a:off x="4927710" y="4914250"/>
                <a:ext cx="1209240" cy="204480"/>
              </p14:xfrm>
            </p:contentPart>
          </mc:Choice>
          <mc:Fallback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378590B3-769C-0BE0-2195-343830F3FE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21590" y="4908130"/>
                  <a:ext cx="12214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12</a:t>
            </a:fld>
            <a:endParaRPr lang="fr-BE"/>
          </a:p>
        </p:txBody>
      </p:sp>
      <p:pic>
        <p:nvPicPr>
          <p:cNvPr id="7170" name="Picture 2" descr="C:\Users\vande\AppData\Local\Temp\SNAGHTML3be341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TINKERCAD               Brochage      </a:t>
            </a:r>
          </a:p>
        </p:txBody>
      </p:sp>
      <p:pic>
        <p:nvPicPr>
          <p:cNvPr id="7172" name="Picture 4" descr="C:\Users\vande\AppData\Local\Temp\SNAGHTML53eb4c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3637387"/>
            <a:ext cx="1284879" cy="20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ande\AppData\Local\Temp\SNAGHTML53f0df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60" y="3547228"/>
            <a:ext cx="1551386" cy="22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vande\AppData\Local\Temp\SNAGHTML53f7cb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4" y="5723647"/>
            <a:ext cx="11239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vande\AppData\Local\Temp\SNAGHTML53fe9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4" y="4451539"/>
            <a:ext cx="1066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:\Users\vande\AppData\Local\Temp\SNAGHTML54143a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56" y="5054961"/>
            <a:ext cx="1039937" cy="6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vande\AppData\Local\Temp\SNAGHTML541815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19" y="3738367"/>
            <a:ext cx="1019842" cy="5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C:\Users\vande\AppData\Local\Temp\SNAGHTML542b2e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3" y="5219835"/>
            <a:ext cx="1477505" cy="7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:\Users\vande\AppData\Local\Temp\SNAGHTML5433f2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11" y="3993664"/>
            <a:ext cx="1347187" cy="6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C:\Users\vande\AppData\Local\Temp\SNAGHTML544a599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19403" y="3445759"/>
            <a:ext cx="1504111" cy="171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C:\Users\vande\AppData\Local\Temp\SNAGHTML545866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21" y="5054961"/>
            <a:ext cx="1724384" cy="12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80112" y="392757"/>
            <a:ext cx="1915461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14 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1</a:t>
            </a:r>
            <a:r>
              <a:rPr lang="fr-BE" b="1" dirty="0">
                <a:solidFill>
                  <a:srgbClr val="FF0000"/>
                </a:solidFill>
              </a:rPr>
              <a:t>=  F’</a:t>
            </a:r>
            <a:r>
              <a:rPr lang="fr-BE" b="1" baseline="-25000" dirty="0">
                <a:solidFill>
                  <a:srgbClr val="FF0000"/>
                </a:solidFill>
              </a:rPr>
              <a:t>14 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Y)’</a:t>
            </a:r>
            <a:endParaRPr lang="fr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6E7EE43E-9ED5-22F5-D9E2-86D95484CEE2}"/>
                  </a:ext>
                </a:extLst>
              </p14:cNvPr>
              <p14:cNvContentPartPr/>
              <p14:nvPr/>
            </p14:nvContentPartPr>
            <p14:xfrm>
              <a:off x="9324544" y="1284628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6E7EE43E-9ED5-22F5-D9E2-86D95484CE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18424" y="12785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AA9B8755-52EB-3C5E-38C9-6DD873C40996}"/>
                  </a:ext>
                </a:extLst>
              </p14:cNvPr>
              <p14:cNvContentPartPr/>
              <p14:nvPr/>
            </p14:nvContentPartPr>
            <p14:xfrm>
              <a:off x="6469024" y="4363532"/>
              <a:ext cx="360" cy="68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AA9B8755-52EB-3C5E-38C9-6DD873C409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62904" y="4357412"/>
                <a:ext cx="1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6458FD0B-8E0B-5C94-F575-76D10EED2965}"/>
                  </a:ext>
                </a:extLst>
              </p14:cNvPr>
              <p14:cNvContentPartPr/>
              <p14:nvPr/>
            </p14:nvContentPartPr>
            <p14:xfrm>
              <a:off x="8457965" y="5234049"/>
              <a:ext cx="1440" cy="3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6458FD0B-8E0B-5C94-F575-76D10EED29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451845" y="5227929"/>
                <a:ext cx="13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D102060E-0E40-058F-AA01-5F224620DCAF}"/>
                  </a:ext>
                </a:extLst>
              </p14:cNvPr>
              <p14:cNvContentPartPr/>
              <p14:nvPr/>
            </p14:nvContentPartPr>
            <p14:xfrm>
              <a:off x="8297045" y="5210649"/>
              <a:ext cx="1080" cy="32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D102060E-0E40-058F-AA01-5F224620DCA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290925" y="5204529"/>
                <a:ext cx="133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37DB273-5938-F618-EF4B-7DE22D98C999}"/>
                  </a:ext>
                </a:extLst>
              </p14:cNvPr>
              <p14:cNvContentPartPr/>
              <p14:nvPr/>
            </p14:nvContentPartPr>
            <p14:xfrm>
              <a:off x="8142965" y="5230809"/>
              <a:ext cx="4320" cy="252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37DB273-5938-F618-EF4B-7DE22D98C99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36845" y="5224689"/>
                <a:ext cx="165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53B01441-F199-0AE2-2DFF-8A0B187D697D}"/>
                  </a:ext>
                </a:extLst>
              </p14:cNvPr>
              <p14:cNvContentPartPr/>
              <p14:nvPr/>
            </p14:nvContentPartPr>
            <p14:xfrm>
              <a:off x="7907165" y="5228649"/>
              <a:ext cx="360" cy="180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53B01441-F199-0AE2-2DFF-8A0B187D697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901045" y="5222529"/>
                <a:ext cx="126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722296F2-9455-855E-2D27-7EADFEACA185}"/>
                  </a:ext>
                </a:extLst>
              </p14:cNvPr>
              <p14:cNvContentPartPr/>
              <p14:nvPr/>
            </p14:nvContentPartPr>
            <p14:xfrm>
              <a:off x="7791965" y="5240169"/>
              <a:ext cx="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722296F2-9455-855E-2D27-7EADFEACA18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85845" y="523404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1BE2B2CD-8D85-9818-1551-5128404D85A6}"/>
                  </a:ext>
                </a:extLst>
              </p14:cNvPr>
              <p14:cNvContentPartPr/>
              <p14:nvPr/>
            </p14:nvContentPartPr>
            <p14:xfrm>
              <a:off x="1653150" y="3251410"/>
              <a:ext cx="14400" cy="21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1BE2B2CD-8D85-9818-1551-5128404D85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647030" y="3245290"/>
                <a:ext cx="2664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57F5957-E8B6-3608-244B-E2B26FECA9F3}"/>
              </a:ext>
            </a:extLst>
          </p:cNvPr>
          <p:cNvGrpSpPr/>
          <p:nvPr/>
        </p:nvGrpSpPr>
        <p:grpSpPr>
          <a:xfrm>
            <a:off x="989310" y="3048010"/>
            <a:ext cx="424800" cy="209880"/>
            <a:chOff x="989310" y="3048010"/>
            <a:chExt cx="42480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CE69D6C6-53FB-F351-B947-E777EDF84344}"/>
                    </a:ext>
                  </a:extLst>
                </p14:cNvPr>
                <p14:cNvContentPartPr/>
                <p14:nvPr/>
              </p14:nvContentPartPr>
              <p14:xfrm>
                <a:off x="989310" y="3064210"/>
                <a:ext cx="133920" cy="1400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CE69D6C6-53FB-F351-B947-E777EDF843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83190" y="3058090"/>
                  <a:ext cx="146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42D6829D-DD32-74D8-8B95-2517DBC2E52F}"/>
                    </a:ext>
                  </a:extLst>
                </p14:cNvPr>
                <p14:cNvContentPartPr/>
                <p14:nvPr/>
              </p14:nvContentPartPr>
              <p14:xfrm>
                <a:off x="1157790" y="3048010"/>
                <a:ext cx="256320" cy="209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42D6829D-DD32-74D8-8B95-2517DBC2E5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1670" y="3041890"/>
                  <a:ext cx="268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B3556A5-00A9-DDF6-298F-120397FD372C}"/>
                    </a:ext>
                  </a:extLst>
                </p14:cNvPr>
                <p14:cNvContentPartPr/>
                <p14:nvPr/>
              </p14:nvContentPartPr>
              <p14:xfrm>
                <a:off x="1278750" y="3118210"/>
                <a:ext cx="96840" cy="7020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B3556A5-00A9-DDF6-298F-120397FD372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72630" y="3112090"/>
                  <a:ext cx="10908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8E97723-AE26-8158-DAF0-FACB74D7B6A1}"/>
              </a:ext>
            </a:extLst>
          </p:cNvPr>
          <p:cNvGrpSpPr/>
          <p:nvPr/>
        </p:nvGrpSpPr>
        <p:grpSpPr>
          <a:xfrm>
            <a:off x="700230" y="3806170"/>
            <a:ext cx="423000" cy="417960"/>
            <a:chOff x="700230" y="3806170"/>
            <a:chExt cx="4230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7A93E291-41F4-5D48-003E-8ACB9DCB6B43}"/>
                    </a:ext>
                  </a:extLst>
                </p14:cNvPr>
                <p14:cNvContentPartPr/>
                <p14:nvPr/>
              </p14:nvContentPartPr>
              <p14:xfrm>
                <a:off x="700230" y="3847570"/>
                <a:ext cx="83880" cy="37656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7A93E291-41F4-5D48-003E-8ACB9DCB6B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4110" y="3841450"/>
                  <a:ext cx="96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C526F73-FE94-3571-2D60-62B525EDC5AD}"/>
                    </a:ext>
                  </a:extLst>
                </p14:cNvPr>
                <p14:cNvContentPartPr/>
                <p14:nvPr/>
              </p14:nvContentPartPr>
              <p14:xfrm>
                <a:off x="746310" y="3834610"/>
                <a:ext cx="376920" cy="17172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C526F73-FE94-3571-2D60-62B525EDC5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0190" y="3828490"/>
                  <a:ext cx="389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35ADA079-1E6A-D146-2063-CE1C908BD9BB}"/>
                    </a:ext>
                  </a:extLst>
                </p14:cNvPr>
                <p14:cNvContentPartPr/>
                <p14:nvPr/>
              </p14:nvContentPartPr>
              <p14:xfrm>
                <a:off x="734430" y="3989770"/>
                <a:ext cx="363960" cy="2235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35ADA079-1E6A-D146-2063-CE1C908BD9B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8310" y="3983650"/>
                  <a:ext cx="376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019C2CCA-2D41-34D9-0546-3A308CC4DBE7}"/>
                    </a:ext>
                  </a:extLst>
                </p14:cNvPr>
                <p14:cNvContentPartPr/>
                <p14:nvPr/>
              </p14:nvContentPartPr>
              <p14:xfrm>
                <a:off x="759630" y="3806170"/>
                <a:ext cx="326880" cy="21744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019C2CCA-2D41-34D9-0546-3A308CC4DBE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3510" y="3800050"/>
                  <a:ext cx="33912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B4BEDEAB-447E-F200-A54A-904CB14227D5}"/>
                  </a:ext>
                </a:extLst>
              </p14:cNvPr>
              <p14:cNvContentPartPr/>
              <p14:nvPr/>
            </p14:nvContentPartPr>
            <p14:xfrm>
              <a:off x="2421030" y="4033330"/>
              <a:ext cx="329760" cy="144000"/>
            </p14:xfrm>
          </p:contentPart>
        </mc:Choice>
        <mc:Fallback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B4BEDEAB-447E-F200-A54A-904CB14227D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14910" y="4027210"/>
                <a:ext cx="342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2A48FAB9-31AC-31C5-6BCD-907C9B52746A}"/>
                  </a:ext>
                </a:extLst>
              </p14:cNvPr>
              <p14:cNvContentPartPr/>
              <p14:nvPr/>
            </p14:nvContentPartPr>
            <p14:xfrm>
              <a:off x="8525828" y="4759044"/>
              <a:ext cx="2880" cy="180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2A48FAB9-31AC-31C5-6BCD-907C9B52746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19708" y="4752924"/>
                <a:ext cx="15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39387770-8F9E-9BB6-F102-0E172D377D28}"/>
                  </a:ext>
                </a:extLst>
              </p14:cNvPr>
              <p14:cNvContentPartPr/>
              <p14:nvPr/>
            </p14:nvContentPartPr>
            <p14:xfrm>
              <a:off x="7361948" y="4730964"/>
              <a:ext cx="3600" cy="180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39387770-8F9E-9BB6-F102-0E172D377D2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355828" y="4724844"/>
                <a:ext cx="158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367A28A9-D48D-1817-1265-358A4AB2610D}"/>
                  </a:ext>
                </a:extLst>
              </p14:cNvPr>
              <p14:cNvContentPartPr/>
              <p14:nvPr/>
            </p14:nvContentPartPr>
            <p14:xfrm>
              <a:off x="7528988" y="4709364"/>
              <a:ext cx="1440" cy="72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367A28A9-D48D-1817-1265-358A4AB2610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22868" y="4703244"/>
                <a:ext cx="1368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E641809D-055E-8AFA-B0A8-9453A53AB8C4}"/>
                  </a:ext>
                </a:extLst>
              </p14:cNvPr>
              <p14:cNvContentPartPr/>
              <p14:nvPr/>
            </p14:nvContentPartPr>
            <p14:xfrm>
              <a:off x="7716908" y="4754724"/>
              <a:ext cx="2160" cy="108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E641809D-055E-8AFA-B0A8-9453A53AB8C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10788" y="4748604"/>
                <a:ext cx="144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BAFE73AB-2251-93B7-69AC-94000C7EAACE}"/>
                  </a:ext>
                </a:extLst>
              </p14:cNvPr>
              <p14:cNvContentPartPr/>
              <p14:nvPr/>
            </p14:nvContentPartPr>
            <p14:xfrm>
              <a:off x="7742828" y="4923204"/>
              <a:ext cx="3240" cy="792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BAFE73AB-2251-93B7-69AC-94000C7EAAC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736708" y="4917084"/>
                <a:ext cx="154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168" name="Encre 7167">
                <a:extLst>
                  <a:ext uri="{FF2B5EF4-FFF2-40B4-BE49-F238E27FC236}">
                    <a16:creationId xmlns:a16="http://schemas.microsoft.com/office/drawing/2014/main" id="{B7AA3961-B881-A916-1BD9-0DB85FC08C54}"/>
                  </a:ext>
                </a:extLst>
              </p14:cNvPr>
              <p14:cNvContentPartPr/>
              <p14:nvPr/>
            </p14:nvContentPartPr>
            <p14:xfrm>
              <a:off x="7939748" y="4660764"/>
              <a:ext cx="5040" cy="2520"/>
            </p14:xfrm>
          </p:contentPart>
        </mc:Choice>
        <mc:Fallback>
          <p:pic>
            <p:nvPicPr>
              <p:cNvPr id="7168" name="Encre 7167">
                <a:extLst>
                  <a:ext uri="{FF2B5EF4-FFF2-40B4-BE49-F238E27FC236}">
                    <a16:creationId xmlns:a16="http://schemas.microsoft.com/office/drawing/2014/main" id="{B7AA3961-B881-A916-1BD9-0DB85FC08C5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933628" y="4654644"/>
                <a:ext cx="172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169" name="Encre 7168">
                <a:extLst>
                  <a:ext uri="{FF2B5EF4-FFF2-40B4-BE49-F238E27FC236}">
                    <a16:creationId xmlns:a16="http://schemas.microsoft.com/office/drawing/2014/main" id="{F8AE0708-E5FA-65AE-0BE7-7325D741B7FE}"/>
                  </a:ext>
                </a:extLst>
              </p14:cNvPr>
              <p14:cNvContentPartPr/>
              <p14:nvPr/>
            </p14:nvContentPartPr>
            <p14:xfrm>
              <a:off x="8118308" y="4697844"/>
              <a:ext cx="720" cy="360"/>
            </p14:xfrm>
          </p:contentPart>
        </mc:Choice>
        <mc:Fallback>
          <p:pic>
            <p:nvPicPr>
              <p:cNvPr id="7169" name="Encre 7168">
                <a:extLst>
                  <a:ext uri="{FF2B5EF4-FFF2-40B4-BE49-F238E27FC236}">
                    <a16:creationId xmlns:a16="http://schemas.microsoft.com/office/drawing/2014/main" id="{F8AE0708-E5FA-65AE-0BE7-7325D741B7F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112188" y="4691724"/>
                <a:ext cx="12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171" name="Encre 7170">
                <a:extLst>
                  <a:ext uri="{FF2B5EF4-FFF2-40B4-BE49-F238E27FC236}">
                    <a16:creationId xmlns:a16="http://schemas.microsoft.com/office/drawing/2014/main" id="{25A836C8-DFF9-A91D-5701-86937004D1AC}"/>
                  </a:ext>
                </a:extLst>
              </p14:cNvPr>
              <p14:cNvContentPartPr/>
              <p14:nvPr/>
            </p14:nvContentPartPr>
            <p14:xfrm>
              <a:off x="8296868" y="4699644"/>
              <a:ext cx="1080" cy="360"/>
            </p14:xfrm>
          </p:contentPart>
        </mc:Choice>
        <mc:Fallback>
          <p:pic>
            <p:nvPicPr>
              <p:cNvPr id="7171" name="Encre 7170">
                <a:extLst>
                  <a:ext uri="{FF2B5EF4-FFF2-40B4-BE49-F238E27FC236}">
                    <a16:creationId xmlns:a16="http://schemas.microsoft.com/office/drawing/2014/main" id="{25A836C8-DFF9-A91D-5701-86937004D1A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90748" y="4693524"/>
                <a:ext cx="13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73" name="Encre 7172">
                <a:extLst>
                  <a:ext uri="{FF2B5EF4-FFF2-40B4-BE49-F238E27FC236}">
                    <a16:creationId xmlns:a16="http://schemas.microsoft.com/office/drawing/2014/main" id="{26529657-E9A6-0DE7-341E-3AC2FC1215F7}"/>
                  </a:ext>
                </a:extLst>
              </p14:cNvPr>
              <p14:cNvContentPartPr/>
              <p14:nvPr/>
            </p14:nvContentPartPr>
            <p14:xfrm>
              <a:off x="8268428" y="4902684"/>
              <a:ext cx="7560" cy="2160"/>
            </p14:xfrm>
          </p:contentPart>
        </mc:Choice>
        <mc:Fallback>
          <p:pic>
            <p:nvPicPr>
              <p:cNvPr id="7173" name="Encre 7172">
                <a:extLst>
                  <a:ext uri="{FF2B5EF4-FFF2-40B4-BE49-F238E27FC236}">
                    <a16:creationId xmlns:a16="http://schemas.microsoft.com/office/drawing/2014/main" id="{26529657-E9A6-0DE7-341E-3AC2FC1215F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262308" y="4896564"/>
                <a:ext cx="198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175" name="Encre 7174">
                <a:extLst>
                  <a:ext uri="{FF2B5EF4-FFF2-40B4-BE49-F238E27FC236}">
                    <a16:creationId xmlns:a16="http://schemas.microsoft.com/office/drawing/2014/main" id="{E69F9624-AD74-561F-7D3D-F17176967BC5}"/>
                  </a:ext>
                </a:extLst>
              </p14:cNvPr>
              <p14:cNvContentPartPr/>
              <p14:nvPr/>
            </p14:nvContentPartPr>
            <p14:xfrm>
              <a:off x="8124788" y="3945084"/>
              <a:ext cx="5760" cy="720"/>
            </p14:xfrm>
          </p:contentPart>
        </mc:Choice>
        <mc:Fallback>
          <p:pic>
            <p:nvPicPr>
              <p:cNvPr id="7175" name="Encre 7174">
                <a:extLst>
                  <a:ext uri="{FF2B5EF4-FFF2-40B4-BE49-F238E27FC236}">
                    <a16:creationId xmlns:a16="http://schemas.microsoft.com/office/drawing/2014/main" id="{E69F9624-AD74-561F-7D3D-F17176967BC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18668" y="3938964"/>
                <a:ext cx="18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177" name="Encre 7176">
                <a:extLst>
                  <a:ext uri="{FF2B5EF4-FFF2-40B4-BE49-F238E27FC236}">
                    <a16:creationId xmlns:a16="http://schemas.microsoft.com/office/drawing/2014/main" id="{49C05E3E-415E-0B9A-9C98-FA467D90A8CF}"/>
                  </a:ext>
                </a:extLst>
              </p14:cNvPr>
              <p14:cNvContentPartPr/>
              <p14:nvPr/>
            </p14:nvContentPartPr>
            <p14:xfrm>
              <a:off x="8326748" y="3937524"/>
              <a:ext cx="5400" cy="720"/>
            </p14:xfrm>
          </p:contentPart>
        </mc:Choice>
        <mc:Fallback>
          <p:pic>
            <p:nvPicPr>
              <p:cNvPr id="7177" name="Encre 7176">
                <a:extLst>
                  <a:ext uri="{FF2B5EF4-FFF2-40B4-BE49-F238E27FC236}">
                    <a16:creationId xmlns:a16="http://schemas.microsoft.com/office/drawing/2014/main" id="{49C05E3E-415E-0B9A-9C98-FA467D90A8C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20628" y="3931404"/>
                <a:ext cx="176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79" name="Encre 7178">
                <a:extLst>
                  <a:ext uri="{FF2B5EF4-FFF2-40B4-BE49-F238E27FC236}">
                    <a16:creationId xmlns:a16="http://schemas.microsoft.com/office/drawing/2014/main" id="{39392496-DAF0-FFC3-18A0-FD6F463B7A18}"/>
                  </a:ext>
                </a:extLst>
              </p14:cNvPr>
              <p14:cNvContentPartPr/>
              <p14:nvPr/>
            </p14:nvContentPartPr>
            <p14:xfrm>
              <a:off x="8518268" y="3965964"/>
              <a:ext cx="3240" cy="2880"/>
            </p14:xfrm>
          </p:contentPart>
        </mc:Choice>
        <mc:Fallback>
          <p:pic>
            <p:nvPicPr>
              <p:cNvPr id="7179" name="Encre 7178">
                <a:extLst>
                  <a:ext uri="{FF2B5EF4-FFF2-40B4-BE49-F238E27FC236}">
                    <a16:creationId xmlns:a16="http://schemas.microsoft.com/office/drawing/2014/main" id="{39392496-DAF0-FFC3-18A0-FD6F463B7A1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512148" y="3959844"/>
                <a:ext cx="1548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81" name="Encre 7180">
                <a:extLst>
                  <a:ext uri="{FF2B5EF4-FFF2-40B4-BE49-F238E27FC236}">
                    <a16:creationId xmlns:a16="http://schemas.microsoft.com/office/drawing/2014/main" id="{C2EE19AC-AEA4-3E7E-C917-75A7D81E4938}"/>
                  </a:ext>
                </a:extLst>
              </p14:cNvPr>
              <p14:cNvContentPartPr/>
              <p14:nvPr/>
            </p14:nvContentPartPr>
            <p14:xfrm>
              <a:off x="7543028" y="3973884"/>
              <a:ext cx="1080" cy="7560"/>
            </p14:xfrm>
          </p:contentPart>
        </mc:Choice>
        <mc:Fallback>
          <p:pic>
            <p:nvPicPr>
              <p:cNvPr id="7181" name="Encre 7180">
                <a:extLst>
                  <a:ext uri="{FF2B5EF4-FFF2-40B4-BE49-F238E27FC236}">
                    <a16:creationId xmlns:a16="http://schemas.microsoft.com/office/drawing/2014/main" id="{C2EE19AC-AEA4-3E7E-C917-75A7D81E493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36908" y="3967764"/>
                <a:ext cx="13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183" name="Encre 7182">
                <a:extLst>
                  <a:ext uri="{FF2B5EF4-FFF2-40B4-BE49-F238E27FC236}">
                    <a16:creationId xmlns:a16="http://schemas.microsoft.com/office/drawing/2014/main" id="{63B07D91-3106-9746-BDE9-E83555F74456}"/>
                  </a:ext>
                </a:extLst>
              </p14:cNvPr>
              <p14:cNvContentPartPr/>
              <p14:nvPr/>
            </p14:nvContentPartPr>
            <p14:xfrm>
              <a:off x="7726628" y="3968484"/>
              <a:ext cx="360" cy="2160"/>
            </p14:xfrm>
          </p:contentPart>
        </mc:Choice>
        <mc:Fallback>
          <p:pic>
            <p:nvPicPr>
              <p:cNvPr id="7183" name="Encre 7182">
                <a:extLst>
                  <a:ext uri="{FF2B5EF4-FFF2-40B4-BE49-F238E27FC236}">
                    <a16:creationId xmlns:a16="http://schemas.microsoft.com/office/drawing/2014/main" id="{63B07D91-3106-9746-BDE9-E83555F7445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20508" y="3962364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185" name="Encre 7184">
                <a:extLst>
                  <a:ext uri="{FF2B5EF4-FFF2-40B4-BE49-F238E27FC236}">
                    <a16:creationId xmlns:a16="http://schemas.microsoft.com/office/drawing/2014/main" id="{D203DC5E-E2A0-E51A-B383-5A85F3751B81}"/>
                  </a:ext>
                </a:extLst>
              </p14:cNvPr>
              <p14:cNvContentPartPr/>
              <p14:nvPr/>
            </p14:nvContentPartPr>
            <p14:xfrm>
              <a:off x="7946588" y="3972444"/>
              <a:ext cx="5760" cy="2880"/>
            </p14:xfrm>
          </p:contentPart>
        </mc:Choice>
        <mc:Fallback>
          <p:pic>
            <p:nvPicPr>
              <p:cNvPr id="7185" name="Encre 7184">
                <a:extLst>
                  <a:ext uri="{FF2B5EF4-FFF2-40B4-BE49-F238E27FC236}">
                    <a16:creationId xmlns:a16="http://schemas.microsoft.com/office/drawing/2014/main" id="{D203DC5E-E2A0-E51A-B383-5A85F3751B8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40468" y="3966324"/>
                <a:ext cx="18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187" name="Encre 7186">
                <a:extLst>
                  <a:ext uri="{FF2B5EF4-FFF2-40B4-BE49-F238E27FC236}">
                    <a16:creationId xmlns:a16="http://schemas.microsoft.com/office/drawing/2014/main" id="{B4EED697-8F95-5F56-28DB-5C2568454F7C}"/>
                  </a:ext>
                </a:extLst>
              </p14:cNvPr>
              <p14:cNvContentPartPr/>
              <p14:nvPr/>
            </p14:nvContentPartPr>
            <p14:xfrm>
              <a:off x="7297868" y="6175284"/>
              <a:ext cx="86040" cy="112680"/>
            </p14:xfrm>
          </p:contentPart>
        </mc:Choice>
        <mc:Fallback>
          <p:pic>
            <p:nvPicPr>
              <p:cNvPr id="7187" name="Encre 7186">
                <a:extLst>
                  <a:ext uri="{FF2B5EF4-FFF2-40B4-BE49-F238E27FC236}">
                    <a16:creationId xmlns:a16="http://schemas.microsoft.com/office/drawing/2014/main" id="{B4EED697-8F95-5F56-28DB-5C2568454F7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91748" y="6169164"/>
                <a:ext cx="9828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0" name="Groupe 7199">
            <a:extLst>
              <a:ext uri="{FF2B5EF4-FFF2-40B4-BE49-F238E27FC236}">
                <a16:creationId xmlns:a16="http://schemas.microsoft.com/office/drawing/2014/main" id="{07FD7E22-CEBF-7239-F79B-CC498500D1DB}"/>
              </a:ext>
            </a:extLst>
          </p:cNvPr>
          <p:cNvGrpSpPr/>
          <p:nvPr/>
        </p:nvGrpSpPr>
        <p:grpSpPr>
          <a:xfrm>
            <a:off x="7366268" y="6136764"/>
            <a:ext cx="439200" cy="260280"/>
            <a:chOff x="7366268" y="6136764"/>
            <a:chExt cx="4392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189" name="Encre 7188">
                  <a:extLst>
                    <a:ext uri="{FF2B5EF4-FFF2-40B4-BE49-F238E27FC236}">
                      <a16:creationId xmlns:a16="http://schemas.microsoft.com/office/drawing/2014/main" id="{140CA317-081F-83F7-A908-833D59965A57}"/>
                    </a:ext>
                  </a:extLst>
                </p14:cNvPr>
                <p14:cNvContentPartPr/>
                <p14:nvPr/>
              </p14:nvContentPartPr>
              <p14:xfrm>
                <a:off x="7366268" y="6280764"/>
                <a:ext cx="74880" cy="63360"/>
              </p14:xfrm>
            </p:contentPart>
          </mc:Choice>
          <mc:Fallback>
            <p:pic>
              <p:nvPicPr>
                <p:cNvPr id="7189" name="Encre 7188">
                  <a:extLst>
                    <a:ext uri="{FF2B5EF4-FFF2-40B4-BE49-F238E27FC236}">
                      <a16:creationId xmlns:a16="http://schemas.microsoft.com/office/drawing/2014/main" id="{140CA317-081F-83F7-A908-833D59965A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60148" y="6274644"/>
                  <a:ext cx="8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191" name="Encre 7190">
                  <a:extLst>
                    <a:ext uri="{FF2B5EF4-FFF2-40B4-BE49-F238E27FC236}">
                      <a16:creationId xmlns:a16="http://schemas.microsoft.com/office/drawing/2014/main" id="{5FC0C079-391C-EB64-C288-CB98296B3E97}"/>
                    </a:ext>
                  </a:extLst>
                </p14:cNvPr>
                <p14:cNvContentPartPr/>
                <p14:nvPr/>
              </p14:nvContentPartPr>
              <p14:xfrm>
                <a:off x="7461668" y="6278604"/>
                <a:ext cx="31680" cy="34560"/>
              </p14:xfrm>
            </p:contentPart>
          </mc:Choice>
          <mc:Fallback>
            <p:pic>
              <p:nvPicPr>
                <p:cNvPr id="7191" name="Encre 7190">
                  <a:extLst>
                    <a:ext uri="{FF2B5EF4-FFF2-40B4-BE49-F238E27FC236}">
                      <a16:creationId xmlns:a16="http://schemas.microsoft.com/office/drawing/2014/main" id="{5FC0C079-391C-EB64-C288-CB98296B3E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55548" y="6272484"/>
                  <a:ext cx="43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192" name="Encre 7191">
                  <a:extLst>
                    <a:ext uri="{FF2B5EF4-FFF2-40B4-BE49-F238E27FC236}">
                      <a16:creationId xmlns:a16="http://schemas.microsoft.com/office/drawing/2014/main" id="{0DB9D3E6-CE11-6F0E-268D-6BFB46E67DA3}"/>
                    </a:ext>
                  </a:extLst>
                </p14:cNvPr>
                <p14:cNvContentPartPr/>
                <p14:nvPr/>
              </p14:nvContentPartPr>
              <p14:xfrm>
                <a:off x="7496228" y="6277884"/>
                <a:ext cx="15120" cy="106920"/>
              </p14:xfrm>
            </p:contentPart>
          </mc:Choice>
          <mc:Fallback>
            <p:pic>
              <p:nvPicPr>
                <p:cNvPr id="7192" name="Encre 7191">
                  <a:extLst>
                    <a:ext uri="{FF2B5EF4-FFF2-40B4-BE49-F238E27FC236}">
                      <a16:creationId xmlns:a16="http://schemas.microsoft.com/office/drawing/2014/main" id="{0DB9D3E6-CE11-6F0E-268D-6BFB46E67D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90108" y="6271764"/>
                  <a:ext cx="2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193" name="Encre 7192">
                  <a:extLst>
                    <a:ext uri="{FF2B5EF4-FFF2-40B4-BE49-F238E27FC236}">
                      <a16:creationId xmlns:a16="http://schemas.microsoft.com/office/drawing/2014/main" id="{A6AD94E3-E4B8-7515-23BE-884F85119D2E}"/>
                    </a:ext>
                  </a:extLst>
                </p14:cNvPr>
                <p14:cNvContentPartPr/>
                <p14:nvPr/>
              </p14:nvContentPartPr>
              <p14:xfrm>
                <a:off x="7422788" y="6248724"/>
                <a:ext cx="73080" cy="148320"/>
              </p14:xfrm>
            </p:contentPart>
          </mc:Choice>
          <mc:Fallback>
            <p:pic>
              <p:nvPicPr>
                <p:cNvPr id="7193" name="Encre 7192">
                  <a:extLst>
                    <a:ext uri="{FF2B5EF4-FFF2-40B4-BE49-F238E27FC236}">
                      <a16:creationId xmlns:a16="http://schemas.microsoft.com/office/drawing/2014/main" id="{A6AD94E3-E4B8-7515-23BE-884F85119D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16668" y="6242604"/>
                  <a:ext cx="85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95" name="Encre 7194">
                  <a:extLst>
                    <a:ext uri="{FF2B5EF4-FFF2-40B4-BE49-F238E27FC236}">
                      <a16:creationId xmlns:a16="http://schemas.microsoft.com/office/drawing/2014/main" id="{5648711E-2A4F-7B22-2C7D-A7A392FB97B1}"/>
                    </a:ext>
                  </a:extLst>
                </p14:cNvPr>
                <p14:cNvContentPartPr/>
                <p14:nvPr/>
              </p14:nvContentPartPr>
              <p14:xfrm>
                <a:off x="7538348" y="6145404"/>
                <a:ext cx="50040" cy="59760"/>
              </p14:xfrm>
            </p:contentPart>
          </mc:Choice>
          <mc:Fallback>
            <p:pic>
              <p:nvPicPr>
                <p:cNvPr id="7195" name="Encre 7194">
                  <a:extLst>
                    <a:ext uri="{FF2B5EF4-FFF2-40B4-BE49-F238E27FC236}">
                      <a16:creationId xmlns:a16="http://schemas.microsoft.com/office/drawing/2014/main" id="{5648711E-2A4F-7B22-2C7D-A7A392FB97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32228" y="6139284"/>
                  <a:ext cx="6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196" name="Encre 7195">
                  <a:extLst>
                    <a:ext uri="{FF2B5EF4-FFF2-40B4-BE49-F238E27FC236}">
                      <a16:creationId xmlns:a16="http://schemas.microsoft.com/office/drawing/2014/main" id="{6F057F36-C589-33D5-2E21-8FD081FB7F05}"/>
                    </a:ext>
                  </a:extLst>
                </p14:cNvPr>
                <p14:cNvContentPartPr/>
                <p14:nvPr/>
              </p14:nvContentPartPr>
              <p14:xfrm>
                <a:off x="7611428" y="6136764"/>
                <a:ext cx="56160" cy="102240"/>
              </p14:xfrm>
            </p:contentPart>
          </mc:Choice>
          <mc:Fallback>
            <p:pic>
              <p:nvPicPr>
                <p:cNvPr id="7196" name="Encre 7195">
                  <a:extLst>
                    <a:ext uri="{FF2B5EF4-FFF2-40B4-BE49-F238E27FC236}">
                      <a16:creationId xmlns:a16="http://schemas.microsoft.com/office/drawing/2014/main" id="{6F057F36-C589-33D5-2E21-8FD081FB7F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05308" y="6130644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97" name="Encre 7196">
                  <a:extLst>
                    <a:ext uri="{FF2B5EF4-FFF2-40B4-BE49-F238E27FC236}">
                      <a16:creationId xmlns:a16="http://schemas.microsoft.com/office/drawing/2014/main" id="{377BD220-2D8E-D156-24FD-9BBF13709D23}"/>
                    </a:ext>
                  </a:extLst>
                </p14:cNvPr>
                <p14:cNvContentPartPr/>
                <p14:nvPr/>
              </p14:nvContentPartPr>
              <p14:xfrm>
                <a:off x="7601708" y="6197964"/>
                <a:ext cx="41400" cy="9360"/>
              </p14:xfrm>
            </p:contentPart>
          </mc:Choice>
          <mc:Fallback>
            <p:pic>
              <p:nvPicPr>
                <p:cNvPr id="7197" name="Encre 7196">
                  <a:extLst>
                    <a:ext uri="{FF2B5EF4-FFF2-40B4-BE49-F238E27FC236}">
                      <a16:creationId xmlns:a16="http://schemas.microsoft.com/office/drawing/2014/main" id="{377BD220-2D8E-D156-24FD-9BBF13709D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95588" y="6191844"/>
                  <a:ext cx="53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198" name="Encre 7197">
                  <a:extLst>
                    <a:ext uri="{FF2B5EF4-FFF2-40B4-BE49-F238E27FC236}">
                      <a16:creationId xmlns:a16="http://schemas.microsoft.com/office/drawing/2014/main" id="{4EFD42FD-5E54-8538-4458-149E20090071}"/>
                    </a:ext>
                  </a:extLst>
                </p14:cNvPr>
                <p14:cNvContentPartPr/>
                <p14:nvPr/>
              </p14:nvContentPartPr>
              <p14:xfrm>
                <a:off x="7716548" y="6163044"/>
                <a:ext cx="5040" cy="66960"/>
              </p14:xfrm>
            </p:contentPart>
          </mc:Choice>
          <mc:Fallback>
            <p:pic>
              <p:nvPicPr>
                <p:cNvPr id="7198" name="Encre 7197">
                  <a:extLst>
                    <a:ext uri="{FF2B5EF4-FFF2-40B4-BE49-F238E27FC236}">
                      <a16:creationId xmlns:a16="http://schemas.microsoft.com/office/drawing/2014/main" id="{4EFD42FD-5E54-8538-4458-149E200900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10428" y="6156924"/>
                  <a:ext cx="17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199" name="Encre 7198">
                  <a:extLst>
                    <a:ext uri="{FF2B5EF4-FFF2-40B4-BE49-F238E27FC236}">
                      <a16:creationId xmlns:a16="http://schemas.microsoft.com/office/drawing/2014/main" id="{2906E3AD-AF18-10C1-8C68-6CC9D442019E}"/>
                    </a:ext>
                  </a:extLst>
                </p14:cNvPr>
                <p14:cNvContentPartPr/>
                <p14:nvPr/>
              </p14:nvContentPartPr>
              <p14:xfrm>
                <a:off x="7741388" y="6142164"/>
                <a:ext cx="64080" cy="98640"/>
              </p14:xfrm>
            </p:contentPart>
          </mc:Choice>
          <mc:Fallback>
            <p:pic>
              <p:nvPicPr>
                <p:cNvPr id="7199" name="Encre 7198">
                  <a:extLst>
                    <a:ext uri="{FF2B5EF4-FFF2-40B4-BE49-F238E27FC236}">
                      <a16:creationId xmlns:a16="http://schemas.microsoft.com/office/drawing/2014/main" id="{2906E3AD-AF18-10C1-8C68-6CC9D44201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35268" y="6136044"/>
                  <a:ext cx="763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3" name="Groupe 7202">
            <a:extLst>
              <a:ext uri="{FF2B5EF4-FFF2-40B4-BE49-F238E27FC236}">
                <a16:creationId xmlns:a16="http://schemas.microsoft.com/office/drawing/2014/main" id="{B6FB4C63-D886-13D3-7063-224C4AB08538}"/>
              </a:ext>
            </a:extLst>
          </p:cNvPr>
          <p:cNvGrpSpPr/>
          <p:nvPr/>
        </p:nvGrpSpPr>
        <p:grpSpPr>
          <a:xfrm>
            <a:off x="7945148" y="6137484"/>
            <a:ext cx="105840" cy="164160"/>
            <a:chOff x="7945148" y="6137484"/>
            <a:chExt cx="1058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201" name="Encre 7200">
                  <a:extLst>
                    <a:ext uri="{FF2B5EF4-FFF2-40B4-BE49-F238E27FC236}">
                      <a16:creationId xmlns:a16="http://schemas.microsoft.com/office/drawing/2014/main" id="{9552F788-E406-509C-9A4F-C701CFF1D41D}"/>
                    </a:ext>
                  </a:extLst>
                </p14:cNvPr>
                <p14:cNvContentPartPr/>
                <p14:nvPr/>
              </p14:nvContentPartPr>
              <p14:xfrm>
                <a:off x="7945148" y="6144324"/>
                <a:ext cx="46440" cy="52560"/>
              </p14:xfrm>
            </p:contentPart>
          </mc:Choice>
          <mc:Fallback>
            <p:pic>
              <p:nvPicPr>
                <p:cNvPr id="7201" name="Encre 7200">
                  <a:extLst>
                    <a:ext uri="{FF2B5EF4-FFF2-40B4-BE49-F238E27FC236}">
                      <a16:creationId xmlns:a16="http://schemas.microsoft.com/office/drawing/2014/main" id="{9552F788-E406-509C-9A4F-C701CFF1D4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39028" y="6138204"/>
                  <a:ext cx="58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202" name="Encre 7201">
                  <a:extLst>
                    <a:ext uri="{FF2B5EF4-FFF2-40B4-BE49-F238E27FC236}">
                      <a16:creationId xmlns:a16="http://schemas.microsoft.com/office/drawing/2014/main" id="{5C5B92AA-9FF0-A7E9-8928-D5B6294C522C}"/>
                    </a:ext>
                  </a:extLst>
                </p14:cNvPr>
                <p14:cNvContentPartPr/>
                <p14:nvPr/>
              </p14:nvContentPartPr>
              <p14:xfrm>
                <a:off x="8014988" y="6137484"/>
                <a:ext cx="36000" cy="164160"/>
              </p14:xfrm>
            </p:contentPart>
          </mc:Choice>
          <mc:Fallback>
            <p:pic>
              <p:nvPicPr>
                <p:cNvPr id="7202" name="Encre 7201">
                  <a:extLst>
                    <a:ext uri="{FF2B5EF4-FFF2-40B4-BE49-F238E27FC236}">
                      <a16:creationId xmlns:a16="http://schemas.microsoft.com/office/drawing/2014/main" id="{5C5B92AA-9FF0-A7E9-8928-D5B6294C52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08868" y="6131364"/>
                  <a:ext cx="482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7" name="Groupe 7206">
            <a:extLst>
              <a:ext uri="{FF2B5EF4-FFF2-40B4-BE49-F238E27FC236}">
                <a16:creationId xmlns:a16="http://schemas.microsoft.com/office/drawing/2014/main" id="{96C6B45B-FC29-56EA-B2E1-957018D719BB}"/>
              </a:ext>
            </a:extLst>
          </p:cNvPr>
          <p:cNvGrpSpPr/>
          <p:nvPr/>
        </p:nvGrpSpPr>
        <p:grpSpPr>
          <a:xfrm>
            <a:off x="8114708" y="6103284"/>
            <a:ext cx="3600" cy="2880"/>
            <a:chOff x="8114708" y="6103284"/>
            <a:chExt cx="3600" cy="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204" name="Encre 7203">
                  <a:extLst>
                    <a:ext uri="{FF2B5EF4-FFF2-40B4-BE49-F238E27FC236}">
                      <a16:creationId xmlns:a16="http://schemas.microsoft.com/office/drawing/2014/main" id="{F8DAA71F-C9C1-AD56-5C02-136E99BDCA88}"/>
                    </a:ext>
                  </a:extLst>
                </p14:cNvPr>
                <p14:cNvContentPartPr/>
                <p14:nvPr/>
              </p14:nvContentPartPr>
              <p14:xfrm>
                <a:off x="8116868" y="6103284"/>
                <a:ext cx="1440" cy="2880"/>
              </p14:xfrm>
            </p:contentPart>
          </mc:Choice>
          <mc:Fallback>
            <p:pic>
              <p:nvPicPr>
                <p:cNvPr id="7204" name="Encre 7203">
                  <a:extLst>
                    <a:ext uri="{FF2B5EF4-FFF2-40B4-BE49-F238E27FC236}">
                      <a16:creationId xmlns:a16="http://schemas.microsoft.com/office/drawing/2014/main" id="{F8DAA71F-C9C1-AD56-5C02-136E99BDCA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0748" y="6097164"/>
                  <a:ext cx="136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05" name="Encre 7204">
                  <a:extLst>
                    <a:ext uri="{FF2B5EF4-FFF2-40B4-BE49-F238E27FC236}">
                      <a16:creationId xmlns:a16="http://schemas.microsoft.com/office/drawing/2014/main" id="{79CFB70D-B9FE-9B20-5F49-C869E562F3AA}"/>
                    </a:ext>
                  </a:extLst>
                </p14:cNvPr>
                <p14:cNvContentPartPr/>
                <p14:nvPr/>
              </p14:nvContentPartPr>
              <p14:xfrm>
                <a:off x="8114708" y="6105804"/>
                <a:ext cx="360" cy="360"/>
              </p14:xfrm>
            </p:contentPart>
          </mc:Choice>
          <mc:Fallback>
            <p:pic>
              <p:nvPicPr>
                <p:cNvPr id="7205" name="Encre 7204">
                  <a:extLst>
                    <a:ext uri="{FF2B5EF4-FFF2-40B4-BE49-F238E27FC236}">
                      <a16:creationId xmlns:a16="http://schemas.microsoft.com/office/drawing/2014/main" id="{79CFB70D-B9FE-9B20-5F49-C869E562F3A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08588" y="60996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7206" name="Encre 7205">
                <a:extLst>
                  <a:ext uri="{FF2B5EF4-FFF2-40B4-BE49-F238E27FC236}">
                    <a16:creationId xmlns:a16="http://schemas.microsoft.com/office/drawing/2014/main" id="{FF78193B-FF95-6B70-A017-119FA98B88B1}"/>
                  </a:ext>
                </a:extLst>
              </p14:cNvPr>
              <p14:cNvContentPartPr/>
              <p14:nvPr/>
            </p14:nvContentPartPr>
            <p14:xfrm>
              <a:off x="8270228" y="6103284"/>
              <a:ext cx="3240" cy="1080"/>
            </p14:xfrm>
          </p:contentPart>
        </mc:Choice>
        <mc:Fallback>
          <p:pic>
            <p:nvPicPr>
              <p:cNvPr id="7206" name="Encre 7205">
                <a:extLst>
                  <a:ext uri="{FF2B5EF4-FFF2-40B4-BE49-F238E27FC236}">
                    <a16:creationId xmlns:a16="http://schemas.microsoft.com/office/drawing/2014/main" id="{FF78193B-FF95-6B70-A017-119FA98B88B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264108" y="6097164"/>
                <a:ext cx="154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7208" name="Encre 7207">
                <a:extLst>
                  <a:ext uri="{FF2B5EF4-FFF2-40B4-BE49-F238E27FC236}">
                    <a16:creationId xmlns:a16="http://schemas.microsoft.com/office/drawing/2014/main" id="{B0BDDDD4-E9EF-E80F-05F8-BC4750B23774}"/>
                  </a:ext>
                </a:extLst>
              </p14:cNvPr>
              <p14:cNvContentPartPr/>
              <p14:nvPr/>
            </p14:nvContentPartPr>
            <p14:xfrm>
              <a:off x="8973308" y="4901244"/>
              <a:ext cx="27000" cy="345600"/>
            </p14:xfrm>
          </p:contentPart>
        </mc:Choice>
        <mc:Fallback>
          <p:pic>
            <p:nvPicPr>
              <p:cNvPr id="7208" name="Encre 7207">
                <a:extLst>
                  <a:ext uri="{FF2B5EF4-FFF2-40B4-BE49-F238E27FC236}">
                    <a16:creationId xmlns:a16="http://schemas.microsoft.com/office/drawing/2014/main" id="{B0BDDDD4-E9EF-E80F-05F8-BC4750B2377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967188" y="4895124"/>
                <a:ext cx="39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7209" name="Encre 7208">
                <a:extLst>
                  <a:ext uri="{FF2B5EF4-FFF2-40B4-BE49-F238E27FC236}">
                    <a16:creationId xmlns:a16="http://schemas.microsoft.com/office/drawing/2014/main" id="{45E7F893-58F6-8AD8-AE4F-E244EC3EAF99}"/>
                  </a:ext>
                </a:extLst>
              </p14:cNvPr>
              <p14:cNvContentPartPr/>
              <p14:nvPr/>
            </p14:nvContentPartPr>
            <p14:xfrm>
              <a:off x="8939828" y="5381124"/>
              <a:ext cx="43920" cy="48240"/>
            </p14:xfrm>
          </p:contentPart>
        </mc:Choice>
        <mc:Fallback>
          <p:pic>
            <p:nvPicPr>
              <p:cNvPr id="7209" name="Encre 7208">
                <a:extLst>
                  <a:ext uri="{FF2B5EF4-FFF2-40B4-BE49-F238E27FC236}">
                    <a16:creationId xmlns:a16="http://schemas.microsoft.com/office/drawing/2014/main" id="{45E7F893-58F6-8AD8-AE4F-E244EC3EAF9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933708" y="5375004"/>
                <a:ext cx="5616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13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1848834" y="3717032"/>
            <a:ext cx="5957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</a:rPr>
              <a:t>X XOR Y </a:t>
            </a:r>
            <a:r>
              <a:rPr lang="fr-BE" dirty="0"/>
              <a:t>donc F</a:t>
            </a:r>
            <a:r>
              <a:rPr lang="fr-BE" baseline="-25000" dirty="0"/>
              <a:t>6</a:t>
            </a:r>
            <a:r>
              <a:rPr lang="fr-BE" dirty="0"/>
              <a:t> 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47881608-9157-DBD2-F9F5-09D7D945A32F}"/>
                  </a:ext>
                </a:extLst>
              </p14:cNvPr>
              <p14:cNvContentPartPr/>
              <p14:nvPr/>
            </p14:nvContentPartPr>
            <p14:xfrm>
              <a:off x="-196967" y="3693209"/>
              <a:ext cx="16920" cy="72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47881608-9157-DBD2-F9F5-09D7D945A3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3087" y="3687089"/>
                <a:ext cx="291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0CAE2B98-844F-C5F9-11E8-BCE45FA0F718}"/>
                  </a:ext>
                </a:extLst>
              </p14:cNvPr>
              <p14:cNvContentPartPr/>
              <p14:nvPr/>
            </p14:nvContentPartPr>
            <p14:xfrm>
              <a:off x="1214593" y="2260409"/>
              <a:ext cx="360" cy="36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0CAE2B98-844F-C5F9-11E8-BCE45FA0F7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8473" y="225428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0466AD47-70AD-7978-4EF5-B250EA1BCF34}"/>
                  </a:ext>
                </a:extLst>
              </p14:cNvPr>
              <p14:cNvContentPartPr/>
              <p14:nvPr/>
            </p14:nvContentPartPr>
            <p14:xfrm>
              <a:off x="737233" y="2621489"/>
              <a:ext cx="6840" cy="216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0466AD47-70AD-7978-4EF5-B250EA1BCF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113" y="2615369"/>
                <a:ext cx="1908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489D7A99-278A-E321-D1E9-0927420B0195}"/>
              </a:ext>
            </a:extLst>
          </p:cNvPr>
          <p:cNvGrpSpPr/>
          <p:nvPr/>
        </p:nvGrpSpPr>
        <p:grpSpPr>
          <a:xfrm>
            <a:off x="1232233" y="2249249"/>
            <a:ext cx="30600" cy="16560"/>
            <a:chOff x="1232233" y="2249249"/>
            <a:chExt cx="30600" cy="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5F30F4B5-84D0-619B-4564-07955CA013FA}"/>
                    </a:ext>
                  </a:extLst>
                </p14:cNvPr>
                <p14:cNvContentPartPr/>
                <p14:nvPr/>
              </p14:nvContentPartPr>
              <p14:xfrm>
                <a:off x="1262473" y="2265449"/>
                <a:ext cx="360" cy="36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5F30F4B5-84D0-619B-4564-07955CA013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6353" y="225932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C9954525-4ADB-F9B9-9D13-BA701E53005A}"/>
                    </a:ext>
                  </a:extLst>
                </p14:cNvPr>
                <p14:cNvContentPartPr/>
                <p14:nvPr/>
              </p14:nvContentPartPr>
              <p14:xfrm>
                <a:off x="1250233" y="2256809"/>
                <a:ext cx="12240" cy="900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C9954525-4ADB-F9B9-9D13-BA701E5300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4113" y="2250689"/>
                  <a:ext cx="2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7D610C18-6AF8-B918-0055-3A293B7345B8}"/>
                    </a:ext>
                  </a:extLst>
                </p14:cNvPr>
                <p14:cNvContentPartPr/>
                <p14:nvPr/>
              </p14:nvContentPartPr>
              <p14:xfrm>
                <a:off x="1232233" y="2249249"/>
                <a:ext cx="4680" cy="144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7D610C18-6AF8-B918-0055-3A293B7345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26113" y="2243129"/>
                  <a:ext cx="1692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96524185-9048-C1C8-7082-6664028AC899}"/>
                  </a:ext>
                </a:extLst>
              </p14:cNvPr>
              <p14:cNvContentPartPr/>
              <p14:nvPr/>
            </p14:nvContentPartPr>
            <p14:xfrm>
              <a:off x="1269673" y="2201009"/>
              <a:ext cx="6480" cy="7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96524185-9048-C1C8-7082-6664028AC8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63553" y="2194889"/>
                <a:ext cx="18720" cy="1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42D504-4C55-E310-215D-F11A82CFCDCC}"/>
              </a:ext>
            </a:extLst>
          </p:cNvPr>
          <p:cNvGrpSpPr/>
          <p:nvPr/>
        </p:nvGrpSpPr>
        <p:grpSpPr>
          <a:xfrm>
            <a:off x="717073" y="2564249"/>
            <a:ext cx="44640" cy="42120"/>
            <a:chOff x="717073" y="2564249"/>
            <a:chExt cx="44640" cy="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E32A05E4-F061-11E8-0E17-998ED9ACEDD9}"/>
                    </a:ext>
                  </a:extLst>
                </p14:cNvPr>
                <p14:cNvContentPartPr/>
                <p14:nvPr/>
              </p14:nvContentPartPr>
              <p14:xfrm>
                <a:off x="717073" y="2576129"/>
                <a:ext cx="1080" cy="72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E32A05E4-F061-11E8-0E17-998ED9ACED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953" y="2570009"/>
                  <a:ext cx="13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8F4E821F-ED44-7B5C-FE04-FD9E922EF5E5}"/>
                    </a:ext>
                  </a:extLst>
                </p14:cNvPr>
                <p14:cNvContentPartPr/>
                <p14:nvPr/>
              </p14:nvContentPartPr>
              <p14:xfrm>
                <a:off x="759193" y="2564249"/>
                <a:ext cx="2520" cy="54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8F4E821F-ED44-7B5C-FE04-FD9E922EF5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3073" y="2558129"/>
                  <a:ext cx="14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7D93D786-1E07-E8F2-75B2-34F02CCC8599}"/>
                    </a:ext>
                  </a:extLst>
                </p14:cNvPr>
                <p14:cNvContentPartPr/>
                <p14:nvPr/>
              </p14:nvContentPartPr>
              <p14:xfrm>
                <a:off x="744793" y="2603489"/>
                <a:ext cx="13320" cy="288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7D93D786-1E07-E8F2-75B2-34F02CCC85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8673" y="2597369"/>
                  <a:ext cx="2556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D78BC9B-F518-4FCD-D2DA-24FE3689DBA8}"/>
              </a:ext>
            </a:extLst>
          </p:cNvPr>
          <p:cNvGrpSpPr/>
          <p:nvPr/>
        </p:nvGrpSpPr>
        <p:grpSpPr>
          <a:xfrm>
            <a:off x="-80327" y="1580009"/>
            <a:ext cx="669600" cy="1708200"/>
            <a:chOff x="-80327" y="1580009"/>
            <a:chExt cx="669600" cy="17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14294AA-8036-5A7A-D449-955D39F2F34B}"/>
                    </a:ext>
                  </a:extLst>
                </p14:cNvPr>
                <p14:cNvContentPartPr/>
                <p14:nvPr/>
              </p14:nvContentPartPr>
              <p14:xfrm>
                <a:off x="210553" y="2162129"/>
                <a:ext cx="175680" cy="20412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14294AA-8036-5A7A-D449-955D39F2F3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4433" y="2156009"/>
                  <a:ext cx="187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BD933E53-EA66-7CD2-BB20-AEF10E1BEF31}"/>
                    </a:ext>
                  </a:extLst>
                </p14:cNvPr>
                <p14:cNvContentPartPr/>
                <p14:nvPr/>
              </p14:nvContentPartPr>
              <p14:xfrm>
                <a:off x="280033" y="2492249"/>
                <a:ext cx="142560" cy="19044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BD933E53-EA66-7CD2-BB20-AEF10E1BEF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3913" y="2486129"/>
                  <a:ext cx="154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7BB8C335-8E50-65B6-33E3-C2E988D24258}"/>
                    </a:ext>
                  </a:extLst>
                </p14:cNvPr>
                <p14:cNvContentPartPr/>
                <p14:nvPr/>
              </p14:nvContentPartPr>
              <p14:xfrm>
                <a:off x="227113" y="2834969"/>
                <a:ext cx="166680" cy="14976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7BB8C335-8E50-65B6-33E3-C2E988D242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993" y="2828849"/>
                  <a:ext cx="178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D04C8B1-9238-5661-5B7D-7AA1663B0D56}"/>
                    </a:ext>
                  </a:extLst>
                </p14:cNvPr>
                <p14:cNvContentPartPr/>
                <p14:nvPr/>
              </p14:nvContentPartPr>
              <p14:xfrm>
                <a:off x="212713" y="1805369"/>
                <a:ext cx="133200" cy="16632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D04C8B1-9238-5661-5B7D-7AA1663B0D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6593" y="1799249"/>
                  <a:ext cx="145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B50493CC-DBF1-F122-B2E9-F08FCC7135BB}"/>
                    </a:ext>
                  </a:extLst>
                </p14:cNvPr>
                <p14:cNvContentPartPr/>
                <p14:nvPr/>
              </p14:nvContentPartPr>
              <p14:xfrm>
                <a:off x="-80327" y="1580009"/>
                <a:ext cx="669600" cy="170820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B50493CC-DBF1-F122-B2E9-F08FCC7135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-86447" y="1573889"/>
                  <a:ext cx="681840" cy="172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14</a:t>
            </a:fld>
            <a:endParaRPr lang="fr-BE"/>
          </a:p>
        </p:txBody>
      </p:sp>
      <p:pic>
        <p:nvPicPr>
          <p:cNvPr id="6146" name="Picture 2" descr="C:\Users\vande\AppData\Local\Temp\SNAGHTML3bc351f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vande\AppData\Local\Temp\SNAGHTML3c3d8b0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00190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vande\AppData\Local\Temp\SNAGHTML548bcc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4483775"/>
            <a:ext cx="936104" cy="3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Users\vande\AppData\Local\Temp\SNAGHTML548fea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32" y="3777912"/>
            <a:ext cx="936104" cy="5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TINKERCAD               Brochage      </a:t>
            </a:r>
          </a:p>
        </p:txBody>
      </p:sp>
      <p:pic>
        <p:nvPicPr>
          <p:cNvPr id="9230" name="Picture 14" descr="C:\Users\vande\AppData\Local\Temp\SNAGHTML54ade4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91136"/>
            <a:ext cx="1728192" cy="8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C:\Users\vande\AppData\Local\Temp\SNAGHTML54b53a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3" y="3573016"/>
            <a:ext cx="1591856" cy="22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C:\Users\vande\AppData\Local\Temp\SNAGHTML54bac2f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77" y="3777912"/>
            <a:ext cx="1448866" cy="21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C:\Users\vande\AppData\Local\Temp\SNAGHTML54cc4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56" y="3449384"/>
            <a:ext cx="1645824" cy="14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C:\Users\vande\AppData\Local\Temp\SNAGHTML54f9d0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9489" y="5066070"/>
            <a:ext cx="1478715" cy="13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V="1">
            <a:off x="4211960" y="5373216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154645" y="5409286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5796136" y="5277780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38821" y="5313850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1231" y="392757"/>
            <a:ext cx="2337499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6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9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Y)’ =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⊙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  <a:endParaRPr lang="fr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3E7C0D9-1603-4CFB-60C2-0C4C7F48B0BD}"/>
                  </a:ext>
                </a:extLst>
              </p14:cNvPr>
              <p14:cNvContentPartPr/>
              <p14:nvPr/>
            </p14:nvContentPartPr>
            <p14:xfrm>
              <a:off x="1171984" y="3294388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3E7C0D9-1603-4CFB-60C2-0C4C7F48B0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5864" y="32882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4FD18878-2B95-3549-766A-C52EBC7BB500}"/>
                  </a:ext>
                </a:extLst>
              </p14:cNvPr>
              <p14:cNvContentPartPr/>
              <p14:nvPr/>
            </p14:nvContentPartPr>
            <p14:xfrm>
              <a:off x="10488913" y="2361209"/>
              <a:ext cx="3600" cy="72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4FD18878-2B95-3549-766A-C52EBC7BB5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82793" y="2355089"/>
                <a:ext cx="158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FFE3DE3-41E7-35DA-74B0-BBDEA14ADE11}"/>
                  </a:ext>
                </a:extLst>
              </p14:cNvPr>
              <p14:cNvContentPartPr/>
              <p14:nvPr/>
            </p14:nvContentPartPr>
            <p14:xfrm>
              <a:off x="4546393" y="1135769"/>
              <a:ext cx="78120" cy="19656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FFE3DE3-41E7-35DA-74B0-BBDEA14ADE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0273" y="1129649"/>
                <a:ext cx="9036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3EDEED3B-511E-FA24-38D3-A290297B2A51}"/>
              </a:ext>
            </a:extLst>
          </p:cNvPr>
          <p:cNvGrpSpPr/>
          <p:nvPr/>
        </p:nvGrpSpPr>
        <p:grpSpPr>
          <a:xfrm>
            <a:off x="8068993" y="532769"/>
            <a:ext cx="875880" cy="554400"/>
            <a:chOff x="8068993" y="532769"/>
            <a:chExt cx="87588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304FFC92-3C43-2D19-883C-FE3E0FB07B19}"/>
                    </a:ext>
                  </a:extLst>
                </p14:cNvPr>
                <p14:cNvContentPartPr/>
                <p14:nvPr/>
              </p14:nvContentPartPr>
              <p14:xfrm>
                <a:off x="8070073" y="806009"/>
                <a:ext cx="109080" cy="13608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304FFC92-3C43-2D19-883C-FE3E0FB07B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63953" y="799889"/>
                  <a:ext cx="121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111CE51B-5489-2855-7B89-EF61DDF078E2}"/>
                    </a:ext>
                  </a:extLst>
                </p14:cNvPr>
                <p14:cNvContentPartPr/>
                <p14:nvPr/>
              </p14:nvContentPartPr>
              <p14:xfrm>
                <a:off x="8068993" y="781169"/>
                <a:ext cx="128160" cy="22608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111CE51B-5489-2855-7B89-EF61DDF078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62873" y="775049"/>
                  <a:ext cx="140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49560091-F2AB-6677-8049-642F555A64D9}"/>
                    </a:ext>
                  </a:extLst>
                </p14:cNvPr>
                <p14:cNvContentPartPr/>
                <p14:nvPr/>
              </p14:nvContentPartPr>
              <p14:xfrm>
                <a:off x="8393713" y="783689"/>
                <a:ext cx="20160" cy="1530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49560091-F2AB-6677-8049-642F555A64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87593" y="777569"/>
                  <a:ext cx="32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8F1463E-CAD2-813C-AF41-B7758C952C91}"/>
                    </a:ext>
                  </a:extLst>
                </p14:cNvPr>
                <p14:cNvContentPartPr/>
                <p14:nvPr/>
              </p14:nvContentPartPr>
              <p14:xfrm>
                <a:off x="8325313" y="840929"/>
                <a:ext cx="119160" cy="208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8F1463E-CAD2-813C-AF41-B7758C952C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19193" y="834809"/>
                  <a:ext cx="13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48B19D1C-CA06-A1C8-1A28-D78FBAAE236D}"/>
                    </a:ext>
                  </a:extLst>
                </p14:cNvPr>
                <p14:cNvContentPartPr/>
                <p14:nvPr/>
              </p14:nvContentPartPr>
              <p14:xfrm>
                <a:off x="8242873" y="705929"/>
                <a:ext cx="313560" cy="29412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48B19D1C-CA06-A1C8-1A28-D78FBAAE23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6753" y="699809"/>
                  <a:ext cx="325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1FE10897-A46A-BCF2-F9D2-91C39EBCE745}"/>
                    </a:ext>
                  </a:extLst>
                </p14:cNvPr>
                <p14:cNvContentPartPr/>
                <p14:nvPr/>
              </p14:nvContentPartPr>
              <p14:xfrm>
                <a:off x="8596033" y="745529"/>
                <a:ext cx="115920" cy="3416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1FE10897-A46A-BCF2-F9D2-91C39EBCE7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89913" y="739409"/>
                  <a:ext cx="128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CED97A88-DDA4-4B23-DEAC-798E3242BA39}"/>
                    </a:ext>
                  </a:extLst>
                </p14:cNvPr>
                <p14:cNvContentPartPr/>
                <p14:nvPr/>
              </p14:nvContentPartPr>
              <p14:xfrm>
                <a:off x="8070073" y="532769"/>
                <a:ext cx="874800" cy="16056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CED97A88-DDA4-4B23-DEAC-798E3242BA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63953" y="526649"/>
                  <a:ext cx="8870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D6BBE03-7110-2EFF-AEE0-D1FABFD5C277}"/>
              </a:ext>
            </a:extLst>
          </p:cNvPr>
          <p:cNvGrpSpPr/>
          <p:nvPr/>
        </p:nvGrpSpPr>
        <p:grpSpPr>
          <a:xfrm>
            <a:off x="8930113" y="861089"/>
            <a:ext cx="121680" cy="75960"/>
            <a:chOff x="8930113" y="861089"/>
            <a:chExt cx="12168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0E0DFC86-EB3C-A701-9021-4BD40B91298F}"/>
                    </a:ext>
                  </a:extLst>
                </p14:cNvPr>
                <p14:cNvContentPartPr/>
                <p14:nvPr/>
              </p14:nvContentPartPr>
              <p14:xfrm>
                <a:off x="8936593" y="861089"/>
                <a:ext cx="81360" cy="792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0E0DFC86-EB3C-A701-9021-4BD40B9129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30473" y="854969"/>
                  <a:ext cx="93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D8A33FDD-E412-BBB8-2A69-601033E9AD93}"/>
                    </a:ext>
                  </a:extLst>
                </p14:cNvPr>
                <p14:cNvContentPartPr/>
                <p14:nvPr/>
              </p14:nvContentPartPr>
              <p14:xfrm>
                <a:off x="8930113" y="914729"/>
                <a:ext cx="121680" cy="2232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D8A33FDD-E412-BBB8-2A69-601033E9AD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23993" y="908609"/>
                  <a:ext cx="1339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F89CD3E-1276-121B-8D11-2A2F13774EE7}"/>
              </a:ext>
            </a:extLst>
          </p:cNvPr>
          <p:cNvGrpSpPr/>
          <p:nvPr/>
        </p:nvGrpSpPr>
        <p:grpSpPr>
          <a:xfrm>
            <a:off x="9308833" y="559409"/>
            <a:ext cx="683280" cy="508680"/>
            <a:chOff x="9308833" y="559409"/>
            <a:chExt cx="68328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63816992-1885-B1D7-04D2-0589A535CF8E}"/>
                    </a:ext>
                  </a:extLst>
                </p14:cNvPr>
                <p14:cNvContentPartPr/>
                <p14:nvPr/>
              </p14:nvContentPartPr>
              <p14:xfrm>
                <a:off x="9308833" y="675689"/>
                <a:ext cx="136080" cy="20520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63816992-1885-B1D7-04D2-0589A535CF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02713" y="669569"/>
                  <a:ext cx="14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FFDB0741-A6A3-58E6-FFC5-86F8F7CB64BA}"/>
                    </a:ext>
                  </a:extLst>
                </p14:cNvPr>
                <p14:cNvContentPartPr/>
                <p14:nvPr/>
              </p14:nvContentPartPr>
              <p14:xfrm>
                <a:off x="9314953" y="675329"/>
                <a:ext cx="113400" cy="2862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FFDB0741-A6A3-58E6-FFC5-86F8F7CB64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8833" y="669209"/>
                  <a:ext cx="125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2CF699B7-FB6A-02ED-BE7A-C64DDD16E03C}"/>
                    </a:ext>
                  </a:extLst>
                </p14:cNvPr>
                <p14:cNvContentPartPr/>
                <p14:nvPr/>
              </p14:nvContentPartPr>
              <p14:xfrm>
                <a:off x="9575953" y="790529"/>
                <a:ext cx="39240" cy="3528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2CF699B7-FB6A-02ED-BE7A-C64DDD16E0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69833" y="784409"/>
                  <a:ext cx="51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F95E53BC-60A6-2C5A-204C-D6118E0D6CB1}"/>
                    </a:ext>
                  </a:extLst>
                </p14:cNvPr>
                <p14:cNvContentPartPr/>
                <p14:nvPr/>
              </p14:nvContentPartPr>
              <p14:xfrm>
                <a:off x="9443473" y="699089"/>
                <a:ext cx="315720" cy="2386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F95E53BC-60A6-2C5A-204C-D6118E0D6CB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37353" y="692969"/>
                  <a:ext cx="327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7BBECA62-F5D4-438B-5C7A-D155930E25C7}"/>
                    </a:ext>
                  </a:extLst>
                </p14:cNvPr>
                <p14:cNvContentPartPr/>
                <p14:nvPr/>
              </p14:nvContentPartPr>
              <p14:xfrm>
                <a:off x="9823273" y="559409"/>
                <a:ext cx="109440" cy="1551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7BBECA62-F5D4-438B-5C7A-D155930E25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17153" y="553289"/>
                  <a:ext cx="121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293CBB8-1B36-6D31-5882-BB4FB3A112DF}"/>
                    </a:ext>
                  </a:extLst>
                </p14:cNvPr>
                <p14:cNvContentPartPr/>
                <p14:nvPr/>
              </p14:nvContentPartPr>
              <p14:xfrm>
                <a:off x="9840913" y="570929"/>
                <a:ext cx="151200" cy="49716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293CBB8-1B36-6D31-5882-BB4FB3A112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34793" y="564809"/>
                  <a:ext cx="16344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2C5086C-4BE9-082F-6F4E-8063F53CC086}"/>
              </a:ext>
            </a:extLst>
          </p:cNvPr>
          <p:cNvGrpSpPr/>
          <p:nvPr/>
        </p:nvGrpSpPr>
        <p:grpSpPr>
          <a:xfrm>
            <a:off x="672073" y="1883489"/>
            <a:ext cx="12960" cy="20880"/>
            <a:chOff x="672073" y="1883489"/>
            <a:chExt cx="1296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0EC8ECC-F868-5C30-9DBC-0833EA35021C}"/>
                    </a:ext>
                  </a:extLst>
                </p14:cNvPr>
                <p14:cNvContentPartPr/>
                <p14:nvPr/>
              </p14:nvContentPartPr>
              <p14:xfrm>
                <a:off x="680713" y="1901129"/>
                <a:ext cx="4320" cy="324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0EC8ECC-F868-5C30-9DBC-0833EA3502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4593" y="1895009"/>
                  <a:ext cx="16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A1E77158-510B-8CE1-CF58-C6E42C8CF1CC}"/>
                    </a:ext>
                  </a:extLst>
                </p14:cNvPr>
                <p14:cNvContentPartPr/>
                <p14:nvPr/>
              </p14:nvContentPartPr>
              <p14:xfrm>
                <a:off x="672073" y="1883489"/>
                <a:ext cx="7920" cy="144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A1E77158-510B-8CE1-CF58-C6E42C8CF1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5953" y="1877369"/>
                  <a:ext cx="2016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1CE2162E-1485-CDDE-BDED-4D1F0023104F}"/>
                  </a:ext>
                </a:extLst>
              </p14:cNvPr>
              <p14:cNvContentPartPr/>
              <p14:nvPr/>
            </p14:nvContentPartPr>
            <p14:xfrm>
              <a:off x="227113" y="1879169"/>
              <a:ext cx="112680" cy="16128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1CE2162E-1485-CDDE-BDED-4D1F0023104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0993" y="1873049"/>
                <a:ext cx="124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382F565A-6523-F0C2-134E-195C814CCF3C}"/>
                  </a:ext>
                </a:extLst>
              </p14:cNvPr>
              <p14:cNvContentPartPr/>
              <p14:nvPr/>
            </p14:nvContentPartPr>
            <p14:xfrm>
              <a:off x="625633" y="1958369"/>
              <a:ext cx="360" cy="360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382F565A-6523-F0C2-134E-195C814CCF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9513" y="195224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7071F6CB-EB12-0621-F933-DCE27A40ADF8}"/>
                  </a:ext>
                </a:extLst>
              </p14:cNvPr>
              <p14:cNvContentPartPr/>
              <p14:nvPr/>
            </p14:nvContentPartPr>
            <p14:xfrm>
              <a:off x="1093273" y="2028929"/>
              <a:ext cx="15840" cy="360"/>
            </p14:xfrm>
          </p:contentPart>
        </mc:Choice>
        <mc:Fallback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7071F6CB-EB12-0621-F933-DCE27A40AD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7153" y="2022809"/>
                <a:ext cx="280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35E1D526-53D0-3285-80FD-049110E02D8D}"/>
              </a:ext>
            </a:extLst>
          </p:cNvPr>
          <p:cNvGrpSpPr/>
          <p:nvPr/>
        </p:nvGrpSpPr>
        <p:grpSpPr>
          <a:xfrm>
            <a:off x="707353" y="1934969"/>
            <a:ext cx="456840" cy="63720"/>
            <a:chOff x="707353" y="1934969"/>
            <a:chExt cx="456840" cy="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0962C90B-A126-D538-BDBE-6E4BD404E57C}"/>
                    </a:ext>
                  </a:extLst>
                </p14:cNvPr>
                <p14:cNvContentPartPr/>
                <p14:nvPr/>
              </p14:nvContentPartPr>
              <p14:xfrm>
                <a:off x="1113073" y="1997249"/>
                <a:ext cx="2160" cy="144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0962C90B-A126-D538-BDBE-6E4BD404E5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6953" y="1991129"/>
                  <a:ext cx="14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C9FA06D-A7A9-CAC7-ADC2-2D4129BA8B1F}"/>
                    </a:ext>
                  </a:extLst>
                </p14:cNvPr>
                <p14:cNvContentPartPr/>
                <p14:nvPr/>
              </p14:nvContentPartPr>
              <p14:xfrm>
                <a:off x="1163833" y="1951529"/>
                <a:ext cx="360" cy="36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C9FA06D-A7A9-CAC7-ADC2-2D4129BA8B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7713" y="194540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BB8F0A8-A1AB-247D-604C-8E5B5498C06B}"/>
                    </a:ext>
                  </a:extLst>
                </p14:cNvPr>
                <p14:cNvContentPartPr/>
                <p14:nvPr/>
              </p14:nvContentPartPr>
              <p14:xfrm>
                <a:off x="714553" y="1956929"/>
                <a:ext cx="389520" cy="1080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BB8F0A8-A1AB-247D-604C-8E5B5498C06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8433" y="1950809"/>
                  <a:ext cx="401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A1835060-A631-6E01-CD47-EEB3EDC7371F}"/>
                    </a:ext>
                  </a:extLst>
                </p14:cNvPr>
                <p14:cNvContentPartPr/>
                <p14:nvPr/>
              </p14:nvContentPartPr>
              <p14:xfrm>
                <a:off x="708433" y="1949729"/>
                <a:ext cx="434880" cy="352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A1835060-A631-6E01-CD47-EEB3EDC7371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2313" y="1943609"/>
                  <a:ext cx="447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AC8C4B7-D672-6FE8-2915-B4A328C9A12B}"/>
                    </a:ext>
                  </a:extLst>
                </p14:cNvPr>
                <p14:cNvContentPartPr/>
                <p14:nvPr/>
              </p14:nvContentPartPr>
              <p14:xfrm>
                <a:off x="707353" y="1934969"/>
                <a:ext cx="445320" cy="61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AC8C4B7-D672-6FE8-2915-B4A328C9A1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1233" y="1928849"/>
                  <a:ext cx="457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FC0A13D-CA77-6B45-A94A-5696EDF24509}"/>
                    </a:ext>
                  </a:extLst>
                </p14:cNvPr>
                <p14:cNvContentPartPr/>
                <p14:nvPr/>
              </p14:nvContentPartPr>
              <p14:xfrm>
                <a:off x="763513" y="1953329"/>
                <a:ext cx="393480" cy="1944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FC0A13D-CA77-6B45-A94A-5696EDF2450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393" y="1947209"/>
                  <a:ext cx="4057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C488CED-12F2-66A0-76FD-D237774C6ED0}"/>
                  </a:ext>
                </a:extLst>
              </p14:cNvPr>
              <p14:cNvContentPartPr/>
              <p14:nvPr/>
            </p14:nvContentPartPr>
            <p14:xfrm>
              <a:off x="288313" y="2815529"/>
              <a:ext cx="96840" cy="16416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C488CED-12F2-66A0-76FD-D237774C6E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2193" y="2809409"/>
                <a:ext cx="10908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A35B2-D0C0-1A18-7949-DD687FF447BA}"/>
              </a:ext>
            </a:extLst>
          </p:cNvPr>
          <p:cNvGrpSpPr/>
          <p:nvPr/>
        </p:nvGrpSpPr>
        <p:grpSpPr>
          <a:xfrm>
            <a:off x="1023073" y="3041530"/>
            <a:ext cx="433800" cy="214920"/>
            <a:chOff x="1023073" y="3041530"/>
            <a:chExt cx="4338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D7055429-5E3A-5C83-BFE0-C0DF021447CC}"/>
                    </a:ext>
                  </a:extLst>
                </p14:cNvPr>
                <p14:cNvContentPartPr/>
                <p14:nvPr/>
              </p14:nvContentPartPr>
              <p14:xfrm>
                <a:off x="1023073" y="3082570"/>
                <a:ext cx="93240" cy="12204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D7055429-5E3A-5C83-BFE0-C0DF021447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6953" y="3076450"/>
                  <a:ext cx="10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91B510E2-DF51-34B8-8259-88F3D78E08BE}"/>
                    </a:ext>
                  </a:extLst>
                </p14:cNvPr>
                <p14:cNvContentPartPr/>
                <p14:nvPr/>
              </p14:nvContentPartPr>
              <p14:xfrm>
                <a:off x="1154473" y="3091570"/>
                <a:ext cx="114120" cy="16488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91B510E2-DF51-34B8-8259-88F3D78E08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8353" y="3085450"/>
                  <a:ext cx="126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41A30258-FC39-D14D-ACF9-859D88D42E48}"/>
                    </a:ext>
                  </a:extLst>
                </p14:cNvPr>
                <p14:cNvContentPartPr/>
                <p14:nvPr/>
              </p14:nvContentPartPr>
              <p14:xfrm>
                <a:off x="1323673" y="3041530"/>
                <a:ext cx="100800" cy="1587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41A30258-FC39-D14D-ACF9-859D88D42E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17553" y="3035410"/>
                  <a:ext cx="113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9956B9F1-CE05-38B9-6FA3-EBC8DC8F465F}"/>
                    </a:ext>
                  </a:extLst>
                </p14:cNvPr>
                <p14:cNvContentPartPr/>
                <p14:nvPr/>
              </p14:nvContentPartPr>
              <p14:xfrm>
                <a:off x="1373353" y="3102370"/>
                <a:ext cx="83520" cy="104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9956B9F1-CE05-38B9-6FA3-EBC8DC8F46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67233" y="3096250"/>
                  <a:ext cx="957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D1935355-FB0C-6E96-5D4A-2E98AEC21C23}"/>
              </a:ext>
            </a:extLst>
          </p:cNvPr>
          <p:cNvGrpSpPr/>
          <p:nvPr/>
        </p:nvGrpSpPr>
        <p:grpSpPr>
          <a:xfrm>
            <a:off x="2130793" y="6056530"/>
            <a:ext cx="1359000" cy="433800"/>
            <a:chOff x="2130793" y="6056530"/>
            <a:chExt cx="135900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B5742DBE-FE59-4205-C4CC-B57577481B78}"/>
                    </a:ext>
                  </a:extLst>
                </p14:cNvPr>
                <p14:cNvContentPartPr/>
                <p14:nvPr/>
              </p14:nvContentPartPr>
              <p14:xfrm>
                <a:off x="2130793" y="6166330"/>
                <a:ext cx="243360" cy="5832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B5742DBE-FE59-4205-C4CC-B57577481B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24673" y="6160210"/>
                  <a:ext cx="255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0812DA3F-F06B-F77C-C3EF-ACF7F7437464}"/>
                    </a:ext>
                  </a:extLst>
                </p14:cNvPr>
                <p14:cNvContentPartPr/>
                <p14:nvPr/>
              </p14:nvContentPartPr>
              <p14:xfrm>
                <a:off x="2207473" y="6249850"/>
                <a:ext cx="227520" cy="2160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0812DA3F-F06B-F77C-C3EF-ACF7F74374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01353" y="6243730"/>
                  <a:ext cx="239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17988A5A-533B-72E1-78C4-86E2000AA514}"/>
                    </a:ext>
                  </a:extLst>
                </p14:cNvPr>
                <p14:cNvContentPartPr/>
                <p14:nvPr/>
              </p14:nvContentPartPr>
              <p14:xfrm>
                <a:off x="2418073" y="6063010"/>
                <a:ext cx="75600" cy="38628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17988A5A-533B-72E1-78C4-86E2000AA5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11953" y="6056890"/>
                  <a:ext cx="87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4" name="Encre 1023">
                  <a:extLst>
                    <a:ext uri="{FF2B5EF4-FFF2-40B4-BE49-F238E27FC236}">
                      <a16:creationId xmlns:a16="http://schemas.microsoft.com/office/drawing/2014/main" id="{0A1D2C44-16A8-B9DF-2F73-657C1AB39067}"/>
                    </a:ext>
                  </a:extLst>
                </p14:cNvPr>
                <p14:cNvContentPartPr/>
                <p14:nvPr/>
              </p14:nvContentPartPr>
              <p14:xfrm>
                <a:off x="2418073" y="6056530"/>
                <a:ext cx="595800" cy="433800"/>
              </p14:xfrm>
            </p:contentPart>
          </mc:Choice>
          <mc:Fallback>
            <p:pic>
              <p:nvPicPr>
                <p:cNvPr id="1024" name="Encre 1023">
                  <a:extLst>
                    <a:ext uri="{FF2B5EF4-FFF2-40B4-BE49-F238E27FC236}">
                      <a16:creationId xmlns:a16="http://schemas.microsoft.com/office/drawing/2014/main" id="{0A1D2C44-16A8-B9DF-2F73-657C1AB390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11953" y="6050410"/>
                  <a:ext cx="608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7" name="Encre 1026">
                  <a:extLst>
                    <a:ext uri="{FF2B5EF4-FFF2-40B4-BE49-F238E27FC236}">
                      <a16:creationId xmlns:a16="http://schemas.microsoft.com/office/drawing/2014/main" id="{3A033C5A-8798-B290-3BC8-DD4259D3898F}"/>
                    </a:ext>
                  </a:extLst>
                </p14:cNvPr>
                <p14:cNvContentPartPr/>
                <p14:nvPr/>
              </p14:nvContentPartPr>
              <p14:xfrm>
                <a:off x="2993713" y="6188650"/>
                <a:ext cx="496080" cy="91080"/>
              </p14:xfrm>
            </p:contentPart>
          </mc:Choice>
          <mc:Fallback>
            <p:pic>
              <p:nvPicPr>
                <p:cNvPr id="1027" name="Encre 1026">
                  <a:extLst>
                    <a:ext uri="{FF2B5EF4-FFF2-40B4-BE49-F238E27FC236}">
                      <a16:creationId xmlns:a16="http://schemas.microsoft.com/office/drawing/2014/main" id="{3A033C5A-8798-B290-3BC8-DD4259D389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87593" y="6182530"/>
                  <a:ext cx="50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655D53B8-33C8-D76C-0B47-1374C0A7D5DF}"/>
                    </a:ext>
                  </a:extLst>
                </p14:cNvPr>
                <p14:cNvContentPartPr/>
                <p14:nvPr/>
              </p14:nvContentPartPr>
              <p14:xfrm>
                <a:off x="2607793" y="6255970"/>
                <a:ext cx="114480" cy="42120"/>
              </p14:xfrm>
            </p:contentPart>
          </mc:Choice>
          <mc:Fallback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655D53B8-33C8-D76C-0B47-1374C0A7D5D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01673" y="6249850"/>
                  <a:ext cx="126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CB687F72-99F8-E2FA-6A9A-8BC2F0FF1CBA}"/>
                    </a:ext>
                  </a:extLst>
                </p14:cNvPr>
                <p14:cNvContentPartPr/>
                <p14:nvPr/>
              </p14:nvContentPartPr>
              <p14:xfrm>
                <a:off x="2590153" y="6332290"/>
                <a:ext cx="151920" cy="5724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CB687F72-99F8-E2FA-6A9A-8BC2F0FF1CB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84033" y="6326170"/>
                  <a:ext cx="1641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35" name="Encre 1034">
                <a:extLst>
                  <a:ext uri="{FF2B5EF4-FFF2-40B4-BE49-F238E27FC236}">
                    <a16:creationId xmlns:a16="http://schemas.microsoft.com/office/drawing/2014/main" id="{20B1B93B-7EDD-DC43-F6A2-EC65168F6250}"/>
                  </a:ext>
                </a:extLst>
              </p14:cNvPr>
              <p14:cNvContentPartPr/>
              <p14:nvPr/>
            </p14:nvContentPartPr>
            <p14:xfrm>
              <a:off x="716713" y="1577770"/>
              <a:ext cx="5400" cy="1440"/>
            </p14:xfrm>
          </p:contentPart>
        </mc:Choice>
        <mc:Fallback>
          <p:pic>
            <p:nvPicPr>
              <p:cNvPr id="1035" name="Encre 1034">
                <a:extLst>
                  <a:ext uri="{FF2B5EF4-FFF2-40B4-BE49-F238E27FC236}">
                    <a16:creationId xmlns:a16="http://schemas.microsoft.com/office/drawing/2014/main" id="{20B1B93B-7EDD-DC43-F6A2-EC65168F62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0593" y="1571650"/>
                <a:ext cx="1764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36" name="Encre 1035">
                <a:extLst>
                  <a:ext uri="{FF2B5EF4-FFF2-40B4-BE49-F238E27FC236}">
                    <a16:creationId xmlns:a16="http://schemas.microsoft.com/office/drawing/2014/main" id="{B62738AB-B30E-8D1B-AFA4-A0EB61C5288D}"/>
                  </a:ext>
                </a:extLst>
              </p14:cNvPr>
              <p14:cNvContentPartPr/>
              <p14:nvPr/>
            </p14:nvContentPartPr>
            <p14:xfrm>
              <a:off x="1214593" y="1615210"/>
              <a:ext cx="14760" cy="5400"/>
            </p14:xfrm>
          </p:contentPart>
        </mc:Choice>
        <mc:Fallback>
          <p:pic>
            <p:nvPicPr>
              <p:cNvPr id="1036" name="Encre 1035">
                <a:extLst>
                  <a:ext uri="{FF2B5EF4-FFF2-40B4-BE49-F238E27FC236}">
                    <a16:creationId xmlns:a16="http://schemas.microsoft.com/office/drawing/2014/main" id="{B62738AB-B30E-8D1B-AFA4-A0EB61C5288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208473" y="1609090"/>
                <a:ext cx="270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37" name="Encre 1036">
                <a:extLst>
                  <a:ext uri="{FF2B5EF4-FFF2-40B4-BE49-F238E27FC236}">
                    <a16:creationId xmlns:a16="http://schemas.microsoft.com/office/drawing/2014/main" id="{9EE83CE8-DFAD-8644-0F4D-082BDB7CA0A9}"/>
                  </a:ext>
                </a:extLst>
              </p14:cNvPr>
              <p14:cNvContentPartPr/>
              <p14:nvPr/>
            </p14:nvContentPartPr>
            <p14:xfrm>
              <a:off x="228193" y="3324130"/>
              <a:ext cx="3171240" cy="114120"/>
            </p14:xfrm>
          </p:contentPart>
        </mc:Choice>
        <mc:Fallback>
          <p:pic>
            <p:nvPicPr>
              <p:cNvPr id="1037" name="Encre 1036">
                <a:extLst>
                  <a:ext uri="{FF2B5EF4-FFF2-40B4-BE49-F238E27FC236}">
                    <a16:creationId xmlns:a16="http://schemas.microsoft.com/office/drawing/2014/main" id="{9EE83CE8-DFAD-8644-0F4D-082BDB7CA0A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74553" y="3216130"/>
                <a:ext cx="32788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38" name="Encre 1037">
                <a:extLst>
                  <a:ext uri="{FF2B5EF4-FFF2-40B4-BE49-F238E27FC236}">
                    <a16:creationId xmlns:a16="http://schemas.microsoft.com/office/drawing/2014/main" id="{EF0C187B-0A1C-9F57-B9F4-576589249C78}"/>
                  </a:ext>
                </a:extLst>
              </p14:cNvPr>
              <p14:cNvContentPartPr/>
              <p14:nvPr/>
            </p14:nvContentPartPr>
            <p14:xfrm>
              <a:off x="78793" y="3584770"/>
              <a:ext cx="3251880" cy="2117160"/>
            </p14:xfrm>
          </p:contentPart>
        </mc:Choice>
        <mc:Fallback>
          <p:pic>
            <p:nvPicPr>
              <p:cNvPr id="1038" name="Encre 1037">
                <a:extLst>
                  <a:ext uri="{FF2B5EF4-FFF2-40B4-BE49-F238E27FC236}">
                    <a16:creationId xmlns:a16="http://schemas.microsoft.com/office/drawing/2014/main" id="{EF0C187B-0A1C-9F57-B9F4-576589249C7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793" y="3476770"/>
                <a:ext cx="3359520" cy="2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39" name="Encre 1038">
                <a:extLst>
                  <a:ext uri="{FF2B5EF4-FFF2-40B4-BE49-F238E27FC236}">
                    <a16:creationId xmlns:a16="http://schemas.microsoft.com/office/drawing/2014/main" id="{3A15042A-F3C4-EA75-F8D8-72BCD98D1CB6}"/>
                  </a:ext>
                </a:extLst>
              </p14:cNvPr>
              <p14:cNvContentPartPr/>
              <p14:nvPr/>
            </p14:nvContentPartPr>
            <p14:xfrm>
              <a:off x="4392313" y="1607650"/>
              <a:ext cx="253800" cy="1207440"/>
            </p14:xfrm>
          </p:contentPart>
        </mc:Choice>
        <mc:Fallback>
          <p:pic>
            <p:nvPicPr>
              <p:cNvPr id="1039" name="Encre 1038">
                <a:extLst>
                  <a:ext uri="{FF2B5EF4-FFF2-40B4-BE49-F238E27FC236}">
                    <a16:creationId xmlns:a16="http://schemas.microsoft.com/office/drawing/2014/main" id="{3A15042A-F3C4-EA75-F8D8-72BCD98D1CB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38313" y="1499650"/>
                <a:ext cx="361440" cy="14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40" name="Encre 1039">
                <a:extLst>
                  <a:ext uri="{FF2B5EF4-FFF2-40B4-BE49-F238E27FC236}">
                    <a16:creationId xmlns:a16="http://schemas.microsoft.com/office/drawing/2014/main" id="{3DEDAC54-5FD9-081A-9477-87AD753A4E88}"/>
                  </a:ext>
                </a:extLst>
              </p14:cNvPr>
              <p14:cNvContentPartPr/>
              <p14:nvPr/>
            </p14:nvContentPartPr>
            <p14:xfrm>
              <a:off x="544633" y="1500010"/>
              <a:ext cx="803160" cy="1593720"/>
            </p14:xfrm>
          </p:contentPart>
        </mc:Choice>
        <mc:Fallback>
          <p:pic>
            <p:nvPicPr>
              <p:cNvPr id="1040" name="Encre 1039">
                <a:extLst>
                  <a:ext uri="{FF2B5EF4-FFF2-40B4-BE49-F238E27FC236}">
                    <a16:creationId xmlns:a16="http://schemas.microsoft.com/office/drawing/2014/main" id="{3DEDAC54-5FD9-081A-9477-87AD753A4E8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0633" y="1392370"/>
                <a:ext cx="910800" cy="18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98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4" y="116632"/>
            <a:ext cx="3067200" cy="9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988840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15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848834" y="3933056"/>
            <a:ext cx="5957889" cy="2308324"/>
          </a:xfrm>
          <a:prstGeom prst="rect">
            <a:avLst/>
          </a:prstGeom>
          <a:noFill/>
          <a:ln w="25400" cmpd="sng">
            <a:noFill/>
          </a:ln>
        </p:spPr>
        <p:txBody>
          <a:bodyPr wrap="square">
            <a:spAutoFit/>
          </a:bodyPr>
          <a:lstStyle/>
          <a:p>
            <a:r>
              <a:rPr lang="fr-BE" dirty="0"/>
              <a:t>Et les 4 dernières:</a:t>
            </a:r>
          </a:p>
          <a:p>
            <a:endParaRPr lang="fr-BE" dirty="0"/>
          </a:p>
          <a:p>
            <a:r>
              <a:rPr lang="fr-BE" dirty="0"/>
              <a:t>        </a:t>
            </a:r>
            <a:r>
              <a:rPr lang="fr-BE" b="1" i="1" u="sng" dirty="0"/>
              <a:t>INHIBITION </a:t>
            </a:r>
            <a:r>
              <a:rPr lang="fr-BE" u="sng" dirty="0"/>
              <a:t>  </a:t>
            </a:r>
            <a:r>
              <a:rPr lang="fr-BE" dirty="0"/>
              <a:t>                                                  </a:t>
            </a:r>
            <a:r>
              <a:rPr lang="fr-BE" b="1" i="1" u="sng" dirty="0"/>
              <a:t>IMPLICATION</a:t>
            </a:r>
          </a:p>
          <a:p>
            <a:r>
              <a:rPr lang="fr-BE" dirty="0">
                <a:solidFill>
                  <a:srgbClr val="008000"/>
                </a:solidFill>
              </a:rPr>
              <a:t>        </a:t>
            </a:r>
            <a:r>
              <a:rPr lang="fr-BE" b="1" dirty="0">
                <a:solidFill>
                  <a:srgbClr val="008000"/>
                </a:solidFill>
              </a:rPr>
              <a:t>F</a:t>
            </a:r>
            <a:r>
              <a:rPr lang="fr-BE" b="1" baseline="-25000" dirty="0">
                <a:solidFill>
                  <a:srgbClr val="008000"/>
                </a:solidFill>
              </a:rPr>
              <a:t>2</a:t>
            </a:r>
            <a:r>
              <a:rPr lang="fr-BE" b="1" dirty="0">
                <a:solidFill>
                  <a:srgbClr val="008000"/>
                </a:solidFill>
              </a:rPr>
              <a:t> = X’.Y </a:t>
            </a:r>
            <a:r>
              <a:rPr lang="fr-BE" b="1" dirty="0"/>
              <a:t>    </a:t>
            </a:r>
            <a:r>
              <a:rPr lang="fr-BE" dirty="0">
                <a:sym typeface="Wingdings" panose="05000000000000000000" pitchFamily="2" charset="2"/>
              </a:rPr>
              <a:t> Fonction complémentée </a:t>
            </a:r>
            <a:r>
              <a:rPr lang="fr-BE" dirty="0"/>
              <a:t>    </a:t>
            </a:r>
            <a:r>
              <a:rPr lang="fr-BE" b="1" dirty="0">
                <a:solidFill>
                  <a:srgbClr val="008000"/>
                </a:solidFill>
              </a:rPr>
              <a:t>F</a:t>
            </a:r>
            <a:r>
              <a:rPr lang="fr-BE" b="1" baseline="-25000" dirty="0">
                <a:solidFill>
                  <a:srgbClr val="008000"/>
                </a:solidFill>
              </a:rPr>
              <a:t>13</a:t>
            </a:r>
            <a:r>
              <a:rPr lang="fr-BE" b="1" dirty="0">
                <a:solidFill>
                  <a:srgbClr val="008000"/>
                </a:solidFill>
              </a:rPr>
              <a:t>= X+Y’</a:t>
            </a:r>
          </a:p>
          <a:p>
            <a:endParaRPr lang="fr-BE" b="1" dirty="0">
              <a:solidFill>
                <a:srgbClr val="008000"/>
              </a:solidFill>
            </a:endParaRPr>
          </a:p>
          <a:p>
            <a:r>
              <a:rPr lang="fr-BE" dirty="0">
                <a:solidFill>
                  <a:srgbClr val="EE8012"/>
                </a:solidFill>
              </a:rPr>
              <a:t>        </a:t>
            </a:r>
            <a:r>
              <a:rPr lang="fr-BE" b="1" dirty="0">
                <a:solidFill>
                  <a:srgbClr val="F06D0A"/>
                </a:solidFill>
              </a:rPr>
              <a:t>F</a:t>
            </a:r>
            <a:r>
              <a:rPr lang="fr-BE" b="1" baseline="-25000" dirty="0">
                <a:solidFill>
                  <a:srgbClr val="F06D0A"/>
                </a:solidFill>
              </a:rPr>
              <a:t>4</a:t>
            </a:r>
            <a:r>
              <a:rPr lang="fr-BE" b="1" dirty="0">
                <a:solidFill>
                  <a:srgbClr val="F06D0A"/>
                </a:solidFill>
              </a:rPr>
              <a:t> = X.Y’    </a:t>
            </a:r>
            <a:r>
              <a:rPr lang="fr-BE" dirty="0">
                <a:sym typeface="Wingdings" panose="05000000000000000000" pitchFamily="2" charset="2"/>
              </a:rPr>
              <a:t> Fonction complémentée</a:t>
            </a:r>
            <a:r>
              <a:rPr lang="fr-BE" dirty="0"/>
              <a:t>      </a:t>
            </a:r>
            <a:r>
              <a:rPr lang="fr-BE" b="1" dirty="0">
                <a:solidFill>
                  <a:srgbClr val="EE8012"/>
                </a:solidFill>
              </a:rPr>
              <a:t>F</a:t>
            </a:r>
            <a:r>
              <a:rPr lang="fr-BE" b="1" baseline="-25000" dirty="0">
                <a:solidFill>
                  <a:srgbClr val="EE8012"/>
                </a:solidFill>
              </a:rPr>
              <a:t>11</a:t>
            </a:r>
            <a:r>
              <a:rPr lang="fr-BE" b="1" dirty="0">
                <a:solidFill>
                  <a:srgbClr val="EE8012"/>
                </a:solidFill>
              </a:rPr>
              <a:t>= X’+Y</a:t>
            </a:r>
          </a:p>
          <a:p>
            <a:r>
              <a:rPr lang="fr-BE" dirty="0"/>
              <a:t>       			</a:t>
            </a:r>
          </a:p>
          <a:p>
            <a:r>
              <a:rPr lang="fr-BE" dirty="0"/>
              <a:t>                 </a:t>
            </a:r>
          </a:p>
        </p:txBody>
      </p:sp>
      <p:pic>
        <p:nvPicPr>
          <p:cNvPr id="10242" name="Picture 2" descr="C:\Users\vande\AppData\Local\Temp\SNAGHTML3c533eb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4" y="1974440"/>
            <a:ext cx="8640000" cy="16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5309300" y="1412776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86578E69-E014-93DA-F488-8D62F957F3F6}"/>
                  </a:ext>
                </a:extLst>
              </p14:cNvPr>
              <p14:cNvContentPartPr/>
              <p14:nvPr/>
            </p14:nvContentPartPr>
            <p14:xfrm>
              <a:off x="9784984" y="2820988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86578E69-E014-93DA-F488-8D62F957F3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8864" y="28148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7E453EC8-4DF3-7D03-3B32-7F34C54A265C}"/>
                  </a:ext>
                </a:extLst>
              </p14:cNvPr>
              <p14:cNvContentPartPr/>
              <p14:nvPr/>
            </p14:nvContentPartPr>
            <p14:xfrm>
              <a:off x="3168544" y="2477908"/>
              <a:ext cx="5760" cy="122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7E453EC8-4DF3-7D03-3B32-7F34C54A2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2424" y="2471788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A5333988-5B9F-DFE6-BFC5-80772C4F3F07}"/>
                  </a:ext>
                </a:extLst>
              </p14:cNvPr>
              <p14:cNvContentPartPr/>
              <p14:nvPr/>
            </p14:nvContentPartPr>
            <p14:xfrm>
              <a:off x="4701784" y="2837188"/>
              <a:ext cx="8640" cy="122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A5333988-5B9F-DFE6-BFC5-80772C4F3F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95664" y="2831068"/>
                <a:ext cx="20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CA95AFDD-99FE-E0CB-3A9A-4485D312F2BA}"/>
                  </a:ext>
                </a:extLst>
              </p14:cNvPr>
              <p14:cNvContentPartPr/>
              <p14:nvPr/>
            </p14:nvContentPartPr>
            <p14:xfrm>
              <a:off x="5651464" y="2585188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CA95AFDD-99FE-E0CB-3A9A-4485D312F2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5344" y="25790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584A29A-1593-C732-D421-87DCC425A503}"/>
                  </a:ext>
                </a:extLst>
              </p14:cNvPr>
              <p14:cNvContentPartPr/>
              <p14:nvPr/>
            </p14:nvContentPartPr>
            <p14:xfrm>
              <a:off x="2744824" y="3489148"/>
              <a:ext cx="21600" cy="3420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584A29A-1593-C732-D421-87DCC425A5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38704" y="3483028"/>
                <a:ext cx="33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CBD1C18D-AE74-312B-AE6C-CFE1AA588CFB}"/>
                  </a:ext>
                </a:extLst>
              </p14:cNvPr>
              <p14:cNvContentPartPr/>
              <p14:nvPr/>
            </p14:nvContentPartPr>
            <p14:xfrm>
              <a:off x="9522904" y="3009268"/>
              <a:ext cx="7200" cy="468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CBD1C18D-AE74-312B-AE6C-CFE1AA588C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16784" y="3003148"/>
                <a:ext cx="19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FF71F66-CA53-A3B9-F04E-9229ED77CA5F}"/>
                  </a:ext>
                </a:extLst>
              </p14:cNvPr>
              <p14:cNvContentPartPr/>
              <p14:nvPr/>
            </p14:nvContentPartPr>
            <p14:xfrm>
              <a:off x="7448224" y="2557468"/>
              <a:ext cx="5040" cy="54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FF71F66-CA53-A3B9-F04E-9229ED77CA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42104" y="2551348"/>
                <a:ext cx="172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6C55302B-C544-3211-E8F6-9C6E87D5A884}"/>
                  </a:ext>
                </a:extLst>
              </p14:cNvPr>
              <p14:cNvContentPartPr/>
              <p14:nvPr/>
            </p14:nvContentPartPr>
            <p14:xfrm>
              <a:off x="4124704" y="2551708"/>
              <a:ext cx="3960" cy="108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6C55302B-C544-3211-E8F6-9C6E87D5A8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8584" y="2545588"/>
                <a:ext cx="162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9C596124-F7E4-6A99-2C17-9F24843A2330}"/>
                  </a:ext>
                </a:extLst>
              </p14:cNvPr>
              <p14:cNvContentPartPr/>
              <p14:nvPr/>
            </p14:nvContentPartPr>
            <p14:xfrm>
              <a:off x="3698824" y="2487988"/>
              <a:ext cx="54720" cy="457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9C596124-F7E4-6A99-2C17-9F24843A23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92704" y="2481868"/>
                <a:ext cx="669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7C66290F-DDB0-82CE-E198-5DD7F4C8B74B}"/>
              </a:ext>
            </a:extLst>
          </p:cNvPr>
          <p:cNvGrpSpPr/>
          <p:nvPr/>
        </p:nvGrpSpPr>
        <p:grpSpPr>
          <a:xfrm>
            <a:off x="4171144" y="2830708"/>
            <a:ext cx="111240" cy="67320"/>
            <a:chOff x="4171144" y="2830708"/>
            <a:chExt cx="111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468AF282-88EC-07E4-14E9-658BC32E3E79}"/>
                    </a:ext>
                  </a:extLst>
                </p14:cNvPr>
                <p14:cNvContentPartPr/>
                <p14:nvPr/>
              </p14:nvContentPartPr>
              <p14:xfrm>
                <a:off x="4247824" y="2830708"/>
                <a:ext cx="34560" cy="133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468AF282-88EC-07E4-14E9-658BC32E3E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41704" y="2824588"/>
                  <a:ext cx="4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97253B14-9431-5B6E-9488-A1E110D227B5}"/>
                    </a:ext>
                  </a:extLst>
                </p14:cNvPr>
                <p14:cNvContentPartPr/>
                <p14:nvPr/>
              </p14:nvContentPartPr>
              <p14:xfrm>
                <a:off x="4171144" y="2882188"/>
                <a:ext cx="25560" cy="1584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97253B14-9431-5B6E-9488-A1E110D227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5024" y="2876068"/>
                  <a:ext cx="378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70861C71-6899-FB61-AA88-C748854ACCDF}"/>
                  </a:ext>
                </a:extLst>
              </p14:cNvPr>
              <p14:cNvContentPartPr/>
              <p14:nvPr/>
            </p14:nvContentPartPr>
            <p14:xfrm>
              <a:off x="7946824" y="3482668"/>
              <a:ext cx="57600" cy="118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70861C71-6899-FB61-AA88-C748854ACCD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40704" y="3476548"/>
                <a:ext cx="69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9" name="Encre 1048">
                <a:extLst>
                  <a:ext uri="{FF2B5EF4-FFF2-40B4-BE49-F238E27FC236}">
                    <a16:creationId xmlns:a16="http://schemas.microsoft.com/office/drawing/2014/main" id="{6C9147DC-6B15-A136-A37E-EB4C216EE964}"/>
                  </a:ext>
                </a:extLst>
              </p14:cNvPr>
              <p14:cNvContentPartPr/>
              <p14:nvPr/>
            </p14:nvContentPartPr>
            <p14:xfrm>
              <a:off x="8420944" y="4885588"/>
              <a:ext cx="139680" cy="22680"/>
            </p14:xfrm>
          </p:contentPart>
        </mc:Choice>
        <mc:Fallback>
          <p:pic>
            <p:nvPicPr>
              <p:cNvPr id="1049" name="Encre 1048">
                <a:extLst>
                  <a:ext uri="{FF2B5EF4-FFF2-40B4-BE49-F238E27FC236}">
                    <a16:creationId xmlns:a16="http://schemas.microsoft.com/office/drawing/2014/main" id="{6C9147DC-6B15-A136-A37E-EB4C216EE96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14824" y="4879468"/>
                <a:ext cx="151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9" name="Encre 1078">
                <a:extLst>
                  <a:ext uri="{FF2B5EF4-FFF2-40B4-BE49-F238E27FC236}">
                    <a16:creationId xmlns:a16="http://schemas.microsoft.com/office/drawing/2014/main" id="{8D63C5A8-D52D-EEE9-C64E-98C72A10FF10}"/>
                  </a:ext>
                </a:extLst>
              </p14:cNvPr>
              <p14:cNvContentPartPr/>
              <p14:nvPr/>
            </p14:nvContentPartPr>
            <p14:xfrm>
              <a:off x="7017664" y="2468548"/>
              <a:ext cx="51120" cy="24480"/>
            </p14:xfrm>
          </p:contentPart>
        </mc:Choice>
        <mc:Fallback xmlns="">
          <p:pic>
            <p:nvPicPr>
              <p:cNvPr id="1079" name="Encre 1078">
                <a:extLst>
                  <a:ext uri="{FF2B5EF4-FFF2-40B4-BE49-F238E27FC236}">
                    <a16:creationId xmlns:a16="http://schemas.microsoft.com/office/drawing/2014/main" id="{8D63C5A8-D52D-EEE9-C64E-98C72A10FF1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011544" y="2462428"/>
                <a:ext cx="63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83" name="Encre 1082">
                <a:extLst>
                  <a:ext uri="{FF2B5EF4-FFF2-40B4-BE49-F238E27FC236}">
                    <a16:creationId xmlns:a16="http://schemas.microsoft.com/office/drawing/2014/main" id="{C572B3FE-B4F0-B5B9-9946-A66F33E2C9D0}"/>
                  </a:ext>
                </a:extLst>
              </p14:cNvPr>
              <p14:cNvContentPartPr/>
              <p14:nvPr/>
            </p14:nvContentPartPr>
            <p14:xfrm>
              <a:off x="8020624" y="2492308"/>
              <a:ext cx="42120" cy="27360"/>
            </p14:xfrm>
          </p:contentPart>
        </mc:Choice>
        <mc:Fallback xmlns="">
          <p:pic>
            <p:nvPicPr>
              <p:cNvPr id="1083" name="Encre 1082">
                <a:extLst>
                  <a:ext uri="{FF2B5EF4-FFF2-40B4-BE49-F238E27FC236}">
                    <a16:creationId xmlns:a16="http://schemas.microsoft.com/office/drawing/2014/main" id="{C572B3FE-B4F0-B5B9-9946-A66F33E2C9D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14504" y="2486188"/>
                <a:ext cx="54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6" name="Encre 1085">
                <a:extLst>
                  <a:ext uri="{FF2B5EF4-FFF2-40B4-BE49-F238E27FC236}">
                    <a16:creationId xmlns:a16="http://schemas.microsoft.com/office/drawing/2014/main" id="{9727C8AB-F459-1D0F-1F18-7D871E4F31D7}"/>
                  </a:ext>
                </a:extLst>
              </p14:cNvPr>
              <p14:cNvContentPartPr/>
              <p14:nvPr/>
            </p14:nvContentPartPr>
            <p14:xfrm>
              <a:off x="6611224" y="2526148"/>
              <a:ext cx="2160" cy="15840"/>
            </p14:xfrm>
          </p:contentPart>
        </mc:Choice>
        <mc:Fallback xmlns="">
          <p:pic>
            <p:nvPicPr>
              <p:cNvPr id="1086" name="Encre 1085">
                <a:extLst>
                  <a:ext uri="{FF2B5EF4-FFF2-40B4-BE49-F238E27FC236}">
                    <a16:creationId xmlns:a16="http://schemas.microsoft.com/office/drawing/2014/main" id="{9727C8AB-F459-1D0F-1F18-7D871E4F31D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05104" y="2520028"/>
                <a:ext cx="14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87" name="Encre 1086">
                <a:extLst>
                  <a:ext uri="{FF2B5EF4-FFF2-40B4-BE49-F238E27FC236}">
                    <a16:creationId xmlns:a16="http://schemas.microsoft.com/office/drawing/2014/main" id="{EE9870C7-7BDF-6DA7-A256-7CEBBCD839D2}"/>
                  </a:ext>
                </a:extLst>
              </p14:cNvPr>
              <p14:cNvContentPartPr/>
              <p14:nvPr/>
            </p14:nvContentPartPr>
            <p14:xfrm>
              <a:off x="8054824" y="2393668"/>
              <a:ext cx="83520" cy="36000"/>
            </p14:xfrm>
          </p:contentPart>
        </mc:Choice>
        <mc:Fallback xmlns="">
          <p:pic>
            <p:nvPicPr>
              <p:cNvPr id="1087" name="Encre 1086">
                <a:extLst>
                  <a:ext uri="{FF2B5EF4-FFF2-40B4-BE49-F238E27FC236}">
                    <a16:creationId xmlns:a16="http://schemas.microsoft.com/office/drawing/2014/main" id="{EE9870C7-7BDF-6DA7-A256-7CEBBCD839D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48704" y="2387548"/>
                <a:ext cx="95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276" name="Encre 10275">
                <a:extLst>
                  <a:ext uri="{FF2B5EF4-FFF2-40B4-BE49-F238E27FC236}">
                    <a16:creationId xmlns:a16="http://schemas.microsoft.com/office/drawing/2014/main" id="{08C90B23-C29C-6AEF-BE99-38AA893B02A4}"/>
                  </a:ext>
                </a:extLst>
              </p14:cNvPr>
              <p14:cNvContentPartPr/>
              <p14:nvPr/>
            </p14:nvContentPartPr>
            <p14:xfrm>
              <a:off x="6620584" y="2408068"/>
              <a:ext cx="8640" cy="30240"/>
            </p14:xfrm>
          </p:contentPart>
        </mc:Choice>
        <mc:Fallback xmlns="">
          <p:pic>
            <p:nvPicPr>
              <p:cNvPr id="10276" name="Encre 10275">
                <a:extLst>
                  <a:ext uri="{FF2B5EF4-FFF2-40B4-BE49-F238E27FC236}">
                    <a16:creationId xmlns:a16="http://schemas.microsoft.com/office/drawing/2014/main" id="{08C90B23-C29C-6AEF-BE99-38AA893B02A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614464" y="2401948"/>
                <a:ext cx="20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280" name="Encre 10279">
                <a:extLst>
                  <a:ext uri="{FF2B5EF4-FFF2-40B4-BE49-F238E27FC236}">
                    <a16:creationId xmlns:a16="http://schemas.microsoft.com/office/drawing/2014/main" id="{4F1BBEA2-BFA1-DACA-69C7-8486597014CC}"/>
                  </a:ext>
                </a:extLst>
              </p14:cNvPr>
              <p14:cNvContentPartPr/>
              <p14:nvPr/>
            </p14:nvContentPartPr>
            <p14:xfrm>
              <a:off x="9709024" y="2072908"/>
              <a:ext cx="6840" cy="169560"/>
            </p14:xfrm>
          </p:contentPart>
        </mc:Choice>
        <mc:Fallback xmlns="">
          <p:pic>
            <p:nvPicPr>
              <p:cNvPr id="10280" name="Encre 10279">
                <a:extLst>
                  <a:ext uri="{FF2B5EF4-FFF2-40B4-BE49-F238E27FC236}">
                    <a16:creationId xmlns:a16="http://schemas.microsoft.com/office/drawing/2014/main" id="{4F1BBEA2-BFA1-DACA-69C7-8486597014C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702904" y="2066788"/>
                <a:ext cx="19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281" name="Encre 10280">
                <a:extLst>
                  <a:ext uri="{FF2B5EF4-FFF2-40B4-BE49-F238E27FC236}">
                    <a16:creationId xmlns:a16="http://schemas.microsoft.com/office/drawing/2014/main" id="{2595CDD8-3B16-C666-9A01-613EB836E1C3}"/>
                  </a:ext>
                </a:extLst>
              </p14:cNvPr>
              <p14:cNvContentPartPr/>
              <p14:nvPr/>
            </p14:nvContentPartPr>
            <p14:xfrm>
              <a:off x="9632344" y="2422468"/>
              <a:ext cx="45720" cy="186120"/>
            </p14:xfrm>
          </p:contentPart>
        </mc:Choice>
        <mc:Fallback xmlns="">
          <p:pic>
            <p:nvPicPr>
              <p:cNvPr id="10281" name="Encre 10280">
                <a:extLst>
                  <a:ext uri="{FF2B5EF4-FFF2-40B4-BE49-F238E27FC236}">
                    <a16:creationId xmlns:a16="http://schemas.microsoft.com/office/drawing/2014/main" id="{2595CDD8-3B16-C666-9A01-613EB836E1C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26224" y="2416348"/>
                <a:ext cx="57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282" name="Encre 10281">
                <a:extLst>
                  <a:ext uri="{FF2B5EF4-FFF2-40B4-BE49-F238E27FC236}">
                    <a16:creationId xmlns:a16="http://schemas.microsoft.com/office/drawing/2014/main" id="{92849FB8-FE70-CA19-DBB5-1F059B09FCD1}"/>
                  </a:ext>
                </a:extLst>
              </p14:cNvPr>
              <p14:cNvContentPartPr/>
              <p14:nvPr/>
            </p14:nvContentPartPr>
            <p14:xfrm>
              <a:off x="9599944" y="2881108"/>
              <a:ext cx="132120" cy="110520"/>
            </p14:xfrm>
          </p:contentPart>
        </mc:Choice>
        <mc:Fallback xmlns="">
          <p:pic>
            <p:nvPicPr>
              <p:cNvPr id="10282" name="Encre 10281">
                <a:extLst>
                  <a:ext uri="{FF2B5EF4-FFF2-40B4-BE49-F238E27FC236}">
                    <a16:creationId xmlns:a16="http://schemas.microsoft.com/office/drawing/2014/main" id="{92849FB8-FE70-CA19-DBB5-1F059B09FCD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593824" y="2874988"/>
                <a:ext cx="1443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284" name="Encre 10283">
                <a:extLst>
                  <a:ext uri="{FF2B5EF4-FFF2-40B4-BE49-F238E27FC236}">
                    <a16:creationId xmlns:a16="http://schemas.microsoft.com/office/drawing/2014/main" id="{B473962D-1FE0-DE60-C378-3B04F1CCF681}"/>
                  </a:ext>
                </a:extLst>
              </p14:cNvPr>
              <p14:cNvContentPartPr/>
              <p14:nvPr/>
            </p14:nvContentPartPr>
            <p14:xfrm>
              <a:off x="9700744" y="3313108"/>
              <a:ext cx="2880" cy="1800"/>
            </p14:xfrm>
          </p:contentPart>
        </mc:Choice>
        <mc:Fallback>
          <p:pic>
            <p:nvPicPr>
              <p:cNvPr id="10284" name="Encre 10283">
                <a:extLst>
                  <a:ext uri="{FF2B5EF4-FFF2-40B4-BE49-F238E27FC236}">
                    <a16:creationId xmlns:a16="http://schemas.microsoft.com/office/drawing/2014/main" id="{B473962D-1FE0-DE60-C378-3B04F1CCF68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694624" y="3306988"/>
                <a:ext cx="15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285" name="Encre 10284">
                <a:extLst>
                  <a:ext uri="{FF2B5EF4-FFF2-40B4-BE49-F238E27FC236}">
                    <a16:creationId xmlns:a16="http://schemas.microsoft.com/office/drawing/2014/main" id="{FD04949A-1711-60E2-9EB9-76B13D296C87}"/>
                  </a:ext>
                </a:extLst>
              </p14:cNvPr>
              <p14:cNvContentPartPr/>
              <p14:nvPr/>
            </p14:nvContentPartPr>
            <p14:xfrm>
              <a:off x="9718744" y="2472868"/>
              <a:ext cx="3600" cy="5400"/>
            </p14:xfrm>
          </p:contentPart>
        </mc:Choice>
        <mc:Fallback xmlns="">
          <p:pic>
            <p:nvPicPr>
              <p:cNvPr id="10285" name="Encre 10284">
                <a:extLst>
                  <a:ext uri="{FF2B5EF4-FFF2-40B4-BE49-F238E27FC236}">
                    <a16:creationId xmlns:a16="http://schemas.microsoft.com/office/drawing/2014/main" id="{FD04949A-1711-60E2-9EB9-76B13D296C8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12624" y="2466748"/>
                <a:ext cx="158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286" name="Encre 10285">
                <a:extLst>
                  <a:ext uri="{FF2B5EF4-FFF2-40B4-BE49-F238E27FC236}">
                    <a16:creationId xmlns:a16="http://schemas.microsoft.com/office/drawing/2014/main" id="{415578B3-AF4F-C0E4-0998-B5D530380728}"/>
                  </a:ext>
                </a:extLst>
              </p14:cNvPr>
              <p14:cNvContentPartPr/>
              <p14:nvPr/>
            </p14:nvContentPartPr>
            <p14:xfrm>
              <a:off x="9799744" y="2035108"/>
              <a:ext cx="6840" cy="720"/>
            </p14:xfrm>
          </p:contentPart>
        </mc:Choice>
        <mc:Fallback xmlns="">
          <p:pic>
            <p:nvPicPr>
              <p:cNvPr id="10286" name="Encre 10285">
                <a:extLst>
                  <a:ext uri="{FF2B5EF4-FFF2-40B4-BE49-F238E27FC236}">
                    <a16:creationId xmlns:a16="http://schemas.microsoft.com/office/drawing/2014/main" id="{415578B3-AF4F-C0E4-0998-B5D53038072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793624" y="2028988"/>
                <a:ext cx="1908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0291" name="Encre 10290">
                <a:extLst>
                  <a:ext uri="{FF2B5EF4-FFF2-40B4-BE49-F238E27FC236}">
                    <a16:creationId xmlns:a16="http://schemas.microsoft.com/office/drawing/2014/main" id="{068D4ED3-5027-71ED-0E92-D79F380AB83F}"/>
                  </a:ext>
                </a:extLst>
              </p14:cNvPr>
              <p14:cNvContentPartPr/>
              <p14:nvPr/>
            </p14:nvContentPartPr>
            <p14:xfrm>
              <a:off x="8526784" y="6163228"/>
              <a:ext cx="4680" cy="3960"/>
            </p14:xfrm>
          </p:contentPart>
        </mc:Choice>
        <mc:Fallback xmlns="">
          <p:pic>
            <p:nvPicPr>
              <p:cNvPr id="10291" name="Encre 10290">
                <a:extLst>
                  <a:ext uri="{FF2B5EF4-FFF2-40B4-BE49-F238E27FC236}">
                    <a16:creationId xmlns:a16="http://schemas.microsoft.com/office/drawing/2014/main" id="{068D4ED3-5027-71ED-0E92-D79F380AB83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520664" y="6157108"/>
                <a:ext cx="169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0293" name="Encre 10292">
                <a:extLst>
                  <a:ext uri="{FF2B5EF4-FFF2-40B4-BE49-F238E27FC236}">
                    <a16:creationId xmlns:a16="http://schemas.microsoft.com/office/drawing/2014/main" id="{23F2AC7A-C5BB-8017-C41E-1D6CA7C7589A}"/>
                  </a:ext>
                </a:extLst>
              </p14:cNvPr>
              <p14:cNvContentPartPr/>
              <p14:nvPr/>
            </p14:nvContentPartPr>
            <p14:xfrm>
              <a:off x="9630544" y="5898628"/>
              <a:ext cx="15480" cy="1800"/>
            </p14:xfrm>
          </p:contentPart>
        </mc:Choice>
        <mc:Fallback xmlns="">
          <p:pic>
            <p:nvPicPr>
              <p:cNvPr id="10293" name="Encre 10292">
                <a:extLst>
                  <a:ext uri="{FF2B5EF4-FFF2-40B4-BE49-F238E27FC236}">
                    <a16:creationId xmlns:a16="http://schemas.microsoft.com/office/drawing/2014/main" id="{23F2AC7A-C5BB-8017-C41E-1D6CA7C7589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24424" y="5892508"/>
                <a:ext cx="277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AEC6173E-BF7B-4683-1BA2-84412ADB5120}"/>
                  </a:ext>
                </a:extLst>
              </p14:cNvPr>
              <p14:cNvContentPartPr/>
              <p14:nvPr/>
            </p14:nvContentPartPr>
            <p14:xfrm>
              <a:off x="-208487" y="4105330"/>
              <a:ext cx="36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AEC6173E-BF7B-4683-1BA2-84412ADB512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-214607" y="40992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987C2D3B-86FB-5A1D-1DEF-71BBBE2F8E33}"/>
                  </a:ext>
                </a:extLst>
              </p14:cNvPr>
              <p14:cNvContentPartPr/>
              <p14:nvPr/>
            </p14:nvContentPartPr>
            <p14:xfrm>
              <a:off x="1358233" y="2421250"/>
              <a:ext cx="5040" cy="12060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987C2D3B-86FB-5A1D-1DEF-71BBBE2F8E3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352113" y="2415130"/>
                <a:ext cx="17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4676E70F-2C64-33FD-8F38-756CDC2DF74E}"/>
                  </a:ext>
                </a:extLst>
              </p14:cNvPr>
              <p14:cNvContentPartPr/>
              <p14:nvPr/>
            </p14:nvContentPartPr>
            <p14:xfrm>
              <a:off x="1356793" y="2789890"/>
              <a:ext cx="87480" cy="7920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4676E70F-2C64-33FD-8F38-756CDC2DF74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350673" y="2783770"/>
                <a:ext cx="997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0325" name="Encre 10324">
                <a:extLst>
                  <a:ext uri="{FF2B5EF4-FFF2-40B4-BE49-F238E27FC236}">
                    <a16:creationId xmlns:a16="http://schemas.microsoft.com/office/drawing/2014/main" id="{0DC4B2CD-3ED7-7BD2-351B-909DFDB89C00}"/>
                  </a:ext>
                </a:extLst>
              </p14:cNvPr>
              <p14:cNvContentPartPr/>
              <p14:nvPr/>
            </p14:nvContentPartPr>
            <p14:xfrm>
              <a:off x="1347433" y="3149170"/>
              <a:ext cx="27360" cy="70200"/>
            </p14:xfrm>
          </p:contentPart>
        </mc:Choice>
        <mc:Fallback>
          <p:pic>
            <p:nvPicPr>
              <p:cNvPr id="10325" name="Encre 10324">
                <a:extLst>
                  <a:ext uri="{FF2B5EF4-FFF2-40B4-BE49-F238E27FC236}">
                    <a16:creationId xmlns:a16="http://schemas.microsoft.com/office/drawing/2014/main" id="{0DC4B2CD-3ED7-7BD2-351B-909DFDB89C0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341313" y="3143050"/>
                <a:ext cx="39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0377" name="Encre 10376">
                <a:extLst>
                  <a:ext uri="{FF2B5EF4-FFF2-40B4-BE49-F238E27FC236}">
                    <a16:creationId xmlns:a16="http://schemas.microsoft.com/office/drawing/2014/main" id="{0CEE3D87-CE04-325C-B9E8-DF97AE353E51}"/>
                  </a:ext>
                </a:extLst>
              </p14:cNvPr>
              <p14:cNvContentPartPr/>
              <p14:nvPr/>
            </p14:nvContentPartPr>
            <p14:xfrm>
              <a:off x="1342753" y="3405490"/>
              <a:ext cx="70560" cy="106560"/>
            </p14:xfrm>
          </p:contentPart>
        </mc:Choice>
        <mc:Fallback>
          <p:pic>
            <p:nvPicPr>
              <p:cNvPr id="10377" name="Encre 10376">
                <a:extLst>
                  <a:ext uri="{FF2B5EF4-FFF2-40B4-BE49-F238E27FC236}">
                    <a16:creationId xmlns:a16="http://schemas.microsoft.com/office/drawing/2014/main" id="{0CEE3D87-CE04-325C-B9E8-DF97AE353E5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36633" y="3399370"/>
                <a:ext cx="8280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80" name="Groupe 10379">
            <a:extLst>
              <a:ext uri="{FF2B5EF4-FFF2-40B4-BE49-F238E27FC236}">
                <a16:creationId xmlns:a16="http://schemas.microsoft.com/office/drawing/2014/main" id="{2C02E017-06CA-A3DB-B637-A18A51E199DD}"/>
              </a:ext>
            </a:extLst>
          </p:cNvPr>
          <p:cNvGrpSpPr/>
          <p:nvPr/>
        </p:nvGrpSpPr>
        <p:grpSpPr>
          <a:xfrm>
            <a:off x="3616513" y="3650650"/>
            <a:ext cx="3282840" cy="316440"/>
            <a:chOff x="3616513" y="3650650"/>
            <a:chExt cx="328284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378" name="Encre 10377">
                  <a:extLst>
                    <a:ext uri="{FF2B5EF4-FFF2-40B4-BE49-F238E27FC236}">
                      <a16:creationId xmlns:a16="http://schemas.microsoft.com/office/drawing/2014/main" id="{20C9C6A7-8364-4101-6DD5-6C2219476C12}"/>
                    </a:ext>
                  </a:extLst>
                </p14:cNvPr>
                <p14:cNvContentPartPr/>
                <p14:nvPr/>
              </p14:nvContentPartPr>
              <p14:xfrm>
                <a:off x="3616513" y="3650650"/>
                <a:ext cx="3282840" cy="316440"/>
              </p14:xfrm>
            </p:contentPart>
          </mc:Choice>
          <mc:Fallback>
            <p:pic>
              <p:nvPicPr>
                <p:cNvPr id="10378" name="Encre 10377">
                  <a:extLst>
                    <a:ext uri="{FF2B5EF4-FFF2-40B4-BE49-F238E27FC236}">
                      <a16:creationId xmlns:a16="http://schemas.microsoft.com/office/drawing/2014/main" id="{20C9C6A7-8364-4101-6DD5-6C2219476C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10393" y="3644530"/>
                  <a:ext cx="3295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379" name="Encre 10378">
                  <a:extLst>
                    <a:ext uri="{FF2B5EF4-FFF2-40B4-BE49-F238E27FC236}">
                      <a16:creationId xmlns:a16="http://schemas.microsoft.com/office/drawing/2014/main" id="{78D023A0-E796-C028-00CD-9640565B41A9}"/>
                    </a:ext>
                  </a:extLst>
                </p14:cNvPr>
                <p14:cNvContentPartPr/>
                <p14:nvPr/>
              </p14:nvContentPartPr>
              <p14:xfrm>
                <a:off x="6769393" y="3746410"/>
                <a:ext cx="11880" cy="10080"/>
              </p14:xfrm>
            </p:contentPart>
          </mc:Choice>
          <mc:Fallback>
            <p:pic>
              <p:nvPicPr>
                <p:cNvPr id="10379" name="Encre 10378">
                  <a:extLst>
                    <a:ext uri="{FF2B5EF4-FFF2-40B4-BE49-F238E27FC236}">
                      <a16:creationId xmlns:a16="http://schemas.microsoft.com/office/drawing/2014/main" id="{78D023A0-E796-C028-00CD-9640565B41A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63273" y="3740290"/>
                  <a:ext cx="24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0" name="Groupe 10399">
            <a:extLst>
              <a:ext uri="{FF2B5EF4-FFF2-40B4-BE49-F238E27FC236}">
                <a16:creationId xmlns:a16="http://schemas.microsoft.com/office/drawing/2014/main" id="{6EA58191-E4BB-E73C-0795-8D8345B0F20F}"/>
              </a:ext>
            </a:extLst>
          </p:cNvPr>
          <p:cNvGrpSpPr/>
          <p:nvPr/>
        </p:nvGrpSpPr>
        <p:grpSpPr>
          <a:xfrm>
            <a:off x="2687713" y="1027330"/>
            <a:ext cx="5198400" cy="964080"/>
            <a:chOff x="2687713" y="1027330"/>
            <a:chExt cx="5198400" cy="9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393" name="Encre 10392">
                  <a:extLst>
                    <a:ext uri="{FF2B5EF4-FFF2-40B4-BE49-F238E27FC236}">
                      <a16:creationId xmlns:a16="http://schemas.microsoft.com/office/drawing/2014/main" id="{F6D57460-ACE0-C6D1-7970-3882F0104BD8}"/>
                    </a:ext>
                  </a:extLst>
                </p14:cNvPr>
                <p14:cNvContentPartPr/>
                <p14:nvPr/>
              </p14:nvContentPartPr>
              <p14:xfrm>
                <a:off x="2687713" y="1437730"/>
                <a:ext cx="5198400" cy="553680"/>
              </p14:xfrm>
            </p:contentPart>
          </mc:Choice>
          <mc:Fallback>
            <p:pic>
              <p:nvPicPr>
                <p:cNvPr id="10393" name="Encre 10392">
                  <a:extLst>
                    <a:ext uri="{FF2B5EF4-FFF2-40B4-BE49-F238E27FC236}">
                      <a16:creationId xmlns:a16="http://schemas.microsoft.com/office/drawing/2014/main" id="{F6D57460-ACE0-C6D1-7970-3882F0104BD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81593" y="1431610"/>
                  <a:ext cx="52106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394" name="Encre 10393">
                  <a:extLst>
                    <a:ext uri="{FF2B5EF4-FFF2-40B4-BE49-F238E27FC236}">
                      <a16:creationId xmlns:a16="http://schemas.microsoft.com/office/drawing/2014/main" id="{9E4EE06A-69C0-A169-B4EE-5548A25BE3E2}"/>
                    </a:ext>
                  </a:extLst>
                </p14:cNvPr>
                <p14:cNvContentPartPr/>
                <p14:nvPr/>
              </p14:nvContentPartPr>
              <p14:xfrm>
                <a:off x="6930313" y="1027330"/>
                <a:ext cx="191160" cy="228960"/>
              </p14:xfrm>
            </p:contentPart>
          </mc:Choice>
          <mc:Fallback>
            <p:pic>
              <p:nvPicPr>
                <p:cNvPr id="10394" name="Encre 10393">
                  <a:extLst>
                    <a:ext uri="{FF2B5EF4-FFF2-40B4-BE49-F238E27FC236}">
                      <a16:creationId xmlns:a16="http://schemas.microsoft.com/office/drawing/2014/main" id="{9E4EE06A-69C0-A169-B4EE-5548A25BE3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4193" y="1021210"/>
                  <a:ext cx="203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395" name="Encre 10394">
                  <a:extLst>
                    <a:ext uri="{FF2B5EF4-FFF2-40B4-BE49-F238E27FC236}">
                      <a16:creationId xmlns:a16="http://schemas.microsoft.com/office/drawing/2014/main" id="{8CF80C46-4EDA-C441-FFA6-43F071FB78B3}"/>
                    </a:ext>
                  </a:extLst>
                </p14:cNvPr>
                <p14:cNvContentPartPr/>
                <p14:nvPr/>
              </p14:nvContentPartPr>
              <p14:xfrm>
                <a:off x="6961273" y="1171690"/>
                <a:ext cx="110160" cy="25200"/>
              </p14:xfrm>
            </p:contentPart>
          </mc:Choice>
          <mc:Fallback>
            <p:pic>
              <p:nvPicPr>
                <p:cNvPr id="10395" name="Encre 10394">
                  <a:extLst>
                    <a:ext uri="{FF2B5EF4-FFF2-40B4-BE49-F238E27FC236}">
                      <a16:creationId xmlns:a16="http://schemas.microsoft.com/office/drawing/2014/main" id="{8CF80C46-4EDA-C441-FFA6-43F071FB78B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55153" y="1165570"/>
                  <a:ext cx="122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396" name="Encre 10395">
                  <a:extLst>
                    <a:ext uri="{FF2B5EF4-FFF2-40B4-BE49-F238E27FC236}">
                      <a16:creationId xmlns:a16="http://schemas.microsoft.com/office/drawing/2014/main" id="{1ED1F0C0-3239-EE17-6328-D88636B3800F}"/>
                    </a:ext>
                  </a:extLst>
                </p14:cNvPr>
                <p14:cNvContentPartPr/>
                <p14:nvPr/>
              </p14:nvContentPartPr>
              <p14:xfrm>
                <a:off x="7210393" y="1242250"/>
                <a:ext cx="3600" cy="95040"/>
              </p14:xfrm>
            </p:contentPart>
          </mc:Choice>
          <mc:Fallback>
            <p:pic>
              <p:nvPicPr>
                <p:cNvPr id="10396" name="Encre 10395">
                  <a:extLst>
                    <a:ext uri="{FF2B5EF4-FFF2-40B4-BE49-F238E27FC236}">
                      <a16:creationId xmlns:a16="http://schemas.microsoft.com/office/drawing/2014/main" id="{1ED1F0C0-3239-EE17-6328-D88636B380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04273" y="1236130"/>
                  <a:ext cx="15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397" name="Encre 10396">
                  <a:extLst>
                    <a:ext uri="{FF2B5EF4-FFF2-40B4-BE49-F238E27FC236}">
                      <a16:creationId xmlns:a16="http://schemas.microsoft.com/office/drawing/2014/main" id="{D50C0DD0-A2F7-9C01-E46F-AF8B750D7857}"/>
                    </a:ext>
                  </a:extLst>
                </p14:cNvPr>
                <p14:cNvContentPartPr/>
                <p14:nvPr/>
              </p14:nvContentPartPr>
              <p14:xfrm>
                <a:off x="7282033" y="1230370"/>
                <a:ext cx="133920" cy="182160"/>
              </p14:xfrm>
            </p:contentPart>
          </mc:Choice>
          <mc:Fallback>
            <p:pic>
              <p:nvPicPr>
                <p:cNvPr id="10397" name="Encre 10396">
                  <a:extLst>
                    <a:ext uri="{FF2B5EF4-FFF2-40B4-BE49-F238E27FC236}">
                      <a16:creationId xmlns:a16="http://schemas.microsoft.com/office/drawing/2014/main" id="{D50C0DD0-A2F7-9C01-E46F-AF8B750D785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75913" y="1224250"/>
                  <a:ext cx="146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398" name="Encre 10397">
                  <a:extLst>
                    <a:ext uri="{FF2B5EF4-FFF2-40B4-BE49-F238E27FC236}">
                      <a16:creationId xmlns:a16="http://schemas.microsoft.com/office/drawing/2014/main" id="{FF476D8F-E7FF-B929-28F5-0E5AC2B401F7}"/>
                    </a:ext>
                  </a:extLst>
                </p14:cNvPr>
                <p14:cNvContentPartPr/>
                <p14:nvPr/>
              </p14:nvContentPartPr>
              <p14:xfrm>
                <a:off x="7610713" y="1111930"/>
                <a:ext cx="114120" cy="32040"/>
              </p14:xfrm>
            </p:contentPart>
          </mc:Choice>
          <mc:Fallback>
            <p:pic>
              <p:nvPicPr>
                <p:cNvPr id="10398" name="Encre 10397">
                  <a:extLst>
                    <a:ext uri="{FF2B5EF4-FFF2-40B4-BE49-F238E27FC236}">
                      <a16:creationId xmlns:a16="http://schemas.microsoft.com/office/drawing/2014/main" id="{FF476D8F-E7FF-B929-28F5-0E5AC2B401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04593" y="1105810"/>
                  <a:ext cx="126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399" name="Encre 10398">
                  <a:extLst>
                    <a:ext uri="{FF2B5EF4-FFF2-40B4-BE49-F238E27FC236}">
                      <a16:creationId xmlns:a16="http://schemas.microsoft.com/office/drawing/2014/main" id="{6CA91964-2E38-200E-3B31-B0920EB1C327}"/>
                    </a:ext>
                  </a:extLst>
                </p14:cNvPr>
                <p14:cNvContentPartPr/>
                <p14:nvPr/>
              </p14:nvContentPartPr>
              <p14:xfrm>
                <a:off x="7601353" y="1246210"/>
                <a:ext cx="128520" cy="9000"/>
              </p14:xfrm>
            </p:contentPart>
          </mc:Choice>
          <mc:Fallback>
            <p:pic>
              <p:nvPicPr>
                <p:cNvPr id="10399" name="Encre 10398">
                  <a:extLst>
                    <a:ext uri="{FF2B5EF4-FFF2-40B4-BE49-F238E27FC236}">
                      <a16:creationId xmlns:a16="http://schemas.microsoft.com/office/drawing/2014/main" id="{6CA91964-2E38-200E-3B31-B0920EB1C32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95233" y="1240090"/>
                  <a:ext cx="1407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8" name="Groupe 10407">
            <a:extLst>
              <a:ext uri="{FF2B5EF4-FFF2-40B4-BE49-F238E27FC236}">
                <a16:creationId xmlns:a16="http://schemas.microsoft.com/office/drawing/2014/main" id="{DCC141AB-046B-16A3-052B-6B5A5F29CE1D}"/>
              </a:ext>
            </a:extLst>
          </p:cNvPr>
          <p:cNvGrpSpPr/>
          <p:nvPr/>
        </p:nvGrpSpPr>
        <p:grpSpPr>
          <a:xfrm>
            <a:off x="7937953" y="745450"/>
            <a:ext cx="684720" cy="520920"/>
            <a:chOff x="7937953" y="745450"/>
            <a:chExt cx="68472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401" name="Encre 10400">
                  <a:extLst>
                    <a:ext uri="{FF2B5EF4-FFF2-40B4-BE49-F238E27FC236}">
                      <a16:creationId xmlns:a16="http://schemas.microsoft.com/office/drawing/2014/main" id="{2460C986-940A-22DC-FEB9-E2702AD2AA60}"/>
                    </a:ext>
                  </a:extLst>
                </p14:cNvPr>
                <p14:cNvContentPartPr/>
                <p14:nvPr/>
              </p14:nvContentPartPr>
              <p14:xfrm>
                <a:off x="8046313" y="1033090"/>
                <a:ext cx="111240" cy="149400"/>
              </p14:xfrm>
            </p:contentPart>
          </mc:Choice>
          <mc:Fallback>
            <p:pic>
              <p:nvPicPr>
                <p:cNvPr id="10401" name="Encre 10400">
                  <a:extLst>
                    <a:ext uri="{FF2B5EF4-FFF2-40B4-BE49-F238E27FC236}">
                      <a16:creationId xmlns:a16="http://schemas.microsoft.com/office/drawing/2014/main" id="{2460C986-940A-22DC-FEB9-E2702AD2AA6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40193" y="1026970"/>
                  <a:ext cx="12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402" name="Encre 10401">
                  <a:extLst>
                    <a:ext uri="{FF2B5EF4-FFF2-40B4-BE49-F238E27FC236}">
                      <a16:creationId xmlns:a16="http://schemas.microsoft.com/office/drawing/2014/main" id="{D2727EFD-E5EF-74E5-0DE6-FD063CD2AB63}"/>
                    </a:ext>
                  </a:extLst>
                </p14:cNvPr>
                <p14:cNvContentPartPr/>
                <p14:nvPr/>
              </p14:nvContentPartPr>
              <p14:xfrm>
                <a:off x="8030113" y="992770"/>
                <a:ext cx="150480" cy="273600"/>
              </p14:xfrm>
            </p:contentPart>
          </mc:Choice>
          <mc:Fallback>
            <p:pic>
              <p:nvPicPr>
                <p:cNvPr id="10402" name="Encre 10401">
                  <a:extLst>
                    <a:ext uri="{FF2B5EF4-FFF2-40B4-BE49-F238E27FC236}">
                      <a16:creationId xmlns:a16="http://schemas.microsoft.com/office/drawing/2014/main" id="{D2727EFD-E5EF-74E5-0DE6-FD063CD2AB6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23993" y="986650"/>
                  <a:ext cx="162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404" name="Encre 10403">
                  <a:extLst>
                    <a:ext uri="{FF2B5EF4-FFF2-40B4-BE49-F238E27FC236}">
                      <a16:creationId xmlns:a16="http://schemas.microsoft.com/office/drawing/2014/main" id="{6B07601E-20B0-63E2-26BB-EFF6804A4F8C}"/>
                    </a:ext>
                  </a:extLst>
                </p14:cNvPr>
                <p14:cNvContentPartPr/>
                <p14:nvPr/>
              </p14:nvContentPartPr>
              <p14:xfrm>
                <a:off x="7999513" y="890530"/>
                <a:ext cx="321840" cy="63720"/>
              </p14:xfrm>
            </p:contentPart>
          </mc:Choice>
          <mc:Fallback>
            <p:pic>
              <p:nvPicPr>
                <p:cNvPr id="10404" name="Encre 10403">
                  <a:extLst>
                    <a:ext uri="{FF2B5EF4-FFF2-40B4-BE49-F238E27FC236}">
                      <a16:creationId xmlns:a16="http://schemas.microsoft.com/office/drawing/2014/main" id="{6B07601E-20B0-63E2-26BB-EFF6804A4F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93393" y="884410"/>
                  <a:ext cx="334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405" name="Encre 10404">
                  <a:extLst>
                    <a:ext uri="{FF2B5EF4-FFF2-40B4-BE49-F238E27FC236}">
                      <a16:creationId xmlns:a16="http://schemas.microsoft.com/office/drawing/2014/main" id="{5AA26C76-983A-A6A8-0E83-7D019C6B8525}"/>
                    </a:ext>
                  </a:extLst>
                </p14:cNvPr>
                <p14:cNvContentPartPr/>
                <p14:nvPr/>
              </p14:nvContentPartPr>
              <p14:xfrm>
                <a:off x="8411353" y="938410"/>
                <a:ext cx="65880" cy="131760"/>
              </p14:xfrm>
            </p:contentPart>
          </mc:Choice>
          <mc:Fallback>
            <p:pic>
              <p:nvPicPr>
                <p:cNvPr id="10405" name="Encre 10404">
                  <a:extLst>
                    <a:ext uri="{FF2B5EF4-FFF2-40B4-BE49-F238E27FC236}">
                      <a16:creationId xmlns:a16="http://schemas.microsoft.com/office/drawing/2014/main" id="{5AA26C76-983A-A6A8-0E83-7D019C6B852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05233" y="932290"/>
                  <a:ext cx="78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406" name="Encre 10405">
                  <a:extLst>
                    <a:ext uri="{FF2B5EF4-FFF2-40B4-BE49-F238E27FC236}">
                      <a16:creationId xmlns:a16="http://schemas.microsoft.com/office/drawing/2014/main" id="{9514855E-277E-2BC6-2A1A-E68F10FD74F9}"/>
                    </a:ext>
                  </a:extLst>
                </p14:cNvPr>
                <p14:cNvContentPartPr/>
                <p14:nvPr/>
              </p14:nvContentPartPr>
              <p14:xfrm>
                <a:off x="8445913" y="979090"/>
                <a:ext cx="62640" cy="259200"/>
              </p14:xfrm>
            </p:contentPart>
          </mc:Choice>
          <mc:Fallback>
            <p:pic>
              <p:nvPicPr>
                <p:cNvPr id="10406" name="Encre 10405">
                  <a:extLst>
                    <a:ext uri="{FF2B5EF4-FFF2-40B4-BE49-F238E27FC236}">
                      <a16:creationId xmlns:a16="http://schemas.microsoft.com/office/drawing/2014/main" id="{9514855E-277E-2BC6-2A1A-E68F10FD74F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39793" y="972970"/>
                  <a:ext cx="74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407" name="Encre 10406">
                  <a:extLst>
                    <a:ext uri="{FF2B5EF4-FFF2-40B4-BE49-F238E27FC236}">
                      <a16:creationId xmlns:a16="http://schemas.microsoft.com/office/drawing/2014/main" id="{68455C01-3CB3-FAAC-10C7-34777BA4ECC3}"/>
                    </a:ext>
                  </a:extLst>
                </p14:cNvPr>
                <p14:cNvContentPartPr/>
                <p14:nvPr/>
              </p14:nvContentPartPr>
              <p14:xfrm>
                <a:off x="7937953" y="745450"/>
                <a:ext cx="684720" cy="108720"/>
              </p14:xfrm>
            </p:contentPart>
          </mc:Choice>
          <mc:Fallback>
            <p:pic>
              <p:nvPicPr>
                <p:cNvPr id="10407" name="Encre 10406">
                  <a:extLst>
                    <a:ext uri="{FF2B5EF4-FFF2-40B4-BE49-F238E27FC236}">
                      <a16:creationId xmlns:a16="http://schemas.microsoft.com/office/drawing/2014/main" id="{68455C01-3CB3-FAAC-10C7-34777BA4EC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31833" y="739330"/>
                  <a:ext cx="6969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0419" name="Encre 10418">
                <a:extLst>
                  <a:ext uri="{FF2B5EF4-FFF2-40B4-BE49-F238E27FC236}">
                    <a16:creationId xmlns:a16="http://schemas.microsoft.com/office/drawing/2014/main" id="{C35D4EB5-7C3E-92D3-711C-ED93C459C691}"/>
                  </a:ext>
                </a:extLst>
              </p14:cNvPr>
              <p14:cNvContentPartPr/>
              <p14:nvPr/>
            </p14:nvContentPartPr>
            <p14:xfrm>
              <a:off x="9710953" y="4980850"/>
              <a:ext cx="459000" cy="101880"/>
            </p14:xfrm>
          </p:contentPart>
        </mc:Choice>
        <mc:Fallback>
          <p:pic>
            <p:nvPicPr>
              <p:cNvPr id="10419" name="Encre 10418">
                <a:extLst>
                  <a:ext uri="{FF2B5EF4-FFF2-40B4-BE49-F238E27FC236}">
                    <a16:creationId xmlns:a16="http://schemas.microsoft.com/office/drawing/2014/main" id="{C35D4EB5-7C3E-92D3-711C-ED93C459C69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704833" y="4974730"/>
                <a:ext cx="47124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25" name="Groupe 10424">
            <a:extLst>
              <a:ext uri="{FF2B5EF4-FFF2-40B4-BE49-F238E27FC236}">
                <a16:creationId xmlns:a16="http://schemas.microsoft.com/office/drawing/2014/main" id="{B8F7A383-7209-E44F-7E96-41AA6B44C32C}"/>
              </a:ext>
            </a:extLst>
          </p:cNvPr>
          <p:cNvGrpSpPr/>
          <p:nvPr/>
        </p:nvGrpSpPr>
        <p:grpSpPr>
          <a:xfrm>
            <a:off x="6174673" y="5497090"/>
            <a:ext cx="2453040" cy="830520"/>
            <a:chOff x="6174673" y="5497090"/>
            <a:chExt cx="2453040" cy="8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381" name="Encre 10380">
                  <a:extLst>
                    <a:ext uri="{FF2B5EF4-FFF2-40B4-BE49-F238E27FC236}">
                      <a16:creationId xmlns:a16="http://schemas.microsoft.com/office/drawing/2014/main" id="{851275A5-E3EE-77D2-5301-E854F43BAC2A}"/>
                    </a:ext>
                  </a:extLst>
                </p14:cNvPr>
                <p14:cNvContentPartPr/>
                <p14:nvPr/>
              </p14:nvContentPartPr>
              <p14:xfrm>
                <a:off x="6174673" y="5913250"/>
                <a:ext cx="234360" cy="316080"/>
              </p14:xfrm>
            </p:contentPart>
          </mc:Choice>
          <mc:Fallback>
            <p:pic>
              <p:nvPicPr>
                <p:cNvPr id="10381" name="Encre 10380">
                  <a:extLst>
                    <a:ext uri="{FF2B5EF4-FFF2-40B4-BE49-F238E27FC236}">
                      <a16:creationId xmlns:a16="http://schemas.microsoft.com/office/drawing/2014/main" id="{851275A5-E3EE-77D2-5301-E854F43BAC2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68553" y="5907130"/>
                  <a:ext cx="246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0382" name="Encre 10381">
                  <a:extLst>
                    <a:ext uri="{FF2B5EF4-FFF2-40B4-BE49-F238E27FC236}">
                      <a16:creationId xmlns:a16="http://schemas.microsoft.com/office/drawing/2014/main" id="{7457E7ED-501B-BBFE-9F6C-6843623C364B}"/>
                    </a:ext>
                  </a:extLst>
                </p14:cNvPr>
                <p14:cNvContentPartPr/>
                <p14:nvPr/>
              </p14:nvContentPartPr>
              <p14:xfrm>
                <a:off x="6203113" y="6080290"/>
                <a:ext cx="174600" cy="71280"/>
              </p14:xfrm>
            </p:contentPart>
          </mc:Choice>
          <mc:Fallback>
            <p:pic>
              <p:nvPicPr>
                <p:cNvPr id="10382" name="Encre 10381">
                  <a:extLst>
                    <a:ext uri="{FF2B5EF4-FFF2-40B4-BE49-F238E27FC236}">
                      <a16:creationId xmlns:a16="http://schemas.microsoft.com/office/drawing/2014/main" id="{7457E7ED-501B-BBFE-9F6C-6843623C364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6993" y="6074170"/>
                  <a:ext cx="186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383" name="Encre 10382">
                  <a:extLst>
                    <a:ext uri="{FF2B5EF4-FFF2-40B4-BE49-F238E27FC236}">
                      <a16:creationId xmlns:a16="http://schemas.microsoft.com/office/drawing/2014/main" id="{B78174FE-FBD0-806B-3489-B40A5FE3586F}"/>
                    </a:ext>
                  </a:extLst>
                </p14:cNvPr>
                <p14:cNvContentPartPr/>
                <p14:nvPr/>
              </p14:nvContentPartPr>
              <p14:xfrm>
                <a:off x="6438553" y="6180730"/>
                <a:ext cx="130320" cy="119880"/>
              </p14:xfrm>
            </p:contentPart>
          </mc:Choice>
          <mc:Fallback>
            <p:pic>
              <p:nvPicPr>
                <p:cNvPr id="10383" name="Encre 10382">
                  <a:extLst>
                    <a:ext uri="{FF2B5EF4-FFF2-40B4-BE49-F238E27FC236}">
                      <a16:creationId xmlns:a16="http://schemas.microsoft.com/office/drawing/2014/main" id="{B78174FE-FBD0-806B-3489-B40A5FE3586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32433" y="6174610"/>
                  <a:ext cx="142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384" name="Encre 10383">
                  <a:extLst>
                    <a:ext uri="{FF2B5EF4-FFF2-40B4-BE49-F238E27FC236}">
                      <a16:creationId xmlns:a16="http://schemas.microsoft.com/office/drawing/2014/main" id="{F4D1F0C5-5AC0-B20D-7ED1-AA6E218CD3CD}"/>
                    </a:ext>
                  </a:extLst>
                </p14:cNvPr>
                <p14:cNvContentPartPr/>
                <p14:nvPr/>
              </p14:nvContentPartPr>
              <p14:xfrm>
                <a:off x="6624313" y="6206290"/>
                <a:ext cx="86400" cy="121320"/>
              </p14:xfrm>
            </p:contentPart>
          </mc:Choice>
          <mc:Fallback>
            <p:pic>
              <p:nvPicPr>
                <p:cNvPr id="10384" name="Encre 10383">
                  <a:extLst>
                    <a:ext uri="{FF2B5EF4-FFF2-40B4-BE49-F238E27FC236}">
                      <a16:creationId xmlns:a16="http://schemas.microsoft.com/office/drawing/2014/main" id="{F4D1F0C5-5AC0-B20D-7ED1-AA6E218CD3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18193" y="6200170"/>
                  <a:ext cx="98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385" name="Encre 10384">
                  <a:extLst>
                    <a:ext uri="{FF2B5EF4-FFF2-40B4-BE49-F238E27FC236}">
                      <a16:creationId xmlns:a16="http://schemas.microsoft.com/office/drawing/2014/main" id="{CC5B4D62-FED1-119D-6DF7-51D1B660B2EB}"/>
                    </a:ext>
                  </a:extLst>
                </p14:cNvPr>
                <p14:cNvContentPartPr/>
                <p14:nvPr/>
              </p14:nvContentPartPr>
              <p14:xfrm>
                <a:off x="6918793" y="5997850"/>
                <a:ext cx="163080" cy="161640"/>
              </p14:xfrm>
            </p:contentPart>
          </mc:Choice>
          <mc:Fallback>
            <p:pic>
              <p:nvPicPr>
                <p:cNvPr id="10385" name="Encre 10384">
                  <a:extLst>
                    <a:ext uri="{FF2B5EF4-FFF2-40B4-BE49-F238E27FC236}">
                      <a16:creationId xmlns:a16="http://schemas.microsoft.com/office/drawing/2014/main" id="{CC5B4D62-FED1-119D-6DF7-51D1B660B2E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12673" y="5991730"/>
                  <a:ext cx="175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386" name="Encre 10385">
                  <a:extLst>
                    <a:ext uri="{FF2B5EF4-FFF2-40B4-BE49-F238E27FC236}">
                      <a16:creationId xmlns:a16="http://schemas.microsoft.com/office/drawing/2014/main" id="{90CF32E7-B2E6-1A3C-D37B-2D7B1A69E2E9}"/>
                    </a:ext>
                  </a:extLst>
                </p14:cNvPr>
                <p14:cNvContentPartPr/>
                <p14:nvPr/>
              </p14:nvContentPartPr>
              <p14:xfrm>
                <a:off x="7330633" y="5852050"/>
                <a:ext cx="151560" cy="180000"/>
              </p14:xfrm>
            </p:contentPart>
          </mc:Choice>
          <mc:Fallback>
            <p:pic>
              <p:nvPicPr>
                <p:cNvPr id="10386" name="Encre 10385">
                  <a:extLst>
                    <a:ext uri="{FF2B5EF4-FFF2-40B4-BE49-F238E27FC236}">
                      <a16:creationId xmlns:a16="http://schemas.microsoft.com/office/drawing/2014/main" id="{90CF32E7-B2E6-1A3C-D37B-2D7B1A69E2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24513" y="5845930"/>
                  <a:ext cx="163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387" name="Encre 10386">
                  <a:extLst>
                    <a:ext uri="{FF2B5EF4-FFF2-40B4-BE49-F238E27FC236}">
                      <a16:creationId xmlns:a16="http://schemas.microsoft.com/office/drawing/2014/main" id="{F68C14BE-ADC9-165A-37D0-3E8EE618C0F8}"/>
                    </a:ext>
                  </a:extLst>
                </p14:cNvPr>
                <p14:cNvContentPartPr/>
                <p14:nvPr/>
              </p14:nvContentPartPr>
              <p14:xfrm>
                <a:off x="7364833" y="5814610"/>
                <a:ext cx="94680" cy="269640"/>
              </p14:xfrm>
            </p:contentPart>
          </mc:Choice>
          <mc:Fallback>
            <p:pic>
              <p:nvPicPr>
                <p:cNvPr id="10387" name="Encre 10386">
                  <a:extLst>
                    <a:ext uri="{FF2B5EF4-FFF2-40B4-BE49-F238E27FC236}">
                      <a16:creationId xmlns:a16="http://schemas.microsoft.com/office/drawing/2014/main" id="{F68C14BE-ADC9-165A-37D0-3E8EE618C0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58713" y="5808490"/>
                  <a:ext cx="106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388" name="Encre 10387">
                  <a:extLst>
                    <a:ext uri="{FF2B5EF4-FFF2-40B4-BE49-F238E27FC236}">
                      <a16:creationId xmlns:a16="http://schemas.microsoft.com/office/drawing/2014/main" id="{F965CFC2-1408-7DAD-FB9D-5363D683D940}"/>
                    </a:ext>
                  </a:extLst>
                </p14:cNvPr>
                <p14:cNvContentPartPr/>
                <p14:nvPr/>
              </p14:nvContentPartPr>
              <p14:xfrm>
                <a:off x="7713313" y="5795170"/>
                <a:ext cx="172800" cy="276120"/>
              </p14:xfrm>
            </p:contentPart>
          </mc:Choice>
          <mc:Fallback>
            <p:pic>
              <p:nvPicPr>
                <p:cNvPr id="10388" name="Encre 10387">
                  <a:extLst>
                    <a:ext uri="{FF2B5EF4-FFF2-40B4-BE49-F238E27FC236}">
                      <a16:creationId xmlns:a16="http://schemas.microsoft.com/office/drawing/2014/main" id="{F965CFC2-1408-7DAD-FB9D-5363D683D94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07193" y="5789050"/>
                  <a:ext cx="185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389" name="Encre 10388">
                  <a:extLst>
                    <a:ext uri="{FF2B5EF4-FFF2-40B4-BE49-F238E27FC236}">
                      <a16:creationId xmlns:a16="http://schemas.microsoft.com/office/drawing/2014/main" id="{3D03161F-B5C0-A685-3675-72DFFDCDD87B}"/>
                    </a:ext>
                  </a:extLst>
                </p14:cNvPr>
                <p14:cNvContentPartPr/>
                <p14:nvPr/>
              </p14:nvContentPartPr>
              <p14:xfrm>
                <a:off x="7917073" y="5706250"/>
                <a:ext cx="35280" cy="61560"/>
              </p14:xfrm>
            </p:contentPart>
          </mc:Choice>
          <mc:Fallback>
            <p:pic>
              <p:nvPicPr>
                <p:cNvPr id="10389" name="Encre 10388">
                  <a:extLst>
                    <a:ext uri="{FF2B5EF4-FFF2-40B4-BE49-F238E27FC236}">
                      <a16:creationId xmlns:a16="http://schemas.microsoft.com/office/drawing/2014/main" id="{3D03161F-B5C0-A685-3675-72DFFDCDD8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10953" y="5700130"/>
                  <a:ext cx="47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390" name="Encre 10389">
                  <a:extLst>
                    <a:ext uri="{FF2B5EF4-FFF2-40B4-BE49-F238E27FC236}">
                      <a16:creationId xmlns:a16="http://schemas.microsoft.com/office/drawing/2014/main" id="{551BF3CD-F1A4-EB89-10C5-D8B47F6C480B}"/>
                    </a:ext>
                  </a:extLst>
                </p14:cNvPr>
                <p14:cNvContentPartPr/>
                <p14:nvPr/>
              </p14:nvContentPartPr>
              <p14:xfrm>
                <a:off x="7633753" y="5679970"/>
                <a:ext cx="401040" cy="103680"/>
              </p14:xfrm>
            </p:contentPart>
          </mc:Choice>
          <mc:Fallback>
            <p:pic>
              <p:nvPicPr>
                <p:cNvPr id="10390" name="Encre 10389">
                  <a:extLst>
                    <a:ext uri="{FF2B5EF4-FFF2-40B4-BE49-F238E27FC236}">
                      <a16:creationId xmlns:a16="http://schemas.microsoft.com/office/drawing/2014/main" id="{551BF3CD-F1A4-EB89-10C5-D8B47F6C48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27633" y="5673850"/>
                  <a:ext cx="413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391" name="Encre 10390">
                  <a:extLst>
                    <a:ext uri="{FF2B5EF4-FFF2-40B4-BE49-F238E27FC236}">
                      <a16:creationId xmlns:a16="http://schemas.microsoft.com/office/drawing/2014/main" id="{BC419B70-2705-6EA0-B531-893CCB293D44}"/>
                    </a:ext>
                  </a:extLst>
                </p14:cNvPr>
                <p14:cNvContentPartPr/>
                <p14:nvPr/>
              </p14:nvContentPartPr>
              <p14:xfrm>
                <a:off x="7110673" y="5497090"/>
                <a:ext cx="1117440" cy="243720"/>
              </p14:xfrm>
            </p:contentPart>
          </mc:Choice>
          <mc:Fallback>
            <p:pic>
              <p:nvPicPr>
                <p:cNvPr id="10391" name="Encre 10390">
                  <a:extLst>
                    <a:ext uri="{FF2B5EF4-FFF2-40B4-BE49-F238E27FC236}">
                      <a16:creationId xmlns:a16="http://schemas.microsoft.com/office/drawing/2014/main" id="{BC419B70-2705-6EA0-B531-893CCB293D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04553" y="5490970"/>
                  <a:ext cx="1129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409" name="Encre 10408">
                  <a:extLst>
                    <a:ext uri="{FF2B5EF4-FFF2-40B4-BE49-F238E27FC236}">
                      <a16:creationId xmlns:a16="http://schemas.microsoft.com/office/drawing/2014/main" id="{FDDB08F8-FF48-08ED-01CB-33FDB426B339}"/>
                    </a:ext>
                  </a:extLst>
                </p14:cNvPr>
                <p14:cNvContentPartPr/>
                <p14:nvPr/>
              </p14:nvContentPartPr>
              <p14:xfrm>
                <a:off x="8371033" y="5745130"/>
                <a:ext cx="224280" cy="70560"/>
              </p14:xfrm>
            </p:contentPart>
          </mc:Choice>
          <mc:Fallback>
            <p:pic>
              <p:nvPicPr>
                <p:cNvPr id="10409" name="Encre 10408">
                  <a:extLst>
                    <a:ext uri="{FF2B5EF4-FFF2-40B4-BE49-F238E27FC236}">
                      <a16:creationId xmlns:a16="http://schemas.microsoft.com/office/drawing/2014/main" id="{FDDB08F8-FF48-08ED-01CB-33FDB426B33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64913" y="5739010"/>
                  <a:ext cx="236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410" name="Encre 10409">
                  <a:extLst>
                    <a:ext uri="{FF2B5EF4-FFF2-40B4-BE49-F238E27FC236}">
                      <a16:creationId xmlns:a16="http://schemas.microsoft.com/office/drawing/2014/main" id="{A3E7D100-A88E-ECBD-2154-67B14E318674}"/>
                    </a:ext>
                  </a:extLst>
                </p14:cNvPr>
                <p14:cNvContentPartPr/>
                <p14:nvPr/>
              </p14:nvContentPartPr>
              <p14:xfrm>
                <a:off x="8431153" y="5842690"/>
                <a:ext cx="196560" cy="69480"/>
              </p14:xfrm>
            </p:contentPart>
          </mc:Choice>
          <mc:Fallback>
            <p:pic>
              <p:nvPicPr>
                <p:cNvPr id="10410" name="Encre 10409">
                  <a:extLst>
                    <a:ext uri="{FF2B5EF4-FFF2-40B4-BE49-F238E27FC236}">
                      <a16:creationId xmlns:a16="http://schemas.microsoft.com/office/drawing/2014/main" id="{A3E7D100-A88E-ECBD-2154-67B14E31867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25033" y="5836570"/>
                  <a:ext cx="208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421" name="Encre 10420">
                  <a:extLst>
                    <a:ext uri="{FF2B5EF4-FFF2-40B4-BE49-F238E27FC236}">
                      <a16:creationId xmlns:a16="http://schemas.microsoft.com/office/drawing/2014/main" id="{51D125D3-86C5-9FF4-2BA0-588D7A94C39E}"/>
                    </a:ext>
                  </a:extLst>
                </p14:cNvPr>
                <p14:cNvContentPartPr/>
                <p14:nvPr/>
              </p14:nvContentPartPr>
              <p14:xfrm>
                <a:off x="7628353" y="5994610"/>
                <a:ext cx="15120" cy="23040"/>
              </p14:xfrm>
            </p:contentPart>
          </mc:Choice>
          <mc:Fallback>
            <p:pic>
              <p:nvPicPr>
                <p:cNvPr id="10421" name="Encre 10420">
                  <a:extLst>
                    <a:ext uri="{FF2B5EF4-FFF2-40B4-BE49-F238E27FC236}">
                      <a16:creationId xmlns:a16="http://schemas.microsoft.com/office/drawing/2014/main" id="{51D125D3-86C5-9FF4-2BA0-588D7A94C3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22233" y="5988490"/>
                  <a:ext cx="273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4" name="Groupe 10423">
            <a:extLst>
              <a:ext uri="{FF2B5EF4-FFF2-40B4-BE49-F238E27FC236}">
                <a16:creationId xmlns:a16="http://schemas.microsoft.com/office/drawing/2014/main" id="{43FB7F98-4CDA-A2CC-2EFD-5EBD07A808FD}"/>
              </a:ext>
            </a:extLst>
          </p:cNvPr>
          <p:cNvGrpSpPr/>
          <p:nvPr/>
        </p:nvGrpSpPr>
        <p:grpSpPr>
          <a:xfrm>
            <a:off x="8886553" y="5178130"/>
            <a:ext cx="1080360" cy="644760"/>
            <a:chOff x="8886553" y="5178130"/>
            <a:chExt cx="108036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412" name="Encre 10411">
                  <a:extLst>
                    <a:ext uri="{FF2B5EF4-FFF2-40B4-BE49-F238E27FC236}">
                      <a16:creationId xmlns:a16="http://schemas.microsoft.com/office/drawing/2014/main" id="{CA172CFA-DCB6-8782-DA67-64FF346B7C4A}"/>
                    </a:ext>
                  </a:extLst>
                </p14:cNvPr>
                <p14:cNvContentPartPr/>
                <p14:nvPr/>
              </p14:nvContentPartPr>
              <p14:xfrm>
                <a:off x="8950993" y="5500330"/>
                <a:ext cx="189720" cy="206280"/>
              </p14:xfrm>
            </p:contentPart>
          </mc:Choice>
          <mc:Fallback>
            <p:pic>
              <p:nvPicPr>
                <p:cNvPr id="10412" name="Encre 10411">
                  <a:extLst>
                    <a:ext uri="{FF2B5EF4-FFF2-40B4-BE49-F238E27FC236}">
                      <a16:creationId xmlns:a16="http://schemas.microsoft.com/office/drawing/2014/main" id="{CA172CFA-DCB6-8782-DA67-64FF346B7C4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44873" y="5494210"/>
                  <a:ext cx="201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413" name="Encre 10412">
                  <a:extLst>
                    <a:ext uri="{FF2B5EF4-FFF2-40B4-BE49-F238E27FC236}">
                      <a16:creationId xmlns:a16="http://schemas.microsoft.com/office/drawing/2014/main" id="{094315C2-4AE6-DA45-A727-3E61274BD566}"/>
                    </a:ext>
                  </a:extLst>
                </p14:cNvPr>
                <p14:cNvContentPartPr/>
                <p14:nvPr/>
              </p14:nvContentPartPr>
              <p14:xfrm>
                <a:off x="8948833" y="5494570"/>
                <a:ext cx="174600" cy="328320"/>
              </p14:xfrm>
            </p:contentPart>
          </mc:Choice>
          <mc:Fallback>
            <p:pic>
              <p:nvPicPr>
                <p:cNvPr id="10413" name="Encre 10412">
                  <a:extLst>
                    <a:ext uri="{FF2B5EF4-FFF2-40B4-BE49-F238E27FC236}">
                      <a16:creationId xmlns:a16="http://schemas.microsoft.com/office/drawing/2014/main" id="{094315C2-4AE6-DA45-A727-3E61274BD5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942713" y="5488450"/>
                  <a:ext cx="186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414" name="Encre 10413">
                  <a:extLst>
                    <a:ext uri="{FF2B5EF4-FFF2-40B4-BE49-F238E27FC236}">
                      <a16:creationId xmlns:a16="http://schemas.microsoft.com/office/drawing/2014/main" id="{D3BC435C-790C-24EA-9F1B-28FA4019F5BD}"/>
                    </a:ext>
                  </a:extLst>
                </p14:cNvPr>
                <p14:cNvContentPartPr/>
                <p14:nvPr/>
              </p14:nvContentPartPr>
              <p14:xfrm>
                <a:off x="8886553" y="5288290"/>
                <a:ext cx="414720" cy="75960"/>
              </p14:xfrm>
            </p:contentPart>
          </mc:Choice>
          <mc:Fallback>
            <p:pic>
              <p:nvPicPr>
                <p:cNvPr id="10414" name="Encre 10413">
                  <a:extLst>
                    <a:ext uri="{FF2B5EF4-FFF2-40B4-BE49-F238E27FC236}">
                      <a16:creationId xmlns:a16="http://schemas.microsoft.com/office/drawing/2014/main" id="{D3BC435C-790C-24EA-9F1B-28FA4019F5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80433" y="5282170"/>
                  <a:ext cx="426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416" name="Encre 10415">
                  <a:extLst>
                    <a:ext uri="{FF2B5EF4-FFF2-40B4-BE49-F238E27FC236}">
                      <a16:creationId xmlns:a16="http://schemas.microsoft.com/office/drawing/2014/main" id="{232E824D-E39F-3A3E-562A-7A3FDF830764}"/>
                    </a:ext>
                  </a:extLst>
                </p14:cNvPr>
                <p14:cNvContentPartPr/>
                <p14:nvPr/>
              </p14:nvContentPartPr>
              <p14:xfrm>
                <a:off x="9723553" y="5341210"/>
                <a:ext cx="90720" cy="136080"/>
              </p14:xfrm>
            </p:contentPart>
          </mc:Choice>
          <mc:Fallback>
            <p:pic>
              <p:nvPicPr>
                <p:cNvPr id="10416" name="Encre 10415">
                  <a:extLst>
                    <a:ext uri="{FF2B5EF4-FFF2-40B4-BE49-F238E27FC236}">
                      <a16:creationId xmlns:a16="http://schemas.microsoft.com/office/drawing/2014/main" id="{232E824D-E39F-3A3E-562A-7A3FDF8307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17433" y="5335090"/>
                  <a:ext cx="102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417" name="Encre 10416">
                  <a:extLst>
                    <a:ext uri="{FF2B5EF4-FFF2-40B4-BE49-F238E27FC236}">
                      <a16:creationId xmlns:a16="http://schemas.microsoft.com/office/drawing/2014/main" id="{33D1676E-D601-7E71-92F2-37F48742AFD3}"/>
                    </a:ext>
                  </a:extLst>
                </p14:cNvPr>
                <p14:cNvContentPartPr/>
                <p14:nvPr/>
              </p14:nvContentPartPr>
              <p14:xfrm>
                <a:off x="9820033" y="5334010"/>
                <a:ext cx="68760" cy="461160"/>
              </p14:xfrm>
            </p:contentPart>
          </mc:Choice>
          <mc:Fallback>
            <p:pic>
              <p:nvPicPr>
                <p:cNvPr id="10417" name="Encre 10416">
                  <a:extLst>
                    <a:ext uri="{FF2B5EF4-FFF2-40B4-BE49-F238E27FC236}">
                      <a16:creationId xmlns:a16="http://schemas.microsoft.com/office/drawing/2014/main" id="{33D1676E-D601-7E71-92F2-37F48742AFD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13913" y="5327890"/>
                  <a:ext cx="81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418" name="Encre 10417">
                  <a:extLst>
                    <a:ext uri="{FF2B5EF4-FFF2-40B4-BE49-F238E27FC236}">
                      <a16:creationId xmlns:a16="http://schemas.microsoft.com/office/drawing/2014/main" id="{7506FE92-4EFE-B248-76EB-0ADA704ADC53}"/>
                    </a:ext>
                  </a:extLst>
                </p14:cNvPr>
                <p14:cNvContentPartPr/>
                <p14:nvPr/>
              </p14:nvContentPartPr>
              <p14:xfrm>
                <a:off x="9677113" y="5178130"/>
                <a:ext cx="289800" cy="33120"/>
              </p14:xfrm>
            </p:contentPart>
          </mc:Choice>
          <mc:Fallback>
            <p:pic>
              <p:nvPicPr>
                <p:cNvPr id="10418" name="Encre 10417">
                  <a:extLst>
                    <a:ext uri="{FF2B5EF4-FFF2-40B4-BE49-F238E27FC236}">
                      <a16:creationId xmlns:a16="http://schemas.microsoft.com/office/drawing/2014/main" id="{7506FE92-4EFE-B248-76EB-0ADA704ADC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70993" y="5172010"/>
                  <a:ext cx="302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422" name="Encre 10421">
                  <a:extLst>
                    <a:ext uri="{FF2B5EF4-FFF2-40B4-BE49-F238E27FC236}">
                      <a16:creationId xmlns:a16="http://schemas.microsoft.com/office/drawing/2014/main" id="{48274465-5DD7-C2EE-4642-CDF3647D3D2C}"/>
                    </a:ext>
                  </a:extLst>
                </p14:cNvPr>
                <p14:cNvContentPartPr/>
                <p14:nvPr/>
              </p14:nvContentPartPr>
              <p14:xfrm>
                <a:off x="9379393" y="5455330"/>
                <a:ext cx="63720" cy="222840"/>
              </p14:xfrm>
            </p:contentPart>
          </mc:Choice>
          <mc:Fallback>
            <p:pic>
              <p:nvPicPr>
                <p:cNvPr id="10422" name="Encre 10421">
                  <a:extLst>
                    <a:ext uri="{FF2B5EF4-FFF2-40B4-BE49-F238E27FC236}">
                      <a16:creationId xmlns:a16="http://schemas.microsoft.com/office/drawing/2014/main" id="{48274465-5DD7-C2EE-4642-CDF3647D3D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73273" y="5449210"/>
                  <a:ext cx="75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423" name="Encre 10422">
                  <a:extLst>
                    <a:ext uri="{FF2B5EF4-FFF2-40B4-BE49-F238E27FC236}">
                      <a16:creationId xmlns:a16="http://schemas.microsoft.com/office/drawing/2014/main" id="{ACD2B087-78A3-191C-C9B1-CDD2437B7E1C}"/>
                    </a:ext>
                  </a:extLst>
                </p14:cNvPr>
                <p14:cNvContentPartPr/>
                <p14:nvPr/>
              </p14:nvContentPartPr>
              <p14:xfrm>
                <a:off x="9302713" y="5519050"/>
                <a:ext cx="311040" cy="39600"/>
              </p14:xfrm>
            </p:contentPart>
          </mc:Choice>
          <mc:Fallback>
            <p:pic>
              <p:nvPicPr>
                <p:cNvPr id="10423" name="Encre 10422">
                  <a:extLst>
                    <a:ext uri="{FF2B5EF4-FFF2-40B4-BE49-F238E27FC236}">
                      <a16:creationId xmlns:a16="http://schemas.microsoft.com/office/drawing/2014/main" id="{ACD2B087-78A3-191C-C9B1-CDD2437B7E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96593" y="5512930"/>
                  <a:ext cx="3232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EF0BAD0F-DFD4-6830-9286-B77668071EC9}"/>
              </a:ext>
            </a:extLst>
          </p:cNvPr>
          <p:cNvGrpSpPr/>
          <p:nvPr/>
        </p:nvGrpSpPr>
        <p:grpSpPr>
          <a:xfrm>
            <a:off x="8667673" y="6080650"/>
            <a:ext cx="1350360" cy="428040"/>
            <a:chOff x="8667673" y="6080650"/>
            <a:chExt cx="135036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426" name="Encre 10425">
                  <a:extLst>
                    <a:ext uri="{FF2B5EF4-FFF2-40B4-BE49-F238E27FC236}">
                      <a16:creationId xmlns:a16="http://schemas.microsoft.com/office/drawing/2014/main" id="{A97AD34F-EDE9-2C88-3B7B-CACC12F48DCC}"/>
                    </a:ext>
                  </a:extLst>
                </p14:cNvPr>
                <p14:cNvContentPartPr/>
                <p14:nvPr/>
              </p14:nvContentPartPr>
              <p14:xfrm>
                <a:off x="8667673" y="6301690"/>
                <a:ext cx="219960" cy="44280"/>
              </p14:xfrm>
            </p:contentPart>
          </mc:Choice>
          <mc:Fallback>
            <p:pic>
              <p:nvPicPr>
                <p:cNvPr id="10426" name="Encre 10425">
                  <a:extLst>
                    <a:ext uri="{FF2B5EF4-FFF2-40B4-BE49-F238E27FC236}">
                      <a16:creationId xmlns:a16="http://schemas.microsoft.com/office/drawing/2014/main" id="{A97AD34F-EDE9-2C88-3B7B-CACC12F48D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61553" y="6295570"/>
                  <a:ext cx="232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427" name="Encre 10426">
                  <a:extLst>
                    <a:ext uri="{FF2B5EF4-FFF2-40B4-BE49-F238E27FC236}">
                      <a16:creationId xmlns:a16="http://schemas.microsoft.com/office/drawing/2014/main" id="{C57C7A81-0305-188E-CD20-AE446281541A}"/>
                    </a:ext>
                  </a:extLst>
                </p14:cNvPr>
                <p14:cNvContentPartPr/>
                <p14:nvPr/>
              </p14:nvContentPartPr>
              <p14:xfrm>
                <a:off x="8748673" y="6371890"/>
                <a:ext cx="212040" cy="71280"/>
              </p14:xfrm>
            </p:contentPart>
          </mc:Choice>
          <mc:Fallback>
            <p:pic>
              <p:nvPicPr>
                <p:cNvPr id="10427" name="Encre 10426">
                  <a:extLst>
                    <a:ext uri="{FF2B5EF4-FFF2-40B4-BE49-F238E27FC236}">
                      <a16:creationId xmlns:a16="http://schemas.microsoft.com/office/drawing/2014/main" id="{C57C7A81-0305-188E-CD20-AE446281541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42553" y="6365770"/>
                  <a:ext cx="224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428" name="Encre 10427">
                  <a:extLst>
                    <a:ext uri="{FF2B5EF4-FFF2-40B4-BE49-F238E27FC236}">
                      <a16:creationId xmlns:a16="http://schemas.microsoft.com/office/drawing/2014/main" id="{56FB3C58-6D31-F17F-E050-C08B62255739}"/>
                    </a:ext>
                  </a:extLst>
                </p14:cNvPr>
                <p14:cNvContentPartPr/>
                <p14:nvPr/>
              </p14:nvContentPartPr>
              <p14:xfrm>
                <a:off x="9080593" y="6261370"/>
                <a:ext cx="178920" cy="138960"/>
              </p14:xfrm>
            </p:contentPart>
          </mc:Choice>
          <mc:Fallback>
            <p:pic>
              <p:nvPicPr>
                <p:cNvPr id="10428" name="Encre 10427">
                  <a:extLst>
                    <a:ext uri="{FF2B5EF4-FFF2-40B4-BE49-F238E27FC236}">
                      <a16:creationId xmlns:a16="http://schemas.microsoft.com/office/drawing/2014/main" id="{56FB3C58-6D31-F17F-E050-C08B6225573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074473" y="6255250"/>
                  <a:ext cx="191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429" name="Encre 10428">
                  <a:extLst>
                    <a:ext uri="{FF2B5EF4-FFF2-40B4-BE49-F238E27FC236}">
                      <a16:creationId xmlns:a16="http://schemas.microsoft.com/office/drawing/2014/main" id="{AD5F0D9D-E1A1-EC68-322B-B692386D7CAE}"/>
                    </a:ext>
                  </a:extLst>
                </p14:cNvPr>
                <p14:cNvContentPartPr/>
                <p14:nvPr/>
              </p14:nvContentPartPr>
              <p14:xfrm>
                <a:off x="9105073" y="6223930"/>
                <a:ext cx="139680" cy="284760"/>
              </p14:xfrm>
            </p:contentPart>
          </mc:Choice>
          <mc:Fallback>
            <p:pic>
              <p:nvPicPr>
                <p:cNvPr id="10429" name="Encre 10428">
                  <a:extLst>
                    <a:ext uri="{FF2B5EF4-FFF2-40B4-BE49-F238E27FC236}">
                      <a16:creationId xmlns:a16="http://schemas.microsoft.com/office/drawing/2014/main" id="{AD5F0D9D-E1A1-EC68-322B-B692386D7CA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98953" y="6217810"/>
                  <a:ext cx="151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0430" name="Encre 10429">
                  <a:extLst>
                    <a:ext uri="{FF2B5EF4-FFF2-40B4-BE49-F238E27FC236}">
                      <a16:creationId xmlns:a16="http://schemas.microsoft.com/office/drawing/2014/main" id="{E75ADEE7-9AFC-492C-43C1-AC4250814A7F}"/>
                    </a:ext>
                  </a:extLst>
                </p14:cNvPr>
                <p14:cNvContentPartPr/>
                <p14:nvPr/>
              </p14:nvContentPartPr>
              <p14:xfrm>
                <a:off x="8988073" y="6080650"/>
                <a:ext cx="343440" cy="73080"/>
              </p14:xfrm>
            </p:contentPart>
          </mc:Choice>
          <mc:Fallback>
            <p:pic>
              <p:nvPicPr>
                <p:cNvPr id="10430" name="Encre 10429">
                  <a:extLst>
                    <a:ext uri="{FF2B5EF4-FFF2-40B4-BE49-F238E27FC236}">
                      <a16:creationId xmlns:a16="http://schemas.microsoft.com/office/drawing/2014/main" id="{E75ADEE7-9AFC-492C-43C1-AC4250814A7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981953" y="6074530"/>
                  <a:ext cx="35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431" name="Encre 10430">
                  <a:extLst>
                    <a:ext uri="{FF2B5EF4-FFF2-40B4-BE49-F238E27FC236}">
                      <a16:creationId xmlns:a16="http://schemas.microsoft.com/office/drawing/2014/main" id="{91E44F42-8700-1435-1E67-8858BE2FBB02}"/>
                    </a:ext>
                  </a:extLst>
                </p14:cNvPr>
                <p14:cNvContentPartPr/>
                <p14:nvPr/>
              </p14:nvContentPartPr>
              <p14:xfrm>
                <a:off x="9590353" y="6195850"/>
                <a:ext cx="70560" cy="212760"/>
              </p14:xfrm>
            </p:contentPart>
          </mc:Choice>
          <mc:Fallback>
            <p:pic>
              <p:nvPicPr>
                <p:cNvPr id="10431" name="Encre 10430">
                  <a:extLst>
                    <a:ext uri="{FF2B5EF4-FFF2-40B4-BE49-F238E27FC236}">
                      <a16:creationId xmlns:a16="http://schemas.microsoft.com/office/drawing/2014/main" id="{91E44F42-8700-1435-1E67-8858BE2FBB0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584233" y="6189730"/>
                  <a:ext cx="8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29" name="Encre 1028">
                  <a:extLst>
                    <a:ext uri="{FF2B5EF4-FFF2-40B4-BE49-F238E27FC236}">
                      <a16:creationId xmlns:a16="http://schemas.microsoft.com/office/drawing/2014/main" id="{5B9BBE69-3AF3-17F5-D86D-CC0185C84F9A}"/>
                    </a:ext>
                  </a:extLst>
                </p14:cNvPr>
                <p14:cNvContentPartPr/>
                <p14:nvPr/>
              </p14:nvContentPartPr>
              <p14:xfrm>
                <a:off x="9526633" y="6245530"/>
                <a:ext cx="242280" cy="46440"/>
              </p14:xfrm>
            </p:contentPart>
          </mc:Choice>
          <mc:Fallback>
            <p:pic>
              <p:nvPicPr>
                <p:cNvPr id="1029" name="Encre 1028">
                  <a:extLst>
                    <a:ext uri="{FF2B5EF4-FFF2-40B4-BE49-F238E27FC236}">
                      <a16:creationId xmlns:a16="http://schemas.microsoft.com/office/drawing/2014/main" id="{5B9BBE69-3AF3-17F5-D86D-CC0185C84F9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20513" y="6239410"/>
                  <a:ext cx="254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7EFEC9D2-57ED-3ECC-1C2C-09AE04605C6D}"/>
                    </a:ext>
                  </a:extLst>
                </p14:cNvPr>
                <p14:cNvContentPartPr/>
                <p14:nvPr/>
              </p14:nvContentPartPr>
              <p14:xfrm>
                <a:off x="9904633" y="6091090"/>
                <a:ext cx="113400" cy="389160"/>
              </p14:xfrm>
            </p:contentPart>
          </mc:Choice>
          <mc:Fallback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7EFEC9D2-57ED-3ECC-1C2C-09AE04605C6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898513" y="6084970"/>
                  <a:ext cx="12564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3" name="Groupe 10242">
            <a:extLst>
              <a:ext uri="{FF2B5EF4-FFF2-40B4-BE49-F238E27FC236}">
                <a16:creationId xmlns:a16="http://schemas.microsoft.com/office/drawing/2014/main" id="{62D8DF93-70C0-DDF0-FC25-3B6E33D0AC0F}"/>
              </a:ext>
            </a:extLst>
          </p:cNvPr>
          <p:cNvGrpSpPr/>
          <p:nvPr/>
        </p:nvGrpSpPr>
        <p:grpSpPr>
          <a:xfrm>
            <a:off x="7540153" y="3791050"/>
            <a:ext cx="752040" cy="430560"/>
            <a:chOff x="7540153" y="3791050"/>
            <a:chExt cx="75204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2C845A0E-F7B5-6E3C-28DE-E9C18351F18A}"/>
                    </a:ext>
                  </a:extLst>
                </p14:cNvPr>
                <p14:cNvContentPartPr/>
                <p14:nvPr/>
              </p14:nvContentPartPr>
              <p14:xfrm>
                <a:off x="7540153" y="3791050"/>
                <a:ext cx="211320" cy="430560"/>
              </p14:xfrm>
            </p:contentPart>
          </mc:Choice>
          <mc:Fallback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2C845A0E-F7B5-6E3C-28DE-E9C18351F18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34033" y="3784930"/>
                  <a:ext cx="223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10FCAD9C-0511-F776-72EE-6DE03CED1D69}"/>
                    </a:ext>
                  </a:extLst>
                </p14:cNvPr>
                <p14:cNvContentPartPr/>
                <p14:nvPr/>
              </p14:nvContentPartPr>
              <p14:xfrm>
                <a:off x="7743553" y="4009210"/>
                <a:ext cx="72000" cy="12276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10FCAD9C-0511-F776-72EE-6DE03CED1D6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37433" y="4003090"/>
                  <a:ext cx="84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876CA5FC-87E4-809F-0A35-5848FF9CC104}"/>
                    </a:ext>
                  </a:extLst>
                </p14:cNvPr>
                <p14:cNvContentPartPr/>
                <p14:nvPr/>
              </p14:nvContentPartPr>
              <p14:xfrm>
                <a:off x="7889713" y="4002370"/>
                <a:ext cx="96840" cy="195480"/>
              </p14:xfrm>
            </p:contentPart>
          </mc:Choice>
          <mc:Fallback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876CA5FC-87E4-809F-0A35-5848FF9CC10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83593" y="3996250"/>
                  <a:ext cx="109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5AF38545-AB4B-2A87-79A5-29310C66EA48}"/>
                    </a:ext>
                  </a:extLst>
                </p14:cNvPr>
                <p14:cNvContentPartPr/>
                <p14:nvPr/>
              </p14:nvContentPartPr>
              <p14:xfrm>
                <a:off x="8155393" y="3926410"/>
                <a:ext cx="101880" cy="2520"/>
              </p14:xfrm>
            </p:contentPart>
          </mc:Choice>
          <mc:Fallback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5AF38545-AB4B-2A87-79A5-29310C66EA4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149273" y="3920290"/>
                  <a:ext cx="114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077" name="Encre 1076">
                  <a:extLst>
                    <a:ext uri="{FF2B5EF4-FFF2-40B4-BE49-F238E27FC236}">
                      <a16:creationId xmlns:a16="http://schemas.microsoft.com/office/drawing/2014/main" id="{5F73D7C1-B8D0-0B91-6888-383952F8528F}"/>
                    </a:ext>
                  </a:extLst>
                </p14:cNvPr>
                <p14:cNvContentPartPr/>
                <p14:nvPr/>
              </p14:nvContentPartPr>
              <p14:xfrm>
                <a:off x="8171953" y="4008130"/>
                <a:ext cx="120240" cy="28440"/>
              </p14:xfrm>
            </p:contentPart>
          </mc:Choice>
          <mc:Fallback>
            <p:pic>
              <p:nvPicPr>
                <p:cNvPr id="1077" name="Encre 1076">
                  <a:extLst>
                    <a:ext uri="{FF2B5EF4-FFF2-40B4-BE49-F238E27FC236}">
                      <a16:creationId xmlns:a16="http://schemas.microsoft.com/office/drawing/2014/main" id="{5F73D7C1-B8D0-0B91-6888-383952F8528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65833" y="4002010"/>
                  <a:ext cx="1324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2" name="Groupe 10251">
            <a:extLst>
              <a:ext uri="{FF2B5EF4-FFF2-40B4-BE49-F238E27FC236}">
                <a16:creationId xmlns:a16="http://schemas.microsoft.com/office/drawing/2014/main" id="{1C9628CD-9DB7-EAD2-4435-A6AA1F15D9D0}"/>
              </a:ext>
            </a:extLst>
          </p:cNvPr>
          <p:cNvGrpSpPr/>
          <p:nvPr/>
        </p:nvGrpSpPr>
        <p:grpSpPr>
          <a:xfrm>
            <a:off x="9905353" y="3629050"/>
            <a:ext cx="225000" cy="262080"/>
            <a:chOff x="9905353" y="3629050"/>
            <a:chExt cx="22500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247" name="Encre 10246">
                  <a:extLst>
                    <a:ext uri="{FF2B5EF4-FFF2-40B4-BE49-F238E27FC236}">
                      <a16:creationId xmlns:a16="http://schemas.microsoft.com/office/drawing/2014/main" id="{432C008E-3D50-CBB9-AD41-8A5D906D9E56}"/>
                    </a:ext>
                  </a:extLst>
                </p14:cNvPr>
                <p14:cNvContentPartPr/>
                <p14:nvPr/>
              </p14:nvContentPartPr>
              <p14:xfrm>
                <a:off x="10017313" y="3671170"/>
                <a:ext cx="113040" cy="154800"/>
              </p14:xfrm>
            </p:contentPart>
          </mc:Choice>
          <mc:Fallback>
            <p:pic>
              <p:nvPicPr>
                <p:cNvPr id="10247" name="Encre 10246">
                  <a:extLst>
                    <a:ext uri="{FF2B5EF4-FFF2-40B4-BE49-F238E27FC236}">
                      <a16:creationId xmlns:a16="http://schemas.microsoft.com/office/drawing/2014/main" id="{432C008E-3D50-CBB9-AD41-8A5D906D9E5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1193" y="3665050"/>
                  <a:ext cx="125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0248" name="Encre 10247">
                  <a:extLst>
                    <a:ext uri="{FF2B5EF4-FFF2-40B4-BE49-F238E27FC236}">
                      <a16:creationId xmlns:a16="http://schemas.microsoft.com/office/drawing/2014/main" id="{018AB860-BEFE-B3C9-CF68-9D4F4043A148}"/>
                    </a:ext>
                  </a:extLst>
                </p14:cNvPr>
                <p14:cNvContentPartPr/>
                <p14:nvPr/>
              </p14:nvContentPartPr>
              <p14:xfrm>
                <a:off x="9905353" y="3629050"/>
                <a:ext cx="214920" cy="262080"/>
              </p14:xfrm>
            </p:contentPart>
          </mc:Choice>
          <mc:Fallback>
            <p:pic>
              <p:nvPicPr>
                <p:cNvPr id="10248" name="Encre 10247">
                  <a:extLst>
                    <a:ext uri="{FF2B5EF4-FFF2-40B4-BE49-F238E27FC236}">
                      <a16:creationId xmlns:a16="http://schemas.microsoft.com/office/drawing/2014/main" id="{018AB860-BEFE-B3C9-CF68-9D4F4043A14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99233" y="3622930"/>
                  <a:ext cx="2271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1" name="Groupe 10250">
            <a:extLst>
              <a:ext uri="{FF2B5EF4-FFF2-40B4-BE49-F238E27FC236}">
                <a16:creationId xmlns:a16="http://schemas.microsoft.com/office/drawing/2014/main" id="{5358A59A-D514-24C5-FE66-53A37E7FB514}"/>
              </a:ext>
            </a:extLst>
          </p:cNvPr>
          <p:cNvGrpSpPr/>
          <p:nvPr/>
        </p:nvGrpSpPr>
        <p:grpSpPr>
          <a:xfrm>
            <a:off x="9937033" y="3361570"/>
            <a:ext cx="406440" cy="169920"/>
            <a:chOff x="9937033" y="3361570"/>
            <a:chExt cx="40644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0249" name="Encre 10248">
                  <a:extLst>
                    <a:ext uri="{FF2B5EF4-FFF2-40B4-BE49-F238E27FC236}">
                      <a16:creationId xmlns:a16="http://schemas.microsoft.com/office/drawing/2014/main" id="{E5B7D0D4-554A-CAE7-816F-DDB958FC9917}"/>
                    </a:ext>
                  </a:extLst>
                </p14:cNvPr>
                <p14:cNvContentPartPr/>
                <p14:nvPr/>
              </p14:nvContentPartPr>
              <p14:xfrm>
                <a:off x="9937033" y="3496930"/>
                <a:ext cx="279360" cy="34560"/>
              </p14:xfrm>
            </p:contentPart>
          </mc:Choice>
          <mc:Fallback>
            <p:pic>
              <p:nvPicPr>
                <p:cNvPr id="10249" name="Encre 10248">
                  <a:extLst>
                    <a:ext uri="{FF2B5EF4-FFF2-40B4-BE49-F238E27FC236}">
                      <a16:creationId xmlns:a16="http://schemas.microsoft.com/office/drawing/2014/main" id="{E5B7D0D4-554A-CAE7-816F-DDB958FC99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30913" y="3490810"/>
                  <a:ext cx="29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0250" name="Encre 10249">
                  <a:extLst>
                    <a:ext uri="{FF2B5EF4-FFF2-40B4-BE49-F238E27FC236}">
                      <a16:creationId xmlns:a16="http://schemas.microsoft.com/office/drawing/2014/main" id="{BDFB5017-57D7-3415-6D8C-BC39D70C28D2}"/>
                    </a:ext>
                  </a:extLst>
                </p14:cNvPr>
                <p14:cNvContentPartPr/>
                <p14:nvPr/>
              </p14:nvContentPartPr>
              <p14:xfrm>
                <a:off x="9942433" y="3361570"/>
                <a:ext cx="401040" cy="56520"/>
              </p14:xfrm>
            </p:contentPart>
          </mc:Choice>
          <mc:Fallback>
            <p:pic>
              <p:nvPicPr>
                <p:cNvPr id="10250" name="Encre 10249">
                  <a:extLst>
                    <a:ext uri="{FF2B5EF4-FFF2-40B4-BE49-F238E27FC236}">
                      <a16:creationId xmlns:a16="http://schemas.microsoft.com/office/drawing/2014/main" id="{BDFB5017-57D7-3415-6D8C-BC39D70C28D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36313" y="3355450"/>
                  <a:ext cx="4132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5" name="Groupe 10254">
            <a:extLst>
              <a:ext uri="{FF2B5EF4-FFF2-40B4-BE49-F238E27FC236}">
                <a16:creationId xmlns:a16="http://schemas.microsoft.com/office/drawing/2014/main" id="{7E8B5C14-728F-07B4-80D2-80D4272C0C58}"/>
              </a:ext>
            </a:extLst>
          </p:cNvPr>
          <p:cNvGrpSpPr/>
          <p:nvPr/>
        </p:nvGrpSpPr>
        <p:grpSpPr>
          <a:xfrm>
            <a:off x="10724713" y="3396850"/>
            <a:ext cx="347056" cy="495000"/>
            <a:chOff x="10724713" y="3396850"/>
            <a:chExt cx="347056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0253" name="Encre 10252">
                  <a:extLst>
                    <a:ext uri="{FF2B5EF4-FFF2-40B4-BE49-F238E27FC236}">
                      <a16:creationId xmlns:a16="http://schemas.microsoft.com/office/drawing/2014/main" id="{1B9AFDAA-AD45-0AA0-86F1-2E9DDC40713D}"/>
                    </a:ext>
                  </a:extLst>
                </p14:cNvPr>
                <p14:cNvContentPartPr/>
                <p14:nvPr/>
              </p14:nvContentPartPr>
              <p14:xfrm>
                <a:off x="10724713" y="3554890"/>
                <a:ext cx="139680" cy="336960"/>
              </p14:xfrm>
            </p:contentPart>
          </mc:Choice>
          <mc:Fallback>
            <p:pic>
              <p:nvPicPr>
                <p:cNvPr id="10253" name="Encre 10252">
                  <a:extLst>
                    <a:ext uri="{FF2B5EF4-FFF2-40B4-BE49-F238E27FC236}">
                      <a16:creationId xmlns:a16="http://schemas.microsoft.com/office/drawing/2014/main" id="{1B9AFDAA-AD45-0AA0-86F1-2E9DDC40713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718593" y="3548770"/>
                  <a:ext cx="151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0254" name="Encre 10253">
                  <a:extLst>
                    <a:ext uri="{FF2B5EF4-FFF2-40B4-BE49-F238E27FC236}">
                      <a16:creationId xmlns:a16="http://schemas.microsoft.com/office/drawing/2014/main" id="{C6B1BC2E-9EAD-F0C5-F189-059FC5070CA2}"/>
                    </a:ext>
                  </a:extLst>
                </p14:cNvPr>
                <p14:cNvContentPartPr/>
                <p14:nvPr/>
              </p14:nvContentPartPr>
              <p14:xfrm>
                <a:off x="10758569" y="3396850"/>
                <a:ext cx="313200" cy="93240"/>
              </p14:xfrm>
            </p:contentPart>
          </mc:Choice>
          <mc:Fallback>
            <p:pic>
              <p:nvPicPr>
                <p:cNvPr id="10254" name="Encre 10253">
                  <a:extLst>
                    <a:ext uri="{FF2B5EF4-FFF2-40B4-BE49-F238E27FC236}">
                      <a16:creationId xmlns:a16="http://schemas.microsoft.com/office/drawing/2014/main" id="{C6B1BC2E-9EAD-F0C5-F189-059FC5070CA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52449" y="3390730"/>
                  <a:ext cx="3254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61" name="Groupe 10260">
            <a:extLst>
              <a:ext uri="{FF2B5EF4-FFF2-40B4-BE49-F238E27FC236}">
                <a16:creationId xmlns:a16="http://schemas.microsoft.com/office/drawing/2014/main" id="{7DA131EE-3932-EDAC-88E6-44AF40A97629}"/>
              </a:ext>
            </a:extLst>
          </p:cNvPr>
          <p:cNvGrpSpPr/>
          <p:nvPr/>
        </p:nvGrpSpPr>
        <p:grpSpPr>
          <a:xfrm>
            <a:off x="8559673" y="3586570"/>
            <a:ext cx="1050840" cy="471960"/>
            <a:chOff x="8559673" y="3586570"/>
            <a:chExt cx="10508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078" name="Encre 1077">
                  <a:extLst>
                    <a:ext uri="{FF2B5EF4-FFF2-40B4-BE49-F238E27FC236}">
                      <a16:creationId xmlns:a16="http://schemas.microsoft.com/office/drawing/2014/main" id="{9674B2C2-B64A-5DD5-57F9-3AAFD78DD0BE}"/>
                    </a:ext>
                  </a:extLst>
                </p14:cNvPr>
                <p14:cNvContentPartPr/>
                <p14:nvPr/>
              </p14:nvContentPartPr>
              <p14:xfrm>
                <a:off x="8620873" y="3837130"/>
                <a:ext cx="82440" cy="158040"/>
              </p14:xfrm>
            </p:contentPart>
          </mc:Choice>
          <mc:Fallback>
            <p:pic>
              <p:nvPicPr>
                <p:cNvPr id="1078" name="Encre 1077">
                  <a:extLst>
                    <a:ext uri="{FF2B5EF4-FFF2-40B4-BE49-F238E27FC236}">
                      <a16:creationId xmlns:a16="http://schemas.microsoft.com/office/drawing/2014/main" id="{9674B2C2-B64A-5DD5-57F9-3AAFD78DD0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14753" y="3831010"/>
                  <a:ext cx="94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081" name="Encre 1080">
                  <a:extLst>
                    <a:ext uri="{FF2B5EF4-FFF2-40B4-BE49-F238E27FC236}">
                      <a16:creationId xmlns:a16="http://schemas.microsoft.com/office/drawing/2014/main" id="{E6AEED1E-335A-3CEF-CAEA-197AF3BD3897}"/>
                    </a:ext>
                  </a:extLst>
                </p14:cNvPr>
                <p14:cNvContentPartPr/>
                <p14:nvPr/>
              </p14:nvContentPartPr>
              <p14:xfrm>
                <a:off x="8564713" y="3820930"/>
                <a:ext cx="172800" cy="209520"/>
              </p14:xfrm>
            </p:contentPart>
          </mc:Choice>
          <mc:Fallback>
            <p:pic>
              <p:nvPicPr>
                <p:cNvPr id="1081" name="Encre 1080">
                  <a:extLst>
                    <a:ext uri="{FF2B5EF4-FFF2-40B4-BE49-F238E27FC236}">
                      <a16:creationId xmlns:a16="http://schemas.microsoft.com/office/drawing/2014/main" id="{E6AEED1E-335A-3CEF-CAEA-197AF3BD389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58593" y="3814810"/>
                  <a:ext cx="185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082" name="Encre 1081">
                  <a:extLst>
                    <a:ext uri="{FF2B5EF4-FFF2-40B4-BE49-F238E27FC236}">
                      <a16:creationId xmlns:a16="http://schemas.microsoft.com/office/drawing/2014/main" id="{6C919D27-009F-89E4-E110-3D5A020457DB}"/>
                    </a:ext>
                  </a:extLst>
                </p14:cNvPr>
                <p14:cNvContentPartPr/>
                <p14:nvPr/>
              </p14:nvContentPartPr>
              <p14:xfrm>
                <a:off x="8559673" y="3719770"/>
                <a:ext cx="232200" cy="25560"/>
              </p14:xfrm>
            </p:contentPart>
          </mc:Choice>
          <mc:Fallback>
            <p:pic>
              <p:nvPicPr>
                <p:cNvPr id="1082" name="Encre 1081">
                  <a:extLst>
                    <a:ext uri="{FF2B5EF4-FFF2-40B4-BE49-F238E27FC236}">
                      <a16:creationId xmlns:a16="http://schemas.microsoft.com/office/drawing/2014/main" id="{6C919D27-009F-89E4-E110-3D5A020457D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553553" y="3713650"/>
                  <a:ext cx="24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FF17524B-6635-B2B1-0C44-FADC246AFE98}"/>
                    </a:ext>
                  </a:extLst>
                </p14:cNvPr>
                <p14:cNvContentPartPr/>
                <p14:nvPr/>
              </p14:nvContentPartPr>
              <p14:xfrm>
                <a:off x="8865673" y="3791770"/>
                <a:ext cx="129240" cy="266760"/>
              </p14:xfrm>
            </p:contentPart>
          </mc:Choice>
          <mc:Fallback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FF17524B-6635-B2B1-0C44-FADC246AFE9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859553" y="3785650"/>
                  <a:ext cx="141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0240" name="Encre 10239">
                  <a:extLst>
                    <a:ext uri="{FF2B5EF4-FFF2-40B4-BE49-F238E27FC236}">
                      <a16:creationId xmlns:a16="http://schemas.microsoft.com/office/drawing/2014/main" id="{B1469F28-85BD-9C40-BFBD-72B837CAA2E2}"/>
                    </a:ext>
                  </a:extLst>
                </p14:cNvPr>
                <p14:cNvContentPartPr/>
                <p14:nvPr/>
              </p14:nvContentPartPr>
              <p14:xfrm>
                <a:off x="8594953" y="3586570"/>
                <a:ext cx="634320" cy="59760"/>
              </p14:xfrm>
            </p:contentPart>
          </mc:Choice>
          <mc:Fallback>
            <p:pic>
              <p:nvPicPr>
                <p:cNvPr id="10240" name="Encre 10239">
                  <a:extLst>
                    <a:ext uri="{FF2B5EF4-FFF2-40B4-BE49-F238E27FC236}">
                      <a16:creationId xmlns:a16="http://schemas.microsoft.com/office/drawing/2014/main" id="{B1469F28-85BD-9C40-BFBD-72B837CAA2E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588833" y="3580450"/>
                  <a:ext cx="646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0244" name="Encre 10243">
                  <a:extLst>
                    <a:ext uri="{FF2B5EF4-FFF2-40B4-BE49-F238E27FC236}">
                      <a16:creationId xmlns:a16="http://schemas.microsoft.com/office/drawing/2014/main" id="{1F91D0CB-8F37-F209-D3F6-785B70DE82CD}"/>
                    </a:ext>
                  </a:extLst>
                </p14:cNvPr>
                <p14:cNvContentPartPr/>
                <p14:nvPr/>
              </p14:nvContentPartPr>
              <p14:xfrm>
                <a:off x="9384433" y="3815890"/>
                <a:ext cx="190800" cy="47160"/>
              </p14:xfrm>
            </p:contentPart>
          </mc:Choice>
          <mc:Fallback>
            <p:pic>
              <p:nvPicPr>
                <p:cNvPr id="10244" name="Encre 10243">
                  <a:extLst>
                    <a:ext uri="{FF2B5EF4-FFF2-40B4-BE49-F238E27FC236}">
                      <a16:creationId xmlns:a16="http://schemas.microsoft.com/office/drawing/2014/main" id="{1F91D0CB-8F37-F209-D3F6-785B70DE82C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78313" y="3809770"/>
                  <a:ext cx="203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0245" name="Encre 10244">
                  <a:extLst>
                    <a:ext uri="{FF2B5EF4-FFF2-40B4-BE49-F238E27FC236}">
                      <a16:creationId xmlns:a16="http://schemas.microsoft.com/office/drawing/2014/main" id="{08E006F4-2ED6-1CEF-A9FB-040AF60800BB}"/>
                    </a:ext>
                  </a:extLst>
                </p14:cNvPr>
                <p14:cNvContentPartPr/>
                <p14:nvPr/>
              </p14:nvContentPartPr>
              <p14:xfrm>
                <a:off x="9389833" y="3899410"/>
                <a:ext cx="220680" cy="68040"/>
              </p14:xfrm>
            </p:contentPart>
          </mc:Choice>
          <mc:Fallback>
            <p:pic>
              <p:nvPicPr>
                <p:cNvPr id="10245" name="Encre 10244">
                  <a:extLst>
                    <a:ext uri="{FF2B5EF4-FFF2-40B4-BE49-F238E27FC236}">
                      <a16:creationId xmlns:a16="http://schemas.microsoft.com/office/drawing/2014/main" id="{08E006F4-2ED6-1CEF-A9FB-040AF60800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83713" y="3893290"/>
                  <a:ext cx="23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0256" name="Encre 10255">
                  <a:extLst>
                    <a:ext uri="{FF2B5EF4-FFF2-40B4-BE49-F238E27FC236}">
                      <a16:creationId xmlns:a16="http://schemas.microsoft.com/office/drawing/2014/main" id="{EBCA8E50-644D-F535-11D6-B08260362DED}"/>
                    </a:ext>
                  </a:extLst>
                </p14:cNvPr>
                <p14:cNvContentPartPr/>
                <p14:nvPr/>
              </p14:nvContentPartPr>
              <p14:xfrm>
                <a:off x="8768911" y="3949450"/>
                <a:ext cx="45000" cy="33120"/>
              </p14:xfrm>
            </p:contentPart>
          </mc:Choice>
          <mc:Fallback>
            <p:pic>
              <p:nvPicPr>
                <p:cNvPr id="10256" name="Encre 10255">
                  <a:extLst>
                    <a:ext uri="{FF2B5EF4-FFF2-40B4-BE49-F238E27FC236}">
                      <a16:creationId xmlns:a16="http://schemas.microsoft.com/office/drawing/2014/main" id="{EBCA8E50-644D-F535-11D6-B08260362DE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762791" y="3943330"/>
                  <a:ext cx="572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60" name="Groupe 10259">
            <a:extLst>
              <a:ext uri="{FF2B5EF4-FFF2-40B4-BE49-F238E27FC236}">
                <a16:creationId xmlns:a16="http://schemas.microsoft.com/office/drawing/2014/main" id="{84E349BC-841F-6F23-0EE8-03FB87CC49F1}"/>
              </a:ext>
            </a:extLst>
          </p:cNvPr>
          <p:cNvGrpSpPr/>
          <p:nvPr/>
        </p:nvGrpSpPr>
        <p:grpSpPr>
          <a:xfrm>
            <a:off x="10393951" y="3646690"/>
            <a:ext cx="201240" cy="209880"/>
            <a:chOff x="10393951" y="3646690"/>
            <a:chExt cx="2012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0258" name="Encre 10257">
                  <a:extLst>
                    <a:ext uri="{FF2B5EF4-FFF2-40B4-BE49-F238E27FC236}">
                      <a16:creationId xmlns:a16="http://schemas.microsoft.com/office/drawing/2014/main" id="{718C1C40-4B09-CAAF-0081-6051390453C0}"/>
                    </a:ext>
                  </a:extLst>
                </p14:cNvPr>
                <p14:cNvContentPartPr/>
                <p14:nvPr/>
              </p14:nvContentPartPr>
              <p14:xfrm>
                <a:off x="10469911" y="3646690"/>
                <a:ext cx="18360" cy="209880"/>
              </p14:xfrm>
            </p:contentPart>
          </mc:Choice>
          <mc:Fallback>
            <p:pic>
              <p:nvPicPr>
                <p:cNvPr id="10258" name="Encre 10257">
                  <a:extLst>
                    <a:ext uri="{FF2B5EF4-FFF2-40B4-BE49-F238E27FC236}">
                      <a16:creationId xmlns:a16="http://schemas.microsoft.com/office/drawing/2014/main" id="{718C1C40-4B09-CAAF-0081-6051390453C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63791" y="3640570"/>
                  <a:ext cx="30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0259" name="Encre 10258">
                  <a:extLst>
                    <a:ext uri="{FF2B5EF4-FFF2-40B4-BE49-F238E27FC236}">
                      <a16:creationId xmlns:a16="http://schemas.microsoft.com/office/drawing/2014/main" id="{8B598B2D-C9CC-75A0-216F-7A77F2A918F8}"/>
                    </a:ext>
                  </a:extLst>
                </p14:cNvPr>
                <p14:cNvContentPartPr/>
                <p14:nvPr/>
              </p14:nvContentPartPr>
              <p14:xfrm>
                <a:off x="10393951" y="3745690"/>
                <a:ext cx="201240" cy="32040"/>
              </p14:xfrm>
            </p:contentPart>
          </mc:Choice>
          <mc:Fallback>
            <p:pic>
              <p:nvPicPr>
                <p:cNvPr id="10259" name="Encre 10258">
                  <a:extLst>
                    <a:ext uri="{FF2B5EF4-FFF2-40B4-BE49-F238E27FC236}">
                      <a16:creationId xmlns:a16="http://schemas.microsoft.com/office/drawing/2014/main" id="{8B598B2D-C9CC-75A0-216F-7A77F2A918F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87831" y="3739570"/>
                  <a:ext cx="213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65" name="Groupe 10264">
            <a:extLst>
              <a:ext uri="{FF2B5EF4-FFF2-40B4-BE49-F238E27FC236}">
                <a16:creationId xmlns:a16="http://schemas.microsoft.com/office/drawing/2014/main" id="{968883E6-DA6E-60BB-47A7-52D5B57EF214}"/>
              </a:ext>
            </a:extLst>
          </p:cNvPr>
          <p:cNvGrpSpPr/>
          <p:nvPr/>
        </p:nvGrpSpPr>
        <p:grpSpPr>
          <a:xfrm>
            <a:off x="9336271" y="4310530"/>
            <a:ext cx="671400" cy="229680"/>
            <a:chOff x="9336271" y="4310530"/>
            <a:chExt cx="6714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0262" name="Encre 10261">
                  <a:extLst>
                    <a:ext uri="{FF2B5EF4-FFF2-40B4-BE49-F238E27FC236}">
                      <a16:creationId xmlns:a16="http://schemas.microsoft.com/office/drawing/2014/main" id="{98966C3B-33BF-41CE-593B-404511D94373}"/>
                    </a:ext>
                  </a:extLst>
                </p14:cNvPr>
                <p14:cNvContentPartPr/>
                <p14:nvPr/>
              </p14:nvContentPartPr>
              <p14:xfrm>
                <a:off x="9336271" y="4412770"/>
                <a:ext cx="232560" cy="46440"/>
              </p14:xfrm>
            </p:contentPart>
          </mc:Choice>
          <mc:Fallback>
            <p:pic>
              <p:nvPicPr>
                <p:cNvPr id="10262" name="Encre 10261">
                  <a:extLst>
                    <a:ext uri="{FF2B5EF4-FFF2-40B4-BE49-F238E27FC236}">
                      <a16:creationId xmlns:a16="http://schemas.microsoft.com/office/drawing/2014/main" id="{98966C3B-33BF-41CE-593B-404511D9437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330151" y="4406650"/>
                  <a:ext cx="244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0263" name="Encre 10262">
                  <a:extLst>
                    <a:ext uri="{FF2B5EF4-FFF2-40B4-BE49-F238E27FC236}">
                      <a16:creationId xmlns:a16="http://schemas.microsoft.com/office/drawing/2014/main" id="{E7D1F93B-F0E2-40AA-8C64-DE0EEFA7BCAE}"/>
                    </a:ext>
                  </a:extLst>
                </p14:cNvPr>
                <p14:cNvContentPartPr/>
                <p14:nvPr/>
              </p14:nvContentPartPr>
              <p14:xfrm>
                <a:off x="9456871" y="4492690"/>
                <a:ext cx="210960" cy="47520"/>
              </p14:xfrm>
            </p:contentPart>
          </mc:Choice>
          <mc:Fallback>
            <p:pic>
              <p:nvPicPr>
                <p:cNvPr id="10263" name="Encre 10262">
                  <a:extLst>
                    <a:ext uri="{FF2B5EF4-FFF2-40B4-BE49-F238E27FC236}">
                      <a16:creationId xmlns:a16="http://schemas.microsoft.com/office/drawing/2014/main" id="{E7D1F93B-F0E2-40AA-8C64-DE0EEFA7BCA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50751" y="4486570"/>
                  <a:ext cx="223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0264" name="Encre 10263">
                  <a:extLst>
                    <a:ext uri="{FF2B5EF4-FFF2-40B4-BE49-F238E27FC236}">
                      <a16:creationId xmlns:a16="http://schemas.microsoft.com/office/drawing/2014/main" id="{58145FAC-57B2-1238-E5F1-003FD89D879C}"/>
                    </a:ext>
                  </a:extLst>
                </p14:cNvPr>
                <p14:cNvContentPartPr/>
                <p14:nvPr/>
              </p14:nvContentPartPr>
              <p14:xfrm>
                <a:off x="9831631" y="4310530"/>
                <a:ext cx="176040" cy="184680"/>
              </p14:xfrm>
            </p:contentPart>
          </mc:Choice>
          <mc:Fallback>
            <p:pic>
              <p:nvPicPr>
                <p:cNvPr id="10264" name="Encre 10263">
                  <a:extLst>
                    <a:ext uri="{FF2B5EF4-FFF2-40B4-BE49-F238E27FC236}">
                      <a16:creationId xmlns:a16="http://schemas.microsoft.com/office/drawing/2014/main" id="{58145FAC-57B2-1238-E5F1-003FD89D879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25511" y="4304410"/>
                  <a:ext cx="1882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0" name="Groupe 10269">
            <a:extLst>
              <a:ext uri="{FF2B5EF4-FFF2-40B4-BE49-F238E27FC236}">
                <a16:creationId xmlns:a16="http://schemas.microsoft.com/office/drawing/2014/main" id="{58104FBF-CC63-D1E2-5218-84F93B09CCA6}"/>
              </a:ext>
            </a:extLst>
          </p:cNvPr>
          <p:cNvGrpSpPr/>
          <p:nvPr/>
        </p:nvGrpSpPr>
        <p:grpSpPr>
          <a:xfrm>
            <a:off x="10226551" y="4063210"/>
            <a:ext cx="799920" cy="456480"/>
            <a:chOff x="10226551" y="4063210"/>
            <a:chExt cx="7999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0266" name="Encre 10265">
                  <a:extLst>
                    <a:ext uri="{FF2B5EF4-FFF2-40B4-BE49-F238E27FC236}">
                      <a16:creationId xmlns:a16="http://schemas.microsoft.com/office/drawing/2014/main" id="{960414D3-F16D-E6B1-C04E-9AF54E8A0389}"/>
                    </a:ext>
                  </a:extLst>
                </p14:cNvPr>
                <p14:cNvContentPartPr/>
                <p14:nvPr/>
              </p14:nvContentPartPr>
              <p14:xfrm>
                <a:off x="10226551" y="4341850"/>
                <a:ext cx="275400" cy="57960"/>
              </p14:xfrm>
            </p:contentPart>
          </mc:Choice>
          <mc:Fallback>
            <p:pic>
              <p:nvPicPr>
                <p:cNvPr id="10266" name="Encre 10265">
                  <a:extLst>
                    <a:ext uri="{FF2B5EF4-FFF2-40B4-BE49-F238E27FC236}">
                      <a16:creationId xmlns:a16="http://schemas.microsoft.com/office/drawing/2014/main" id="{960414D3-F16D-E6B1-C04E-9AF54E8A038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220431" y="4335730"/>
                  <a:ext cx="287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0267" name="Encre 10266">
                  <a:extLst>
                    <a:ext uri="{FF2B5EF4-FFF2-40B4-BE49-F238E27FC236}">
                      <a16:creationId xmlns:a16="http://schemas.microsoft.com/office/drawing/2014/main" id="{0B9C3BDC-6D02-FCBB-09DB-126357627B59}"/>
                    </a:ext>
                  </a:extLst>
                </p14:cNvPr>
                <p14:cNvContentPartPr/>
                <p14:nvPr/>
              </p14:nvContentPartPr>
              <p14:xfrm>
                <a:off x="10359751" y="4252570"/>
                <a:ext cx="32760" cy="210240"/>
              </p14:xfrm>
            </p:contentPart>
          </mc:Choice>
          <mc:Fallback>
            <p:pic>
              <p:nvPicPr>
                <p:cNvPr id="10267" name="Encre 10266">
                  <a:extLst>
                    <a:ext uri="{FF2B5EF4-FFF2-40B4-BE49-F238E27FC236}">
                      <a16:creationId xmlns:a16="http://schemas.microsoft.com/office/drawing/2014/main" id="{0B9C3BDC-6D02-FCBB-09DB-126357627B5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53631" y="4246450"/>
                  <a:ext cx="45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0268" name="Encre 10267">
                  <a:extLst>
                    <a:ext uri="{FF2B5EF4-FFF2-40B4-BE49-F238E27FC236}">
                      <a16:creationId xmlns:a16="http://schemas.microsoft.com/office/drawing/2014/main" id="{0B5DB8AB-092E-A81A-42E8-625005DE60F1}"/>
                    </a:ext>
                  </a:extLst>
                </p14:cNvPr>
                <p14:cNvContentPartPr/>
                <p14:nvPr/>
              </p14:nvContentPartPr>
              <p14:xfrm>
                <a:off x="10652071" y="4136290"/>
                <a:ext cx="99360" cy="383400"/>
              </p14:xfrm>
            </p:contentPart>
          </mc:Choice>
          <mc:Fallback>
            <p:pic>
              <p:nvPicPr>
                <p:cNvPr id="10268" name="Encre 10267">
                  <a:extLst>
                    <a:ext uri="{FF2B5EF4-FFF2-40B4-BE49-F238E27FC236}">
                      <a16:creationId xmlns:a16="http://schemas.microsoft.com/office/drawing/2014/main" id="{0B5DB8AB-092E-A81A-42E8-625005DE60F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645951" y="4130170"/>
                  <a:ext cx="111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0269" name="Encre 10268">
                  <a:extLst>
                    <a:ext uri="{FF2B5EF4-FFF2-40B4-BE49-F238E27FC236}">
                      <a16:creationId xmlns:a16="http://schemas.microsoft.com/office/drawing/2014/main" id="{716AEF01-C82E-8245-2F2C-AB03830944E2}"/>
                    </a:ext>
                  </a:extLst>
                </p14:cNvPr>
                <p14:cNvContentPartPr/>
                <p14:nvPr/>
              </p14:nvContentPartPr>
              <p14:xfrm>
                <a:off x="10567831" y="4063210"/>
                <a:ext cx="458640" cy="39240"/>
              </p14:xfrm>
            </p:contentPart>
          </mc:Choice>
          <mc:Fallback>
            <p:pic>
              <p:nvPicPr>
                <p:cNvPr id="10269" name="Encre 10268">
                  <a:extLst>
                    <a:ext uri="{FF2B5EF4-FFF2-40B4-BE49-F238E27FC236}">
                      <a16:creationId xmlns:a16="http://schemas.microsoft.com/office/drawing/2014/main" id="{716AEF01-C82E-8245-2F2C-AB03830944E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61711" y="4057090"/>
                  <a:ext cx="47088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739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16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411760" y="3933056"/>
            <a:ext cx="3803286" cy="1477328"/>
          </a:xfrm>
          <a:prstGeom prst="rect">
            <a:avLst/>
          </a:prstGeom>
          <a:solidFill>
            <a:srgbClr val="FF0000">
              <a:alpha val="6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1 :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7</a:t>
            </a:r>
            <a:r>
              <a:rPr lang="fr-BE" dirty="0"/>
              <a:t>= F</a:t>
            </a:r>
            <a:r>
              <a:rPr lang="fr-BE" baseline="-25000" dirty="0"/>
              <a:t>3</a:t>
            </a:r>
            <a:r>
              <a:rPr lang="fr-BE" dirty="0"/>
              <a:t> + F</a:t>
            </a:r>
            <a:r>
              <a:rPr lang="fr-BE" baseline="-25000" dirty="0"/>
              <a:t>5</a:t>
            </a:r>
            <a:r>
              <a:rPr lang="fr-BE" dirty="0"/>
              <a:t> = (F</a:t>
            </a:r>
            <a:r>
              <a:rPr lang="fr-BE" baseline="-25000" dirty="0"/>
              <a:t>3</a:t>
            </a:r>
            <a:r>
              <a:rPr lang="fr-BE" dirty="0"/>
              <a:t> OU F</a:t>
            </a:r>
            <a:r>
              <a:rPr lang="fr-BE" baseline="-25000" dirty="0"/>
              <a:t>5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(X.Y)’  =  X’  +   Y’ </a:t>
            </a:r>
          </a:p>
        </p:txBody>
      </p:sp>
      <p:pic>
        <p:nvPicPr>
          <p:cNvPr id="12290" name="Picture 2" descr="C:\Users\vande\AppData\Local\Temp\SNAGHTML4f5103f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772816"/>
            <a:ext cx="8640000" cy="1620000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297875" y="1772816"/>
            <a:ext cx="0" cy="16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37B5DD4-2AB8-4838-B58C-6504D7FE1957}"/>
              </a:ext>
            </a:extLst>
          </p:cNvPr>
          <p:cNvCxnSpPr>
            <a:cxnSpLocks/>
          </p:cNvCxnSpPr>
          <p:nvPr/>
        </p:nvCxnSpPr>
        <p:spPr>
          <a:xfrm>
            <a:off x="3275856" y="4869160"/>
            <a:ext cx="1239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C3E2744-24B0-4069-8BDD-935026441821}"/>
              </a:ext>
            </a:extLst>
          </p:cNvPr>
          <p:cNvCxnSpPr/>
          <p:nvPr/>
        </p:nvCxnSpPr>
        <p:spPr>
          <a:xfrm>
            <a:off x="3491880" y="4869160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3042B26-76B7-4DC4-B44E-86FFF3EF28D6}"/>
              </a:ext>
            </a:extLst>
          </p:cNvPr>
          <p:cNvCxnSpPr/>
          <p:nvPr/>
        </p:nvCxnSpPr>
        <p:spPr>
          <a:xfrm>
            <a:off x="3923928" y="4869160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4B85001A-9621-1A51-5C8A-A190E156D13D}"/>
                  </a:ext>
                </a:extLst>
              </p14:cNvPr>
              <p14:cNvContentPartPr/>
              <p14:nvPr/>
            </p14:nvContentPartPr>
            <p14:xfrm>
              <a:off x="10004224" y="3527542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4B85001A-9621-1A51-5C8A-A190E156D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104" y="352142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C710F4B4-9829-68A7-20C2-3F9689C51797}"/>
                  </a:ext>
                </a:extLst>
              </p14:cNvPr>
              <p14:cNvContentPartPr/>
              <p14:nvPr/>
            </p14:nvContentPartPr>
            <p14:xfrm>
              <a:off x="8075344" y="4187782"/>
              <a:ext cx="402480" cy="5040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C710F4B4-9829-68A7-20C2-3F9689C517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9229" y="4181662"/>
                <a:ext cx="414709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e 49">
            <a:extLst>
              <a:ext uri="{FF2B5EF4-FFF2-40B4-BE49-F238E27FC236}">
                <a16:creationId xmlns:a16="http://schemas.microsoft.com/office/drawing/2014/main" id="{E3D659EA-48D2-AA9E-FBEE-F16818CC8DF5}"/>
              </a:ext>
            </a:extLst>
          </p:cNvPr>
          <p:cNvGrpSpPr/>
          <p:nvPr/>
        </p:nvGrpSpPr>
        <p:grpSpPr>
          <a:xfrm>
            <a:off x="6942553" y="4025410"/>
            <a:ext cx="600120" cy="691560"/>
            <a:chOff x="6942553" y="4025410"/>
            <a:chExt cx="60012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A38F6B64-2A78-9907-2556-AF35409F4462}"/>
                    </a:ext>
                  </a:extLst>
                </p14:cNvPr>
                <p14:cNvContentPartPr/>
                <p14:nvPr/>
              </p14:nvContentPartPr>
              <p14:xfrm>
                <a:off x="6942553" y="4025410"/>
                <a:ext cx="362520" cy="69156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A38F6B64-2A78-9907-2556-AF35409F4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6433" y="4019290"/>
                  <a:ext cx="37476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496C51E5-3C3B-6880-882E-F27F4E60789A}"/>
                    </a:ext>
                  </a:extLst>
                </p14:cNvPr>
                <p14:cNvContentPartPr/>
                <p14:nvPr/>
              </p14:nvContentPartPr>
              <p14:xfrm>
                <a:off x="6966673" y="4400170"/>
                <a:ext cx="268920" cy="8532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496C51E5-3C3B-6880-882E-F27F4E6078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0553" y="4394050"/>
                  <a:ext cx="281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3F13F6-30C9-3D6B-F2FC-74C4D453228B}"/>
                    </a:ext>
                  </a:extLst>
                </p14:cNvPr>
                <p14:cNvContentPartPr/>
                <p14:nvPr/>
              </p14:nvContentPartPr>
              <p14:xfrm>
                <a:off x="7358713" y="4418530"/>
                <a:ext cx="183960" cy="2386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3F13F6-30C9-3D6B-F2FC-74C4D45322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93" y="4412410"/>
                  <a:ext cx="19620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1E520A75-F2F3-3435-4A40-C3F0AD604726}"/>
                  </a:ext>
                </a:extLst>
              </p14:cNvPr>
              <p14:cNvContentPartPr/>
              <p14:nvPr/>
            </p14:nvContentPartPr>
            <p14:xfrm>
              <a:off x="7818073" y="4369210"/>
              <a:ext cx="123480" cy="1908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1E520A75-F2F3-3435-4A40-C3F0AD6047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11953" y="4363090"/>
                <a:ext cx="135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178A4810-38F0-C2A5-ABB9-763BAA5D4CD6}"/>
                  </a:ext>
                </a:extLst>
              </p14:cNvPr>
              <p14:cNvContentPartPr/>
              <p14:nvPr/>
            </p14:nvContentPartPr>
            <p14:xfrm>
              <a:off x="7836793" y="4500610"/>
              <a:ext cx="126360" cy="2628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178A4810-38F0-C2A5-ABB9-763BAA5D4C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0673" y="4494490"/>
                <a:ext cx="1386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e 55">
            <a:extLst>
              <a:ext uri="{FF2B5EF4-FFF2-40B4-BE49-F238E27FC236}">
                <a16:creationId xmlns:a16="http://schemas.microsoft.com/office/drawing/2014/main" id="{0D6EDD4E-927E-7C1A-89A0-5A01D0504D34}"/>
              </a:ext>
            </a:extLst>
          </p:cNvPr>
          <p:cNvGrpSpPr/>
          <p:nvPr/>
        </p:nvGrpSpPr>
        <p:grpSpPr>
          <a:xfrm>
            <a:off x="8247553" y="4191730"/>
            <a:ext cx="412920" cy="437760"/>
            <a:chOff x="8247553" y="4191730"/>
            <a:chExt cx="41292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C197E262-1969-C985-6C1D-C4090B98396B}"/>
                    </a:ext>
                  </a:extLst>
                </p14:cNvPr>
                <p14:cNvContentPartPr/>
                <p14:nvPr/>
              </p14:nvContentPartPr>
              <p14:xfrm>
                <a:off x="8314153" y="4203250"/>
                <a:ext cx="108360" cy="25236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C197E262-1969-C985-6C1D-C4090B9839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8033" y="4197130"/>
                  <a:ext cx="120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1EBA2DF-B4B3-1D66-2470-C4B331B206A0}"/>
                    </a:ext>
                  </a:extLst>
                </p14:cNvPr>
                <p14:cNvContentPartPr/>
                <p14:nvPr/>
              </p14:nvContentPartPr>
              <p14:xfrm>
                <a:off x="8247553" y="4191730"/>
                <a:ext cx="189360" cy="30384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1EBA2DF-B4B3-1D66-2470-C4B331B206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41433" y="4185610"/>
                  <a:ext cx="201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0F1FDB86-B8B4-63A3-2FC8-FEC9D88CDBB6}"/>
                    </a:ext>
                  </a:extLst>
                </p14:cNvPr>
                <p14:cNvContentPartPr/>
                <p14:nvPr/>
              </p14:nvContentPartPr>
              <p14:xfrm>
                <a:off x="8540953" y="4230250"/>
                <a:ext cx="74160" cy="16668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0F1FDB86-B8B4-63A3-2FC8-FEC9D88CDB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4833" y="4224130"/>
                  <a:ext cx="86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CFEFECCA-1995-D34F-A1DC-5A4BCB36E20D}"/>
                    </a:ext>
                  </a:extLst>
                </p14:cNvPr>
                <p14:cNvContentPartPr/>
                <p14:nvPr/>
              </p14:nvContentPartPr>
              <p14:xfrm>
                <a:off x="8586673" y="4276330"/>
                <a:ext cx="73800" cy="3531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CFEFECCA-1995-D34F-A1DC-5A4BCB36E2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0553" y="4270210"/>
                  <a:ext cx="8604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9C2E2B9C-4B1F-B0BA-27E6-03233847EFC3}"/>
                  </a:ext>
                </a:extLst>
              </p14:cNvPr>
              <p14:cNvContentPartPr/>
              <p14:nvPr/>
            </p14:nvContentPartPr>
            <p14:xfrm>
              <a:off x="8315593" y="4058530"/>
              <a:ext cx="464400" cy="2412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9C2E2B9C-4B1F-B0BA-27E6-03233847EF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9473" y="4052410"/>
                <a:ext cx="476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61A20755-673E-1DD5-6730-14B1A28F826E}"/>
                  </a:ext>
                </a:extLst>
              </p14:cNvPr>
              <p14:cNvContentPartPr/>
              <p14:nvPr/>
            </p14:nvContentPartPr>
            <p14:xfrm>
              <a:off x="2868073" y="2331250"/>
              <a:ext cx="8640" cy="6480"/>
            </p14:xfrm>
          </p:contentPart>
        </mc:Choice>
        <mc:Fallback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61A20755-673E-1DD5-6730-14B1A28F82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61953" y="2325130"/>
                <a:ext cx="208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E8AB55F5-5D13-5855-F952-0A05234D477A}"/>
                  </a:ext>
                </a:extLst>
              </p14:cNvPr>
              <p14:cNvContentPartPr/>
              <p14:nvPr/>
            </p14:nvContentPartPr>
            <p14:xfrm>
              <a:off x="3905593" y="2263930"/>
              <a:ext cx="360" cy="36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E8AB55F5-5D13-5855-F952-0A05234D47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99473" y="22578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5E36C275-520F-3AEE-DD00-4BC10C0F8F3B}"/>
                  </a:ext>
                </a:extLst>
              </p14:cNvPr>
              <p14:cNvContentPartPr/>
              <p14:nvPr/>
            </p14:nvContentPartPr>
            <p14:xfrm>
              <a:off x="4829713" y="2268250"/>
              <a:ext cx="5400" cy="1152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5E36C275-520F-3AEE-DD00-4BC10C0F8F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3593" y="2262130"/>
                <a:ext cx="17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E4D65C00-54A1-BF53-C237-6706BFC44887}"/>
                  </a:ext>
                </a:extLst>
              </p14:cNvPr>
              <p14:cNvContentPartPr/>
              <p14:nvPr/>
            </p14:nvContentPartPr>
            <p14:xfrm>
              <a:off x="2918113" y="2641570"/>
              <a:ext cx="360" cy="36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E4D65C00-54A1-BF53-C237-6706BFC448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1993" y="26354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3AD5EB5F-696F-0C0D-0190-F3D640755096}"/>
                  </a:ext>
                </a:extLst>
              </p14:cNvPr>
              <p14:cNvContentPartPr/>
              <p14:nvPr/>
            </p14:nvContentPartPr>
            <p14:xfrm>
              <a:off x="4030873" y="2596930"/>
              <a:ext cx="360" cy="36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3AD5EB5F-696F-0C0D-0190-F3D6407550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24753" y="25908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247CCC09-33B0-433D-0D06-CBC88DE254E2}"/>
                  </a:ext>
                </a:extLst>
              </p14:cNvPr>
              <p14:cNvContentPartPr/>
              <p14:nvPr/>
            </p14:nvContentPartPr>
            <p14:xfrm>
              <a:off x="4808833" y="2616730"/>
              <a:ext cx="12960" cy="360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247CCC09-33B0-433D-0D06-CBC88DE254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02713" y="2610610"/>
                <a:ext cx="252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4" name="Encre 1023">
                <a:extLst>
                  <a:ext uri="{FF2B5EF4-FFF2-40B4-BE49-F238E27FC236}">
                    <a16:creationId xmlns:a16="http://schemas.microsoft.com/office/drawing/2014/main" id="{F05F3E5E-2D89-F8EA-8AFE-A4110FF131BA}"/>
                  </a:ext>
                </a:extLst>
              </p14:cNvPr>
              <p14:cNvContentPartPr/>
              <p14:nvPr/>
            </p14:nvContentPartPr>
            <p14:xfrm>
              <a:off x="2957353" y="2963770"/>
              <a:ext cx="360" cy="360"/>
            </p14:xfrm>
          </p:contentPart>
        </mc:Choice>
        <mc:Fallback>
          <p:pic>
            <p:nvPicPr>
              <p:cNvPr id="1024" name="Encre 1023">
                <a:extLst>
                  <a:ext uri="{FF2B5EF4-FFF2-40B4-BE49-F238E27FC236}">
                    <a16:creationId xmlns:a16="http://schemas.microsoft.com/office/drawing/2014/main" id="{F05F3E5E-2D89-F8EA-8AFE-A4110FF131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1233" y="29576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25" name="Encre 1024">
                <a:extLst>
                  <a:ext uri="{FF2B5EF4-FFF2-40B4-BE49-F238E27FC236}">
                    <a16:creationId xmlns:a16="http://schemas.microsoft.com/office/drawing/2014/main" id="{4E5B1E5B-5F9E-8361-FF42-1C6958E6BF14}"/>
                  </a:ext>
                </a:extLst>
              </p14:cNvPr>
              <p14:cNvContentPartPr/>
              <p14:nvPr/>
            </p14:nvContentPartPr>
            <p14:xfrm>
              <a:off x="3948073" y="2897890"/>
              <a:ext cx="360" cy="360"/>
            </p14:xfrm>
          </p:contentPart>
        </mc:Choice>
        <mc:Fallback>
          <p:pic>
            <p:nvPicPr>
              <p:cNvPr id="1025" name="Encre 1024">
                <a:extLst>
                  <a:ext uri="{FF2B5EF4-FFF2-40B4-BE49-F238E27FC236}">
                    <a16:creationId xmlns:a16="http://schemas.microsoft.com/office/drawing/2014/main" id="{4E5B1E5B-5F9E-8361-FF42-1C6958E6BF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1953" y="28917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7" name="Encre 1026">
                <a:extLst>
                  <a:ext uri="{FF2B5EF4-FFF2-40B4-BE49-F238E27FC236}">
                    <a16:creationId xmlns:a16="http://schemas.microsoft.com/office/drawing/2014/main" id="{38678A85-2609-4098-1814-D514F71BF7F1}"/>
                  </a:ext>
                </a:extLst>
              </p14:cNvPr>
              <p14:cNvContentPartPr/>
              <p14:nvPr/>
            </p14:nvContentPartPr>
            <p14:xfrm>
              <a:off x="4832953" y="2973850"/>
              <a:ext cx="360" cy="360"/>
            </p14:xfrm>
          </p:contentPart>
        </mc:Choice>
        <mc:Fallback>
          <p:pic>
            <p:nvPicPr>
              <p:cNvPr id="1027" name="Encre 1026">
                <a:extLst>
                  <a:ext uri="{FF2B5EF4-FFF2-40B4-BE49-F238E27FC236}">
                    <a16:creationId xmlns:a16="http://schemas.microsoft.com/office/drawing/2014/main" id="{38678A85-2609-4098-1814-D514F71BF7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26833" y="29677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29" name="Encre 1028">
                <a:extLst>
                  <a:ext uri="{FF2B5EF4-FFF2-40B4-BE49-F238E27FC236}">
                    <a16:creationId xmlns:a16="http://schemas.microsoft.com/office/drawing/2014/main" id="{2E37F53E-816B-26C4-431F-EF8F74913D71}"/>
                  </a:ext>
                </a:extLst>
              </p14:cNvPr>
              <p14:cNvContentPartPr/>
              <p14:nvPr/>
            </p14:nvContentPartPr>
            <p14:xfrm>
              <a:off x="3014233" y="3266530"/>
              <a:ext cx="360" cy="360"/>
            </p14:xfrm>
          </p:contentPart>
        </mc:Choice>
        <mc:Fallback>
          <p:pic>
            <p:nvPicPr>
              <p:cNvPr id="1029" name="Encre 1028">
                <a:extLst>
                  <a:ext uri="{FF2B5EF4-FFF2-40B4-BE49-F238E27FC236}">
                    <a16:creationId xmlns:a16="http://schemas.microsoft.com/office/drawing/2014/main" id="{2E37F53E-816B-26C4-431F-EF8F74913D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8113" y="32604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1" name="Encre 1030">
                <a:extLst>
                  <a:ext uri="{FF2B5EF4-FFF2-40B4-BE49-F238E27FC236}">
                    <a16:creationId xmlns:a16="http://schemas.microsoft.com/office/drawing/2014/main" id="{BB6A7C61-7FD8-E763-89C1-1A5ACCF89782}"/>
                  </a:ext>
                </a:extLst>
              </p14:cNvPr>
              <p14:cNvContentPartPr/>
              <p14:nvPr/>
            </p14:nvContentPartPr>
            <p14:xfrm>
              <a:off x="3879673" y="3279130"/>
              <a:ext cx="360" cy="360"/>
            </p14:xfrm>
          </p:contentPart>
        </mc:Choice>
        <mc:Fallback>
          <p:pic>
            <p:nvPicPr>
              <p:cNvPr id="1031" name="Encre 1030">
                <a:extLst>
                  <a:ext uri="{FF2B5EF4-FFF2-40B4-BE49-F238E27FC236}">
                    <a16:creationId xmlns:a16="http://schemas.microsoft.com/office/drawing/2014/main" id="{BB6A7C61-7FD8-E763-89C1-1A5ACCF897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3553" y="32730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2" name="Encre 1031">
                <a:extLst>
                  <a:ext uri="{FF2B5EF4-FFF2-40B4-BE49-F238E27FC236}">
                    <a16:creationId xmlns:a16="http://schemas.microsoft.com/office/drawing/2014/main" id="{77899B26-DF54-FD0E-26FE-B64E462004E5}"/>
                  </a:ext>
                </a:extLst>
              </p14:cNvPr>
              <p14:cNvContentPartPr/>
              <p14:nvPr/>
            </p14:nvContentPartPr>
            <p14:xfrm>
              <a:off x="4873273" y="3392530"/>
              <a:ext cx="14760" cy="15480"/>
            </p14:xfrm>
          </p:contentPart>
        </mc:Choice>
        <mc:Fallback>
          <p:pic>
            <p:nvPicPr>
              <p:cNvPr id="1032" name="Encre 1031">
                <a:extLst>
                  <a:ext uri="{FF2B5EF4-FFF2-40B4-BE49-F238E27FC236}">
                    <a16:creationId xmlns:a16="http://schemas.microsoft.com/office/drawing/2014/main" id="{77899B26-DF54-FD0E-26FE-B64E462004E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67153" y="3386410"/>
                <a:ext cx="270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2" name="Groupe 1041">
            <a:extLst>
              <a:ext uri="{FF2B5EF4-FFF2-40B4-BE49-F238E27FC236}">
                <a16:creationId xmlns:a16="http://schemas.microsoft.com/office/drawing/2014/main" id="{7F82A82A-AE8B-3D54-C91A-1B6B9A4FAD19}"/>
              </a:ext>
            </a:extLst>
          </p:cNvPr>
          <p:cNvGrpSpPr/>
          <p:nvPr/>
        </p:nvGrpSpPr>
        <p:grpSpPr>
          <a:xfrm>
            <a:off x="7698913" y="4856290"/>
            <a:ext cx="1368000" cy="509040"/>
            <a:chOff x="7698913" y="4856290"/>
            <a:chExt cx="13680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C669C079-F741-8BBD-AE28-6FFC382F8BAF}"/>
                    </a:ext>
                  </a:extLst>
                </p14:cNvPr>
                <p14:cNvContentPartPr/>
                <p14:nvPr/>
              </p14:nvContentPartPr>
              <p14:xfrm>
                <a:off x="7744633" y="5076970"/>
                <a:ext cx="191160" cy="14400"/>
              </p14:xfrm>
            </p:contentPart>
          </mc:Choice>
          <mc:Fallback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C669C079-F741-8BBD-AE28-6FFC382F8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38513" y="5070850"/>
                  <a:ext cx="20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4" name="Encre 1033">
                  <a:extLst>
                    <a:ext uri="{FF2B5EF4-FFF2-40B4-BE49-F238E27FC236}">
                      <a16:creationId xmlns:a16="http://schemas.microsoft.com/office/drawing/2014/main" id="{4A8CECCF-B796-25B8-E1C7-1F5CC3111723}"/>
                    </a:ext>
                  </a:extLst>
                </p14:cNvPr>
                <p14:cNvContentPartPr/>
                <p14:nvPr/>
              </p14:nvContentPartPr>
              <p14:xfrm>
                <a:off x="7698913" y="5212690"/>
                <a:ext cx="199440" cy="52200"/>
              </p14:xfrm>
            </p:contentPart>
          </mc:Choice>
          <mc:Fallback>
            <p:pic>
              <p:nvPicPr>
                <p:cNvPr id="1034" name="Encre 1033">
                  <a:extLst>
                    <a:ext uri="{FF2B5EF4-FFF2-40B4-BE49-F238E27FC236}">
                      <a16:creationId xmlns:a16="http://schemas.microsoft.com/office/drawing/2014/main" id="{4A8CECCF-B796-25B8-E1C7-1F5CC31117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92793" y="5206570"/>
                  <a:ext cx="211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4A7A78C4-3855-3D8A-4549-A19CBE78A15C}"/>
                    </a:ext>
                  </a:extLst>
                </p14:cNvPr>
                <p14:cNvContentPartPr/>
                <p14:nvPr/>
              </p14:nvContentPartPr>
              <p14:xfrm>
                <a:off x="8164753" y="5028010"/>
                <a:ext cx="183960" cy="223920"/>
              </p14:xfrm>
            </p:contentPart>
          </mc:Choice>
          <mc:Fallback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4A7A78C4-3855-3D8A-4549-A19CBE78A1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58633" y="5021890"/>
                  <a:ext cx="196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6" name="Encre 1035">
                  <a:extLst>
                    <a:ext uri="{FF2B5EF4-FFF2-40B4-BE49-F238E27FC236}">
                      <a16:creationId xmlns:a16="http://schemas.microsoft.com/office/drawing/2014/main" id="{D7F776CA-A8EC-3EFF-E290-CF749A37DCC2}"/>
                    </a:ext>
                  </a:extLst>
                </p14:cNvPr>
                <p14:cNvContentPartPr/>
                <p14:nvPr/>
              </p14:nvContentPartPr>
              <p14:xfrm>
                <a:off x="8143873" y="5049610"/>
                <a:ext cx="158760" cy="251640"/>
              </p14:xfrm>
            </p:contentPart>
          </mc:Choice>
          <mc:Fallback>
            <p:pic>
              <p:nvPicPr>
                <p:cNvPr id="1036" name="Encre 1035">
                  <a:extLst>
                    <a:ext uri="{FF2B5EF4-FFF2-40B4-BE49-F238E27FC236}">
                      <a16:creationId xmlns:a16="http://schemas.microsoft.com/office/drawing/2014/main" id="{D7F776CA-A8EC-3EFF-E290-CF749A37DC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37753" y="5043490"/>
                  <a:ext cx="171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7" name="Encre 1036">
                  <a:extLst>
                    <a:ext uri="{FF2B5EF4-FFF2-40B4-BE49-F238E27FC236}">
                      <a16:creationId xmlns:a16="http://schemas.microsoft.com/office/drawing/2014/main" id="{79ECCA80-F612-B850-0064-D9EBDB061DCD}"/>
                    </a:ext>
                  </a:extLst>
                </p14:cNvPr>
                <p14:cNvContentPartPr/>
                <p14:nvPr/>
              </p14:nvContentPartPr>
              <p14:xfrm>
                <a:off x="8047393" y="4904170"/>
                <a:ext cx="360360" cy="5040"/>
              </p14:xfrm>
            </p:contentPart>
          </mc:Choice>
          <mc:Fallback>
            <p:pic>
              <p:nvPicPr>
                <p:cNvPr id="1037" name="Encre 1036">
                  <a:extLst>
                    <a:ext uri="{FF2B5EF4-FFF2-40B4-BE49-F238E27FC236}">
                      <a16:creationId xmlns:a16="http://schemas.microsoft.com/office/drawing/2014/main" id="{79ECCA80-F612-B850-0064-D9EBDB061D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41273" y="4898050"/>
                  <a:ext cx="372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A8813A7F-323F-5183-654D-303C0907E006}"/>
                    </a:ext>
                  </a:extLst>
                </p14:cNvPr>
                <p14:cNvContentPartPr/>
                <p14:nvPr/>
              </p14:nvContentPartPr>
              <p14:xfrm>
                <a:off x="8528713" y="5117290"/>
                <a:ext cx="193680" cy="3204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A8813A7F-323F-5183-654D-303C0907E00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22593" y="5111170"/>
                  <a:ext cx="205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39" name="Encre 1038">
                  <a:extLst>
                    <a:ext uri="{FF2B5EF4-FFF2-40B4-BE49-F238E27FC236}">
                      <a16:creationId xmlns:a16="http://schemas.microsoft.com/office/drawing/2014/main" id="{27847F25-5548-4968-C845-D4CA4F65BCAE}"/>
                    </a:ext>
                  </a:extLst>
                </p14:cNvPr>
                <p14:cNvContentPartPr/>
                <p14:nvPr/>
              </p14:nvContentPartPr>
              <p14:xfrm>
                <a:off x="8608633" y="5026210"/>
                <a:ext cx="10080" cy="273240"/>
              </p14:xfrm>
            </p:contentPart>
          </mc:Choice>
          <mc:Fallback>
            <p:pic>
              <p:nvPicPr>
                <p:cNvPr id="1039" name="Encre 1038">
                  <a:extLst>
                    <a:ext uri="{FF2B5EF4-FFF2-40B4-BE49-F238E27FC236}">
                      <a16:creationId xmlns:a16="http://schemas.microsoft.com/office/drawing/2014/main" id="{27847F25-5548-4968-C845-D4CA4F65BC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02513" y="5020090"/>
                  <a:ext cx="22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40" name="Encre 1039">
                  <a:extLst>
                    <a:ext uri="{FF2B5EF4-FFF2-40B4-BE49-F238E27FC236}">
                      <a16:creationId xmlns:a16="http://schemas.microsoft.com/office/drawing/2014/main" id="{B74CEBFC-6CC0-F926-4CE5-0B4001F7AD09}"/>
                    </a:ext>
                  </a:extLst>
                </p14:cNvPr>
                <p14:cNvContentPartPr/>
                <p14:nvPr/>
              </p14:nvContentPartPr>
              <p14:xfrm>
                <a:off x="8824273" y="4999930"/>
                <a:ext cx="126000" cy="365400"/>
              </p14:xfrm>
            </p:contentPart>
          </mc:Choice>
          <mc:Fallback>
            <p:pic>
              <p:nvPicPr>
                <p:cNvPr id="1040" name="Encre 1039">
                  <a:extLst>
                    <a:ext uri="{FF2B5EF4-FFF2-40B4-BE49-F238E27FC236}">
                      <a16:creationId xmlns:a16="http://schemas.microsoft.com/office/drawing/2014/main" id="{B74CEBFC-6CC0-F926-4CE5-0B4001F7AD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18153" y="4993810"/>
                  <a:ext cx="13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ED17EC21-3122-111F-E315-050BC65F2000}"/>
                    </a:ext>
                  </a:extLst>
                </p14:cNvPr>
                <p14:cNvContentPartPr/>
                <p14:nvPr/>
              </p14:nvContentPartPr>
              <p14:xfrm>
                <a:off x="8761633" y="4856290"/>
                <a:ext cx="305280" cy="1368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ED17EC21-3122-111F-E315-050BC65F20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55513" y="4850170"/>
                  <a:ext cx="317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BE5809DE-B7C7-9B25-2CCA-60C8D961A647}"/>
              </a:ext>
            </a:extLst>
          </p:cNvPr>
          <p:cNvGrpSpPr/>
          <p:nvPr/>
        </p:nvGrpSpPr>
        <p:grpSpPr>
          <a:xfrm>
            <a:off x="3647833" y="5730010"/>
            <a:ext cx="504720" cy="396360"/>
            <a:chOff x="3647833" y="5730010"/>
            <a:chExt cx="5047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55326A96-BDBD-F10C-D2E7-06BBF0E4FFFF}"/>
                    </a:ext>
                  </a:extLst>
                </p14:cNvPr>
                <p14:cNvContentPartPr/>
                <p14:nvPr/>
              </p14:nvContentPartPr>
              <p14:xfrm>
                <a:off x="3647833" y="5730010"/>
                <a:ext cx="315000" cy="396360"/>
              </p14:xfrm>
            </p:contentPart>
          </mc:Choice>
          <mc:Fallback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55326A96-BDBD-F10C-D2E7-06BBF0E4FF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41713" y="5723890"/>
                  <a:ext cx="327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CCD5F131-1EC9-9E8E-E40D-42D1E1D4F0C9}"/>
                    </a:ext>
                  </a:extLst>
                </p14:cNvPr>
                <p14:cNvContentPartPr/>
                <p14:nvPr/>
              </p14:nvContentPartPr>
              <p14:xfrm>
                <a:off x="4013233" y="5942050"/>
                <a:ext cx="139320" cy="177840"/>
              </p14:xfrm>
            </p:contentPart>
          </mc:Choice>
          <mc:Fallback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CCD5F131-1EC9-9E8E-E40D-42D1E1D4F0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07113" y="5935930"/>
                  <a:ext cx="1515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Groupe 1050">
            <a:extLst>
              <a:ext uri="{FF2B5EF4-FFF2-40B4-BE49-F238E27FC236}">
                <a16:creationId xmlns:a16="http://schemas.microsoft.com/office/drawing/2014/main" id="{22308BB5-6861-FC0E-4A4E-FF172BC6CE6D}"/>
              </a:ext>
            </a:extLst>
          </p:cNvPr>
          <p:cNvGrpSpPr/>
          <p:nvPr/>
        </p:nvGrpSpPr>
        <p:grpSpPr>
          <a:xfrm>
            <a:off x="4400593" y="5717050"/>
            <a:ext cx="1584000" cy="487080"/>
            <a:chOff x="4400593" y="5717050"/>
            <a:chExt cx="15840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46" name="Encre 1045">
                  <a:extLst>
                    <a:ext uri="{FF2B5EF4-FFF2-40B4-BE49-F238E27FC236}">
                      <a16:creationId xmlns:a16="http://schemas.microsoft.com/office/drawing/2014/main" id="{0DD73D3E-8F62-840D-F7C6-FE1D02A7A8D6}"/>
                    </a:ext>
                  </a:extLst>
                </p14:cNvPr>
                <p14:cNvContentPartPr/>
                <p14:nvPr/>
              </p14:nvContentPartPr>
              <p14:xfrm>
                <a:off x="4400593" y="5717050"/>
                <a:ext cx="399600" cy="381960"/>
              </p14:xfrm>
            </p:contentPart>
          </mc:Choice>
          <mc:Fallback>
            <p:pic>
              <p:nvPicPr>
                <p:cNvPr id="1046" name="Encre 1045">
                  <a:extLst>
                    <a:ext uri="{FF2B5EF4-FFF2-40B4-BE49-F238E27FC236}">
                      <a16:creationId xmlns:a16="http://schemas.microsoft.com/office/drawing/2014/main" id="{0DD73D3E-8F62-840D-F7C6-FE1D02A7A8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94473" y="5710930"/>
                  <a:ext cx="411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47" name="Encre 1046">
                  <a:extLst>
                    <a:ext uri="{FF2B5EF4-FFF2-40B4-BE49-F238E27FC236}">
                      <a16:creationId xmlns:a16="http://schemas.microsoft.com/office/drawing/2014/main" id="{72B4EB07-C062-5522-8F77-211ABBC05246}"/>
                    </a:ext>
                  </a:extLst>
                </p14:cNvPr>
                <p14:cNvContentPartPr/>
                <p14:nvPr/>
              </p14:nvContentPartPr>
              <p14:xfrm>
                <a:off x="4866433" y="5918650"/>
                <a:ext cx="220680" cy="153000"/>
              </p14:xfrm>
            </p:contentPart>
          </mc:Choice>
          <mc:Fallback>
            <p:pic>
              <p:nvPicPr>
                <p:cNvPr id="1047" name="Encre 1046">
                  <a:extLst>
                    <a:ext uri="{FF2B5EF4-FFF2-40B4-BE49-F238E27FC236}">
                      <a16:creationId xmlns:a16="http://schemas.microsoft.com/office/drawing/2014/main" id="{72B4EB07-C062-5522-8F77-211ABBC052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60313" y="5912530"/>
                  <a:ext cx="232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48" name="Encre 1047">
                  <a:extLst>
                    <a:ext uri="{FF2B5EF4-FFF2-40B4-BE49-F238E27FC236}">
                      <a16:creationId xmlns:a16="http://schemas.microsoft.com/office/drawing/2014/main" id="{FFE3BAE3-92BA-E08B-8AD8-8AF58E2418ED}"/>
                    </a:ext>
                  </a:extLst>
                </p14:cNvPr>
                <p14:cNvContentPartPr/>
                <p14:nvPr/>
              </p14:nvContentPartPr>
              <p14:xfrm>
                <a:off x="5092873" y="5855650"/>
                <a:ext cx="138600" cy="156600"/>
              </p14:xfrm>
            </p:contentPart>
          </mc:Choice>
          <mc:Fallback>
            <p:pic>
              <p:nvPicPr>
                <p:cNvPr id="1048" name="Encre 1047">
                  <a:extLst>
                    <a:ext uri="{FF2B5EF4-FFF2-40B4-BE49-F238E27FC236}">
                      <a16:creationId xmlns:a16="http://schemas.microsoft.com/office/drawing/2014/main" id="{FFE3BAE3-92BA-E08B-8AD8-8AF58E2418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6753" y="5849530"/>
                  <a:ext cx="15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9" name="Encre 1048">
                  <a:extLst>
                    <a:ext uri="{FF2B5EF4-FFF2-40B4-BE49-F238E27FC236}">
                      <a16:creationId xmlns:a16="http://schemas.microsoft.com/office/drawing/2014/main" id="{6D2894AE-9D16-CA1A-75EC-DAE7E412E328}"/>
                    </a:ext>
                  </a:extLst>
                </p14:cNvPr>
                <p14:cNvContentPartPr/>
                <p14:nvPr/>
              </p14:nvContentPartPr>
              <p14:xfrm>
                <a:off x="5247313" y="5878330"/>
                <a:ext cx="200160" cy="325800"/>
              </p14:xfrm>
            </p:contentPart>
          </mc:Choice>
          <mc:Fallback>
            <p:pic>
              <p:nvPicPr>
                <p:cNvPr id="1049" name="Encre 1048">
                  <a:extLst>
                    <a:ext uri="{FF2B5EF4-FFF2-40B4-BE49-F238E27FC236}">
                      <a16:creationId xmlns:a16="http://schemas.microsoft.com/office/drawing/2014/main" id="{6D2894AE-9D16-CA1A-75EC-DAE7E412E32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41193" y="5872210"/>
                  <a:ext cx="212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F61FE769-B41B-5A46-D6D9-18E81B34CD2C}"/>
                    </a:ext>
                  </a:extLst>
                </p14:cNvPr>
                <p14:cNvContentPartPr/>
                <p14:nvPr/>
              </p14:nvContentPartPr>
              <p14:xfrm>
                <a:off x="5464753" y="5904970"/>
                <a:ext cx="519840" cy="17424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F61FE769-B41B-5A46-D6D9-18E81B34CD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58633" y="5898850"/>
                  <a:ext cx="5320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563D78D9-DDA1-7794-AE1A-31DE87A50A5F}"/>
              </a:ext>
            </a:extLst>
          </p:cNvPr>
          <p:cNvGrpSpPr/>
          <p:nvPr/>
        </p:nvGrpSpPr>
        <p:grpSpPr>
          <a:xfrm>
            <a:off x="6413713" y="5652970"/>
            <a:ext cx="3139200" cy="637560"/>
            <a:chOff x="6413713" y="5652970"/>
            <a:chExt cx="313920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2" name="Encre 1051">
                  <a:extLst>
                    <a:ext uri="{FF2B5EF4-FFF2-40B4-BE49-F238E27FC236}">
                      <a16:creationId xmlns:a16="http://schemas.microsoft.com/office/drawing/2014/main" id="{95FB3DB0-FB48-4085-419E-5F861A3E95B6}"/>
                    </a:ext>
                  </a:extLst>
                </p14:cNvPr>
                <p14:cNvContentPartPr/>
                <p14:nvPr/>
              </p14:nvContentPartPr>
              <p14:xfrm>
                <a:off x="6413713" y="5756290"/>
                <a:ext cx="277920" cy="534240"/>
              </p14:xfrm>
            </p:contentPart>
          </mc:Choice>
          <mc:Fallback>
            <p:pic>
              <p:nvPicPr>
                <p:cNvPr id="1052" name="Encre 1051">
                  <a:extLst>
                    <a:ext uri="{FF2B5EF4-FFF2-40B4-BE49-F238E27FC236}">
                      <a16:creationId xmlns:a16="http://schemas.microsoft.com/office/drawing/2014/main" id="{95FB3DB0-FB48-4085-419E-5F861A3E95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07593" y="5750170"/>
                  <a:ext cx="290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3" name="Encre 1052">
                  <a:extLst>
                    <a:ext uri="{FF2B5EF4-FFF2-40B4-BE49-F238E27FC236}">
                      <a16:creationId xmlns:a16="http://schemas.microsoft.com/office/drawing/2014/main" id="{5EDFACD3-AB0C-55CC-FED3-8095BD347CD2}"/>
                    </a:ext>
                  </a:extLst>
                </p14:cNvPr>
                <p14:cNvContentPartPr/>
                <p14:nvPr/>
              </p14:nvContentPartPr>
              <p14:xfrm>
                <a:off x="6419833" y="6052570"/>
                <a:ext cx="221400" cy="93600"/>
              </p14:xfrm>
            </p:contentPart>
          </mc:Choice>
          <mc:Fallback>
            <p:pic>
              <p:nvPicPr>
                <p:cNvPr id="1053" name="Encre 1052">
                  <a:extLst>
                    <a:ext uri="{FF2B5EF4-FFF2-40B4-BE49-F238E27FC236}">
                      <a16:creationId xmlns:a16="http://schemas.microsoft.com/office/drawing/2014/main" id="{5EDFACD3-AB0C-55CC-FED3-8095BD347CD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13713" y="6046450"/>
                  <a:ext cx="233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32E82DC5-A09B-E2F0-F689-369C178725EF}"/>
                    </a:ext>
                  </a:extLst>
                </p14:cNvPr>
                <p14:cNvContentPartPr/>
                <p14:nvPr/>
              </p14:nvContentPartPr>
              <p14:xfrm>
                <a:off x="6644113" y="6059410"/>
                <a:ext cx="163080" cy="199440"/>
              </p14:xfrm>
            </p:contentPart>
          </mc:Choice>
          <mc:Fallback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32E82DC5-A09B-E2F0-F689-369C178725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37993" y="6053290"/>
                  <a:ext cx="175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55" name="Encre 1054">
                  <a:extLst>
                    <a:ext uri="{FF2B5EF4-FFF2-40B4-BE49-F238E27FC236}">
                      <a16:creationId xmlns:a16="http://schemas.microsoft.com/office/drawing/2014/main" id="{38599EED-DAD9-6534-69AA-F1D6D7115B36}"/>
                    </a:ext>
                  </a:extLst>
                </p14:cNvPr>
                <p14:cNvContentPartPr/>
                <p14:nvPr/>
              </p14:nvContentPartPr>
              <p14:xfrm>
                <a:off x="6949033" y="6014410"/>
                <a:ext cx="160200" cy="124920"/>
              </p14:xfrm>
            </p:contentPart>
          </mc:Choice>
          <mc:Fallback>
            <p:pic>
              <p:nvPicPr>
                <p:cNvPr id="1055" name="Encre 1054">
                  <a:extLst>
                    <a:ext uri="{FF2B5EF4-FFF2-40B4-BE49-F238E27FC236}">
                      <a16:creationId xmlns:a16="http://schemas.microsoft.com/office/drawing/2014/main" id="{38599EED-DAD9-6534-69AA-F1D6D7115B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42913" y="6008290"/>
                  <a:ext cx="172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6" name="Encre 1055">
                  <a:extLst>
                    <a:ext uri="{FF2B5EF4-FFF2-40B4-BE49-F238E27FC236}">
                      <a16:creationId xmlns:a16="http://schemas.microsoft.com/office/drawing/2014/main" id="{AE1A58AE-02E7-656C-6837-C75F27AC2530}"/>
                    </a:ext>
                  </a:extLst>
                </p14:cNvPr>
                <p14:cNvContentPartPr/>
                <p14:nvPr/>
              </p14:nvContentPartPr>
              <p14:xfrm>
                <a:off x="7369153" y="5857090"/>
                <a:ext cx="127800" cy="182160"/>
              </p14:xfrm>
            </p:contentPart>
          </mc:Choice>
          <mc:Fallback>
            <p:pic>
              <p:nvPicPr>
                <p:cNvPr id="1056" name="Encre 1055">
                  <a:extLst>
                    <a:ext uri="{FF2B5EF4-FFF2-40B4-BE49-F238E27FC236}">
                      <a16:creationId xmlns:a16="http://schemas.microsoft.com/office/drawing/2014/main" id="{AE1A58AE-02E7-656C-6837-C75F27AC253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63033" y="5850970"/>
                  <a:ext cx="140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7" name="Encre 1056">
                  <a:extLst>
                    <a:ext uri="{FF2B5EF4-FFF2-40B4-BE49-F238E27FC236}">
                      <a16:creationId xmlns:a16="http://schemas.microsoft.com/office/drawing/2014/main" id="{3EE7FC05-C553-04E8-CDD5-15BFD5C3E691}"/>
                    </a:ext>
                  </a:extLst>
                </p14:cNvPr>
                <p14:cNvContentPartPr/>
                <p14:nvPr/>
              </p14:nvContentPartPr>
              <p14:xfrm>
                <a:off x="7359433" y="5860330"/>
                <a:ext cx="147960" cy="222120"/>
              </p14:xfrm>
            </p:contentPart>
          </mc:Choice>
          <mc:Fallback>
            <p:pic>
              <p:nvPicPr>
                <p:cNvPr id="1057" name="Encre 1056">
                  <a:extLst>
                    <a:ext uri="{FF2B5EF4-FFF2-40B4-BE49-F238E27FC236}">
                      <a16:creationId xmlns:a16="http://schemas.microsoft.com/office/drawing/2014/main" id="{3EE7FC05-C553-04E8-CDD5-15BFD5C3E69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3313" y="5854210"/>
                  <a:ext cx="160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8" name="Encre 1057">
                  <a:extLst>
                    <a:ext uri="{FF2B5EF4-FFF2-40B4-BE49-F238E27FC236}">
                      <a16:creationId xmlns:a16="http://schemas.microsoft.com/office/drawing/2014/main" id="{4CE1819C-BA1B-0A63-3310-DF88BD7B0F5F}"/>
                    </a:ext>
                  </a:extLst>
                </p14:cNvPr>
                <p14:cNvContentPartPr/>
                <p14:nvPr/>
              </p14:nvContentPartPr>
              <p14:xfrm>
                <a:off x="7659313" y="5889490"/>
                <a:ext cx="88560" cy="254520"/>
              </p14:xfrm>
            </p:contentPart>
          </mc:Choice>
          <mc:Fallback>
            <p:pic>
              <p:nvPicPr>
                <p:cNvPr id="1058" name="Encre 1057">
                  <a:extLst>
                    <a:ext uri="{FF2B5EF4-FFF2-40B4-BE49-F238E27FC236}">
                      <a16:creationId xmlns:a16="http://schemas.microsoft.com/office/drawing/2014/main" id="{4CE1819C-BA1B-0A63-3310-DF88BD7B0F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53193" y="5883370"/>
                  <a:ext cx="100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9" name="Encre 1058">
                  <a:extLst>
                    <a:ext uri="{FF2B5EF4-FFF2-40B4-BE49-F238E27FC236}">
                      <a16:creationId xmlns:a16="http://schemas.microsoft.com/office/drawing/2014/main" id="{194E3171-0676-BC44-ADD3-A86C4D58A3F4}"/>
                    </a:ext>
                  </a:extLst>
                </p14:cNvPr>
                <p14:cNvContentPartPr/>
                <p14:nvPr/>
              </p14:nvContentPartPr>
              <p14:xfrm>
                <a:off x="7303273" y="5714530"/>
                <a:ext cx="611640" cy="37080"/>
              </p14:xfrm>
            </p:contentPart>
          </mc:Choice>
          <mc:Fallback>
            <p:pic>
              <p:nvPicPr>
                <p:cNvPr id="1059" name="Encre 1058">
                  <a:extLst>
                    <a:ext uri="{FF2B5EF4-FFF2-40B4-BE49-F238E27FC236}">
                      <a16:creationId xmlns:a16="http://schemas.microsoft.com/office/drawing/2014/main" id="{194E3171-0676-BC44-ADD3-A86C4D58A3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97153" y="5708410"/>
                  <a:ext cx="623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62" name="Encre 1061">
                  <a:extLst>
                    <a:ext uri="{FF2B5EF4-FFF2-40B4-BE49-F238E27FC236}">
                      <a16:creationId xmlns:a16="http://schemas.microsoft.com/office/drawing/2014/main" id="{036C5666-FFB1-ED9A-5453-4AF887468A36}"/>
                    </a:ext>
                  </a:extLst>
                </p14:cNvPr>
                <p14:cNvContentPartPr/>
                <p14:nvPr/>
              </p14:nvContentPartPr>
              <p14:xfrm>
                <a:off x="8046313" y="5949610"/>
                <a:ext cx="127800" cy="20520"/>
              </p14:xfrm>
            </p:contentPart>
          </mc:Choice>
          <mc:Fallback>
            <p:pic>
              <p:nvPicPr>
                <p:cNvPr id="1062" name="Encre 1061">
                  <a:extLst>
                    <a:ext uri="{FF2B5EF4-FFF2-40B4-BE49-F238E27FC236}">
                      <a16:creationId xmlns:a16="http://schemas.microsoft.com/office/drawing/2014/main" id="{036C5666-FFB1-ED9A-5453-4AF887468A3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40193" y="5943490"/>
                  <a:ext cx="140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3" name="Encre 1062">
                  <a:extLst>
                    <a:ext uri="{FF2B5EF4-FFF2-40B4-BE49-F238E27FC236}">
                      <a16:creationId xmlns:a16="http://schemas.microsoft.com/office/drawing/2014/main" id="{66B9F51F-5EE1-F8B6-A650-D530A1A4418C}"/>
                    </a:ext>
                  </a:extLst>
                </p14:cNvPr>
                <p14:cNvContentPartPr/>
                <p14:nvPr/>
              </p14:nvContentPartPr>
              <p14:xfrm>
                <a:off x="8036953" y="6040690"/>
                <a:ext cx="191160" cy="40320"/>
              </p14:xfrm>
            </p:contentPart>
          </mc:Choice>
          <mc:Fallback>
            <p:pic>
              <p:nvPicPr>
                <p:cNvPr id="1063" name="Encre 1062">
                  <a:extLst>
                    <a:ext uri="{FF2B5EF4-FFF2-40B4-BE49-F238E27FC236}">
                      <a16:creationId xmlns:a16="http://schemas.microsoft.com/office/drawing/2014/main" id="{66B9F51F-5EE1-F8B6-A650-D530A1A441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30833" y="6034570"/>
                  <a:ext cx="203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4" name="Encre 1063">
                  <a:extLst>
                    <a:ext uri="{FF2B5EF4-FFF2-40B4-BE49-F238E27FC236}">
                      <a16:creationId xmlns:a16="http://schemas.microsoft.com/office/drawing/2014/main" id="{894E10AE-3998-E989-E9C9-B1AD27936A28}"/>
                    </a:ext>
                  </a:extLst>
                </p14:cNvPr>
                <p14:cNvContentPartPr/>
                <p14:nvPr/>
              </p14:nvContentPartPr>
              <p14:xfrm>
                <a:off x="8474713" y="5835850"/>
                <a:ext cx="185040" cy="193680"/>
              </p14:xfrm>
            </p:contentPart>
          </mc:Choice>
          <mc:Fallback>
            <p:pic>
              <p:nvPicPr>
                <p:cNvPr id="1064" name="Encre 1063">
                  <a:extLst>
                    <a:ext uri="{FF2B5EF4-FFF2-40B4-BE49-F238E27FC236}">
                      <a16:creationId xmlns:a16="http://schemas.microsoft.com/office/drawing/2014/main" id="{894E10AE-3998-E989-E9C9-B1AD27936A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68593" y="5829730"/>
                  <a:ext cx="197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5" name="Encre 1064">
                  <a:extLst>
                    <a:ext uri="{FF2B5EF4-FFF2-40B4-BE49-F238E27FC236}">
                      <a16:creationId xmlns:a16="http://schemas.microsoft.com/office/drawing/2014/main" id="{96B440D3-B03E-4298-17CE-14820EBC2652}"/>
                    </a:ext>
                  </a:extLst>
                </p14:cNvPr>
                <p14:cNvContentPartPr/>
                <p14:nvPr/>
              </p14:nvContentPartPr>
              <p14:xfrm>
                <a:off x="8454913" y="5811730"/>
                <a:ext cx="180000" cy="267480"/>
              </p14:xfrm>
            </p:contentPart>
          </mc:Choice>
          <mc:Fallback>
            <p:pic>
              <p:nvPicPr>
                <p:cNvPr id="1065" name="Encre 1064">
                  <a:extLst>
                    <a:ext uri="{FF2B5EF4-FFF2-40B4-BE49-F238E27FC236}">
                      <a16:creationId xmlns:a16="http://schemas.microsoft.com/office/drawing/2014/main" id="{96B440D3-B03E-4298-17CE-14820EBC26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48793" y="5805610"/>
                  <a:ext cx="192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6" name="Encre 1065">
                  <a:extLst>
                    <a:ext uri="{FF2B5EF4-FFF2-40B4-BE49-F238E27FC236}">
                      <a16:creationId xmlns:a16="http://schemas.microsoft.com/office/drawing/2014/main" id="{341ACBB3-D410-3154-9BD4-7BB3B1C1BF8C}"/>
                    </a:ext>
                  </a:extLst>
                </p14:cNvPr>
                <p14:cNvContentPartPr/>
                <p14:nvPr/>
              </p14:nvContentPartPr>
              <p14:xfrm>
                <a:off x="8393713" y="5720290"/>
                <a:ext cx="365400" cy="7920"/>
              </p14:xfrm>
            </p:contentPart>
          </mc:Choice>
          <mc:Fallback>
            <p:pic>
              <p:nvPicPr>
                <p:cNvPr id="1066" name="Encre 1065">
                  <a:extLst>
                    <a:ext uri="{FF2B5EF4-FFF2-40B4-BE49-F238E27FC236}">
                      <a16:creationId xmlns:a16="http://schemas.microsoft.com/office/drawing/2014/main" id="{341ACBB3-D410-3154-9BD4-7BB3B1C1BF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87593" y="5714170"/>
                  <a:ext cx="37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18AAE041-FF39-952C-1163-42ED47D24911}"/>
                    </a:ext>
                  </a:extLst>
                </p14:cNvPr>
                <p14:cNvContentPartPr/>
                <p14:nvPr/>
              </p14:nvContentPartPr>
              <p14:xfrm>
                <a:off x="9092113" y="5789770"/>
                <a:ext cx="189720" cy="302400"/>
              </p14:xfrm>
            </p:contentPart>
          </mc:Choice>
          <mc:Fallback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18AAE041-FF39-952C-1163-42ED47D249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85993" y="5783650"/>
                  <a:ext cx="201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A39C2785-3883-B4AB-BA51-3201D6740A85}"/>
                    </a:ext>
                  </a:extLst>
                </p14:cNvPr>
                <p14:cNvContentPartPr/>
                <p14:nvPr/>
              </p14:nvContentPartPr>
              <p14:xfrm>
                <a:off x="8925073" y="5652970"/>
                <a:ext cx="627840" cy="64800"/>
              </p14:xfrm>
            </p:contentPart>
          </mc:Choice>
          <mc:Fallback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A39C2785-3883-B4AB-BA51-3201D6740A8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18953" y="5646850"/>
                  <a:ext cx="64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71" name="Encre 1070">
                  <a:extLst>
                    <a:ext uri="{FF2B5EF4-FFF2-40B4-BE49-F238E27FC236}">
                      <a16:creationId xmlns:a16="http://schemas.microsoft.com/office/drawing/2014/main" id="{881EC854-CEDD-CA6B-BAEC-137278933F06}"/>
                    </a:ext>
                  </a:extLst>
                </p14:cNvPr>
                <p14:cNvContentPartPr/>
                <p14:nvPr/>
              </p14:nvContentPartPr>
              <p14:xfrm>
                <a:off x="7553473" y="6053290"/>
                <a:ext cx="43920" cy="39960"/>
              </p14:xfrm>
            </p:contentPart>
          </mc:Choice>
          <mc:Fallback>
            <p:pic>
              <p:nvPicPr>
                <p:cNvPr id="1071" name="Encre 1070">
                  <a:extLst>
                    <a:ext uri="{FF2B5EF4-FFF2-40B4-BE49-F238E27FC236}">
                      <a16:creationId xmlns:a16="http://schemas.microsoft.com/office/drawing/2014/main" id="{881EC854-CEDD-CA6B-BAEC-137278933F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47353" y="6047170"/>
                  <a:ext cx="56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72" name="Encre 1071">
                  <a:extLst>
                    <a:ext uri="{FF2B5EF4-FFF2-40B4-BE49-F238E27FC236}">
                      <a16:creationId xmlns:a16="http://schemas.microsoft.com/office/drawing/2014/main" id="{219BAB79-E52F-597C-9A6F-D90BF021AF83}"/>
                    </a:ext>
                  </a:extLst>
                </p14:cNvPr>
                <p14:cNvContentPartPr/>
                <p14:nvPr/>
              </p14:nvContentPartPr>
              <p14:xfrm>
                <a:off x="8805193" y="5875810"/>
                <a:ext cx="43200" cy="195840"/>
              </p14:xfrm>
            </p:contentPart>
          </mc:Choice>
          <mc:Fallback>
            <p:pic>
              <p:nvPicPr>
                <p:cNvPr id="1072" name="Encre 1071">
                  <a:extLst>
                    <a:ext uri="{FF2B5EF4-FFF2-40B4-BE49-F238E27FC236}">
                      <a16:creationId xmlns:a16="http://schemas.microsoft.com/office/drawing/2014/main" id="{219BAB79-E52F-597C-9A6F-D90BF021AF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99073" y="5869690"/>
                  <a:ext cx="55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349A153D-4894-5E3B-13DA-E0C330BE12E6}"/>
                    </a:ext>
                  </a:extLst>
                </p14:cNvPr>
                <p14:cNvContentPartPr/>
                <p14:nvPr/>
              </p14:nvContentPartPr>
              <p14:xfrm>
                <a:off x="8714113" y="5954650"/>
                <a:ext cx="231120" cy="30600"/>
              </p14:xfrm>
            </p:contentPart>
          </mc:Choice>
          <mc:Fallback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349A153D-4894-5E3B-13DA-E0C330BE12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07993" y="5948530"/>
                  <a:ext cx="243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091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17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267744" y="3933056"/>
            <a:ext cx="4091318" cy="1477328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 2: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1</a:t>
            </a:r>
            <a:r>
              <a:rPr lang="fr-BE" dirty="0"/>
              <a:t>= F</a:t>
            </a:r>
            <a:r>
              <a:rPr lang="fr-BE" baseline="-25000" dirty="0"/>
              <a:t>3</a:t>
            </a:r>
            <a:r>
              <a:rPr lang="fr-BE" dirty="0"/>
              <a:t> . F</a:t>
            </a:r>
            <a:r>
              <a:rPr lang="fr-BE" baseline="-25000" dirty="0"/>
              <a:t>5</a:t>
            </a:r>
            <a:r>
              <a:rPr lang="fr-BE" dirty="0"/>
              <a:t> = (F</a:t>
            </a:r>
            <a:r>
              <a:rPr lang="fr-BE" baseline="-25000" dirty="0"/>
              <a:t>3</a:t>
            </a:r>
            <a:r>
              <a:rPr lang="fr-BE" dirty="0"/>
              <a:t> ET F</a:t>
            </a:r>
            <a:r>
              <a:rPr lang="fr-BE" baseline="-25000" dirty="0"/>
              <a:t>5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Y)’</a:t>
            </a:r>
            <a:r>
              <a:rPr lang="fr-BE" b="1" dirty="0">
                <a:solidFill>
                  <a:srgbClr val="FF0000"/>
                </a:solidFill>
              </a:rPr>
              <a:t> =  X’ Y’ </a:t>
            </a:r>
          </a:p>
        </p:txBody>
      </p:sp>
      <p:pic>
        <p:nvPicPr>
          <p:cNvPr id="14340" name="Picture 4" descr="C:\Users\vande\AppData\Local\Temp\SNAGHTML4f65206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2" y="1412776"/>
            <a:ext cx="8640000" cy="1620000"/>
          </a:xfrm>
          <a:prstGeom prst="rect">
            <a:avLst/>
          </a:prstGeom>
          <a:noFill/>
          <a:ln w="222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515432" y="1412776"/>
            <a:ext cx="0" cy="16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0CEE0E2-0D3C-4C50-8100-10E7E939B8C8}"/>
              </a:ext>
            </a:extLst>
          </p:cNvPr>
          <p:cNvCxnSpPr/>
          <p:nvPr/>
        </p:nvCxnSpPr>
        <p:spPr>
          <a:xfrm>
            <a:off x="2987824" y="4869160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204A6F-85FC-4DF0-BFB6-F82C55235826}"/>
              </a:ext>
            </a:extLst>
          </p:cNvPr>
          <p:cNvCxnSpPr/>
          <p:nvPr/>
        </p:nvCxnSpPr>
        <p:spPr>
          <a:xfrm>
            <a:off x="3851920" y="4797152"/>
            <a:ext cx="5760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3239F25-7EC2-4AFC-8AC5-2122BB2DA303}"/>
              </a:ext>
            </a:extLst>
          </p:cNvPr>
          <p:cNvCxnSpPr/>
          <p:nvPr/>
        </p:nvCxnSpPr>
        <p:spPr>
          <a:xfrm>
            <a:off x="3399796" y="4869160"/>
            <a:ext cx="7401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1DCD1646-9218-776C-9989-0E05DB971ADD}"/>
                  </a:ext>
                </a:extLst>
              </p14:cNvPr>
              <p14:cNvContentPartPr/>
              <p14:nvPr/>
            </p14:nvContentPartPr>
            <p14:xfrm>
              <a:off x="7145104" y="3301822"/>
              <a:ext cx="360" cy="36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1DCD1646-9218-776C-9989-0E05DB971A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8984" y="329570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91" name="Groupe 14390">
            <a:extLst>
              <a:ext uri="{FF2B5EF4-FFF2-40B4-BE49-F238E27FC236}">
                <a16:creationId xmlns:a16="http://schemas.microsoft.com/office/drawing/2014/main" id="{160EE927-CC39-A470-8086-C39D895896D1}"/>
              </a:ext>
            </a:extLst>
          </p:cNvPr>
          <p:cNvGrpSpPr/>
          <p:nvPr/>
        </p:nvGrpSpPr>
        <p:grpSpPr>
          <a:xfrm>
            <a:off x="6809713" y="3203170"/>
            <a:ext cx="3912480" cy="1527840"/>
            <a:chOff x="6809713" y="3203170"/>
            <a:chExt cx="3912480" cy="15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342" name="Encre 14341">
                  <a:extLst>
                    <a:ext uri="{FF2B5EF4-FFF2-40B4-BE49-F238E27FC236}">
                      <a16:creationId xmlns:a16="http://schemas.microsoft.com/office/drawing/2014/main" id="{DE08509F-FB7F-9A4C-408C-CC719F7ACF76}"/>
                    </a:ext>
                  </a:extLst>
                </p14:cNvPr>
                <p14:cNvContentPartPr/>
                <p14:nvPr/>
              </p14:nvContentPartPr>
              <p14:xfrm>
                <a:off x="7197793" y="3772330"/>
                <a:ext cx="1084320" cy="33480"/>
              </p14:xfrm>
            </p:contentPart>
          </mc:Choice>
          <mc:Fallback>
            <p:pic>
              <p:nvPicPr>
                <p:cNvPr id="14342" name="Encre 14341">
                  <a:extLst>
                    <a:ext uri="{FF2B5EF4-FFF2-40B4-BE49-F238E27FC236}">
                      <a16:creationId xmlns:a16="http://schemas.microsoft.com/office/drawing/2014/main" id="{DE08509F-FB7F-9A4C-408C-CC719F7ACF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91673" y="3766210"/>
                  <a:ext cx="1096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368" name="Encre 14367">
                  <a:extLst>
                    <a:ext uri="{FF2B5EF4-FFF2-40B4-BE49-F238E27FC236}">
                      <a16:creationId xmlns:a16="http://schemas.microsoft.com/office/drawing/2014/main" id="{AA7C042D-ADF2-C2C7-46D5-6DB5FB2F11C8}"/>
                    </a:ext>
                  </a:extLst>
                </p14:cNvPr>
                <p14:cNvContentPartPr/>
                <p14:nvPr/>
              </p14:nvContentPartPr>
              <p14:xfrm>
                <a:off x="7657513" y="4213690"/>
                <a:ext cx="360" cy="360"/>
              </p14:xfrm>
            </p:contentPart>
          </mc:Choice>
          <mc:Fallback>
            <p:pic>
              <p:nvPicPr>
                <p:cNvPr id="14368" name="Encre 14367">
                  <a:extLst>
                    <a:ext uri="{FF2B5EF4-FFF2-40B4-BE49-F238E27FC236}">
                      <a16:creationId xmlns:a16="http://schemas.microsoft.com/office/drawing/2014/main" id="{AA7C042D-ADF2-C2C7-46D5-6DB5FB2F11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51393" y="420757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369" name="Encre 14368">
                  <a:extLst>
                    <a:ext uri="{FF2B5EF4-FFF2-40B4-BE49-F238E27FC236}">
                      <a16:creationId xmlns:a16="http://schemas.microsoft.com/office/drawing/2014/main" id="{3910536C-3033-0F82-5688-01314A95902D}"/>
                    </a:ext>
                  </a:extLst>
                </p14:cNvPr>
                <p14:cNvContentPartPr/>
                <p14:nvPr/>
              </p14:nvContentPartPr>
              <p14:xfrm>
                <a:off x="9467953" y="4089850"/>
                <a:ext cx="118080" cy="118440"/>
              </p14:xfrm>
            </p:contentPart>
          </mc:Choice>
          <mc:Fallback>
            <p:pic>
              <p:nvPicPr>
                <p:cNvPr id="14369" name="Encre 14368">
                  <a:extLst>
                    <a:ext uri="{FF2B5EF4-FFF2-40B4-BE49-F238E27FC236}">
                      <a16:creationId xmlns:a16="http://schemas.microsoft.com/office/drawing/2014/main" id="{3910536C-3033-0F82-5688-01314A9590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61833" y="4083730"/>
                  <a:ext cx="13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372" name="Encre 14371">
                  <a:extLst>
                    <a:ext uri="{FF2B5EF4-FFF2-40B4-BE49-F238E27FC236}">
                      <a16:creationId xmlns:a16="http://schemas.microsoft.com/office/drawing/2014/main" id="{FF6AA413-3105-05B5-C229-F3A3307DA810}"/>
                    </a:ext>
                  </a:extLst>
                </p14:cNvPr>
                <p14:cNvContentPartPr/>
                <p14:nvPr/>
              </p14:nvContentPartPr>
              <p14:xfrm>
                <a:off x="8900233" y="3806890"/>
                <a:ext cx="469800" cy="18720"/>
              </p14:xfrm>
            </p:contentPart>
          </mc:Choice>
          <mc:Fallback>
            <p:pic>
              <p:nvPicPr>
                <p:cNvPr id="14372" name="Encre 14371">
                  <a:extLst>
                    <a:ext uri="{FF2B5EF4-FFF2-40B4-BE49-F238E27FC236}">
                      <a16:creationId xmlns:a16="http://schemas.microsoft.com/office/drawing/2014/main" id="{FF6AA413-3105-05B5-C229-F3A3307DA8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4113" y="3800770"/>
                  <a:ext cx="48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375" name="Encre 14374">
                  <a:extLst>
                    <a:ext uri="{FF2B5EF4-FFF2-40B4-BE49-F238E27FC236}">
                      <a16:creationId xmlns:a16="http://schemas.microsoft.com/office/drawing/2014/main" id="{C42B9EC7-FBB3-074E-5587-95DAA65E9602}"/>
                    </a:ext>
                  </a:extLst>
                </p14:cNvPr>
                <p14:cNvContentPartPr/>
                <p14:nvPr/>
              </p14:nvContentPartPr>
              <p14:xfrm>
                <a:off x="9899593" y="3662530"/>
                <a:ext cx="398160" cy="12240"/>
              </p14:xfrm>
            </p:contentPart>
          </mc:Choice>
          <mc:Fallback>
            <p:pic>
              <p:nvPicPr>
                <p:cNvPr id="14375" name="Encre 14374">
                  <a:extLst>
                    <a:ext uri="{FF2B5EF4-FFF2-40B4-BE49-F238E27FC236}">
                      <a16:creationId xmlns:a16="http://schemas.microsoft.com/office/drawing/2014/main" id="{C42B9EC7-FBB3-074E-5587-95DAA65E96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93473" y="3656410"/>
                  <a:ext cx="410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F207682-7C55-293A-14B7-99B9E89C75A7}"/>
                    </a:ext>
                  </a:extLst>
                </p14:cNvPr>
                <p14:cNvContentPartPr/>
                <p14:nvPr/>
              </p14:nvContentPartPr>
              <p14:xfrm>
                <a:off x="7240993" y="3927490"/>
                <a:ext cx="153360" cy="25956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F207682-7C55-293A-14B7-99B9E89C75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4873" y="3921370"/>
                  <a:ext cx="165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F62DA3DC-6F72-6438-F793-BBBD5FA4B20B}"/>
                    </a:ext>
                  </a:extLst>
                </p14:cNvPr>
                <p14:cNvContentPartPr/>
                <p14:nvPr/>
              </p14:nvContentPartPr>
              <p14:xfrm>
                <a:off x="7184113" y="3909130"/>
                <a:ext cx="198720" cy="3067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F62DA3DC-6F72-6438-F793-BBBD5FA4B2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7993" y="3903010"/>
                  <a:ext cx="210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379" name="Encre 14378">
                  <a:extLst>
                    <a:ext uri="{FF2B5EF4-FFF2-40B4-BE49-F238E27FC236}">
                      <a16:creationId xmlns:a16="http://schemas.microsoft.com/office/drawing/2014/main" id="{37960811-48A5-00C0-08A8-0F60B537D332}"/>
                    </a:ext>
                  </a:extLst>
                </p14:cNvPr>
                <p14:cNvContentPartPr/>
                <p14:nvPr/>
              </p14:nvContentPartPr>
              <p14:xfrm>
                <a:off x="7272673" y="4110370"/>
                <a:ext cx="360" cy="360"/>
              </p14:xfrm>
            </p:contentPart>
          </mc:Choice>
          <mc:Fallback>
            <p:pic>
              <p:nvPicPr>
                <p:cNvPr id="14379" name="Encre 14378">
                  <a:extLst>
                    <a:ext uri="{FF2B5EF4-FFF2-40B4-BE49-F238E27FC236}">
                      <a16:creationId xmlns:a16="http://schemas.microsoft.com/office/drawing/2014/main" id="{37960811-48A5-00C0-08A8-0F60B537D3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66553" y="41042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50651F90-FBC3-06DA-A6B2-3FB28F782589}"/>
                    </a:ext>
                  </a:extLst>
                </p14:cNvPr>
                <p14:cNvContentPartPr/>
                <p14:nvPr/>
              </p14:nvContentPartPr>
              <p14:xfrm>
                <a:off x="7629433" y="4081570"/>
                <a:ext cx="168120" cy="244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50651F90-FBC3-06DA-A6B2-3FB28F7825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3313" y="4075450"/>
                  <a:ext cx="180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AE45B3B3-D1F2-95E9-4C64-A2456ADB1A5E}"/>
                    </a:ext>
                  </a:extLst>
                </p14:cNvPr>
                <p14:cNvContentPartPr/>
                <p14:nvPr/>
              </p14:nvContentPartPr>
              <p14:xfrm>
                <a:off x="7668673" y="3998770"/>
                <a:ext cx="16560" cy="21888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AE45B3B3-D1F2-95E9-4C64-A2456ADB1A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62553" y="3992650"/>
                  <a:ext cx="28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337" name="Encre 14336">
                  <a:extLst>
                    <a:ext uri="{FF2B5EF4-FFF2-40B4-BE49-F238E27FC236}">
                      <a16:creationId xmlns:a16="http://schemas.microsoft.com/office/drawing/2014/main" id="{C3B6BEF5-49F3-6B22-6C23-5536BAFDBEC2}"/>
                    </a:ext>
                  </a:extLst>
                </p14:cNvPr>
                <p14:cNvContentPartPr/>
                <p14:nvPr/>
              </p14:nvContentPartPr>
              <p14:xfrm>
                <a:off x="7950193" y="3910570"/>
                <a:ext cx="124560" cy="377280"/>
              </p14:xfrm>
            </p:contentPart>
          </mc:Choice>
          <mc:Fallback>
            <p:pic>
              <p:nvPicPr>
                <p:cNvPr id="14337" name="Encre 14336">
                  <a:extLst>
                    <a:ext uri="{FF2B5EF4-FFF2-40B4-BE49-F238E27FC236}">
                      <a16:creationId xmlns:a16="http://schemas.microsoft.com/office/drawing/2014/main" id="{C3B6BEF5-49F3-6B22-6C23-5536BAFDBE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44073" y="3904450"/>
                  <a:ext cx="1368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378" name="Encre 14377">
                  <a:extLst>
                    <a:ext uri="{FF2B5EF4-FFF2-40B4-BE49-F238E27FC236}">
                      <a16:creationId xmlns:a16="http://schemas.microsoft.com/office/drawing/2014/main" id="{3294CF8A-94E8-5A1E-F950-E6544ACD96E1}"/>
                    </a:ext>
                  </a:extLst>
                </p14:cNvPr>
                <p14:cNvContentPartPr/>
                <p14:nvPr/>
              </p14:nvContentPartPr>
              <p14:xfrm>
                <a:off x="7647793" y="4194250"/>
                <a:ext cx="18000" cy="18000"/>
              </p14:xfrm>
            </p:contentPart>
          </mc:Choice>
          <mc:Fallback>
            <p:pic>
              <p:nvPicPr>
                <p:cNvPr id="14378" name="Encre 14377">
                  <a:extLst>
                    <a:ext uri="{FF2B5EF4-FFF2-40B4-BE49-F238E27FC236}">
                      <a16:creationId xmlns:a16="http://schemas.microsoft.com/office/drawing/2014/main" id="{3294CF8A-94E8-5A1E-F950-E6544ACD96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41673" y="4188130"/>
                  <a:ext cx="30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380" name="Encre 14379">
                  <a:extLst>
                    <a:ext uri="{FF2B5EF4-FFF2-40B4-BE49-F238E27FC236}">
                      <a16:creationId xmlns:a16="http://schemas.microsoft.com/office/drawing/2014/main" id="{6A5E3208-5246-9236-271B-6A85EA3D5E09}"/>
                    </a:ext>
                  </a:extLst>
                </p14:cNvPr>
                <p14:cNvContentPartPr/>
                <p14:nvPr/>
              </p14:nvContentPartPr>
              <p14:xfrm>
                <a:off x="8036953" y="4050250"/>
                <a:ext cx="360" cy="360"/>
              </p14:xfrm>
            </p:contentPart>
          </mc:Choice>
          <mc:Fallback>
            <p:pic>
              <p:nvPicPr>
                <p:cNvPr id="14380" name="Encre 14379">
                  <a:extLst>
                    <a:ext uri="{FF2B5EF4-FFF2-40B4-BE49-F238E27FC236}">
                      <a16:creationId xmlns:a16="http://schemas.microsoft.com/office/drawing/2014/main" id="{6A5E3208-5246-9236-271B-6A85EA3D5E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30833" y="404413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383" name="Encre 14382">
                  <a:extLst>
                    <a:ext uri="{FF2B5EF4-FFF2-40B4-BE49-F238E27FC236}">
                      <a16:creationId xmlns:a16="http://schemas.microsoft.com/office/drawing/2014/main" id="{AF41000D-D020-A734-42FC-30CACC937A7D}"/>
                    </a:ext>
                  </a:extLst>
                </p14:cNvPr>
                <p14:cNvContentPartPr/>
                <p14:nvPr/>
              </p14:nvContentPartPr>
              <p14:xfrm>
                <a:off x="9537073" y="4138450"/>
                <a:ext cx="11880" cy="12240"/>
              </p14:xfrm>
            </p:contentPart>
          </mc:Choice>
          <mc:Fallback>
            <p:pic>
              <p:nvPicPr>
                <p:cNvPr id="14383" name="Encre 14382">
                  <a:extLst>
                    <a:ext uri="{FF2B5EF4-FFF2-40B4-BE49-F238E27FC236}">
                      <a16:creationId xmlns:a16="http://schemas.microsoft.com/office/drawing/2014/main" id="{AF41000D-D020-A734-42FC-30CACC937A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30953" y="4132330"/>
                  <a:ext cx="24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385" name="Encre 14384">
                  <a:extLst>
                    <a:ext uri="{FF2B5EF4-FFF2-40B4-BE49-F238E27FC236}">
                      <a16:creationId xmlns:a16="http://schemas.microsoft.com/office/drawing/2014/main" id="{27F2762D-6649-686C-BB57-357B2C2E396F}"/>
                    </a:ext>
                  </a:extLst>
                </p14:cNvPr>
                <p14:cNvContentPartPr/>
                <p14:nvPr/>
              </p14:nvContentPartPr>
              <p14:xfrm>
                <a:off x="8934433" y="3789970"/>
                <a:ext cx="360" cy="360"/>
              </p14:xfrm>
            </p:contentPart>
          </mc:Choice>
          <mc:Fallback>
            <p:pic>
              <p:nvPicPr>
                <p:cNvPr id="14385" name="Encre 14384">
                  <a:extLst>
                    <a:ext uri="{FF2B5EF4-FFF2-40B4-BE49-F238E27FC236}">
                      <a16:creationId xmlns:a16="http://schemas.microsoft.com/office/drawing/2014/main" id="{27F2762D-6649-686C-BB57-357B2C2E39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28313" y="37838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358" name="Encre 14357">
                  <a:extLst>
                    <a:ext uri="{FF2B5EF4-FFF2-40B4-BE49-F238E27FC236}">
                      <a16:creationId xmlns:a16="http://schemas.microsoft.com/office/drawing/2014/main" id="{C0989EDA-AFF7-D0AE-A3FF-FB6D7E57F68B}"/>
                    </a:ext>
                  </a:extLst>
                </p14:cNvPr>
                <p14:cNvContentPartPr/>
                <p14:nvPr/>
              </p14:nvContentPartPr>
              <p14:xfrm>
                <a:off x="8640673" y="3993730"/>
                <a:ext cx="174600" cy="11160"/>
              </p14:xfrm>
            </p:contentPart>
          </mc:Choice>
          <mc:Fallback>
            <p:pic>
              <p:nvPicPr>
                <p:cNvPr id="14358" name="Encre 14357">
                  <a:extLst>
                    <a:ext uri="{FF2B5EF4-FFF2-40B4-BE49-F238E27FC236}">
                      <a16:creationId xmlns:a16="http://schemas.microsoft.com/office/drawing/2014/main" id="{C0989EDA-AFF7-D0AE-A3FF-FB6D7E57F6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34553" y="3987610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367" name="Encre 14366">
                  <a:extLst>
                    <a:ext uri="{FF2B5EF4-FFF2-40B4-BE49-F238E27FC236}">
                      <a16:creationId xmlns:a16="http://schemas.microsoft.com/office/drawing/2014/main" id="{DEDC9258-0C9F-F729-8B2F-35A889A2140B}"/>
                    </a:ext>
                  </a:extLst>
                </p14:cNvPr>
                <p14:cNvContentPartPr/>
                <p14:nvPr/>
              </p14:nvContentPartPr>
              <p14:xfrm>
                <a:off x="8640673" y="4137010"/>
                <a:ext cx="210240" cy="16560"/>
              </p14:xfrm>
            </p:contentPart>
          </mc:Choice>
          <mc:Fallback>
            <p:pic>
              <p:nvPicPr>
                <p:cNvPr id="14367" name="Encre 14366">
                  <a:extLst>
                    <a:ext uri="{FF2B5EF4-FFF2-40B4-BE49-F238E27FC236}">
                      <a16:creationId xmlns:a16="http://schemas.microsoft.com/office/drawing/2014/main" id="{DEDC9258-0C9F-F729-8B2F-35A889A214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34553" y="4130890"/>
                  <a:ext cx="22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370" name="Encre 14369">
                  <a:extLst>
                    <a:ext uri="{FF2B5EF4-FFF2-40B4-BE49-F238E27FC236}">
                      <a16:creationId xmlns:a16="http://schemas.microsoft.com/office/drawing/2014/main" id="{B1677046-4F0A-400D-296F-58C4DC555FAE}"/>
                    </a:ext>
                  </a:extLst>
                </p14:cNvPr>
                <p14:cNvContentPartPr/>
                <p14:nvPr/>
              </p14:nvContentPartPr>
              <p14:xfrm>
                <a:off x="8985193" y="3931090"/>
                <a:ext cx="206640" cy="236160"/>
              </p14:xfrm>
            </p:contentPart>
          </mc:Choice>
          <mc:Fallback>
            <p:pic>
              <p:nvPicPr>
                <p:cNvPr id="14370" name="Encre 14369">
                  <a:extLst>
                    <a:ext uri="{FF2B5EF4-FFF2-40B4-BE49-F238E27FC236}">
                      <a16:creationId xmlns:a16="http://schemas.microsoft.com/office/drawing/2014/main" id="{B1677046-4F0A-400D-296F-58C4DC555F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79073" y="3924970"/>
                  <a:ext cx="218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371" name="Encre 14370">
                  <a:extLst>
                    <a:ext uri="{FF2B5EF4-FFF2-40B4-BE49-F238E27FC236}">
                      <a16:creationId xmlns:a16="http://schemas.microsoft.com/office/drawing/2014/main" id="{22AD8716-7B73-4BE9-D4B1-6CD36145BE4D}"/>
                    </a:ext>
                  </a:extLst>
                </p14:cNvPr>
                <p14:cNvContentPartPr/>
                <p14:nvPr/>
              </p14:nvContentPartPr>
              <p14:xfrm>
                <a:off x="8964313" y="3911650"/>
                <a:ext cx="209880" cy="336600"/>
              </p14:xfrm>
            </p:contentPart>
          </mc:Choice>
          <mc:Fallback>
            <p:pic>
              <p:nvPicPr>
                <p:cNvPr id="14371" name="Encre 14370">
                  <a:extLst>
                    <a:ext uri="{FF2B5EF4-FFF2-40B4-BE49-F238E27FC236}">
                      <a16:creationId xmlns:a16="http://schemas.microsoft.com/office/drawing/2014/main" id="{22AD8716-7B73-4BE9-D4B1-6CD36145BE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8193" y="3905530"/>
                  <a:ext cx="222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384" name="Encre 14383">
                  <a:extLst>
                    <a:ext uri="{FF2B5EF4-FFF2-40B4-BE49-F238E27FC236}">
                      <a16:creationId xmlns:a16="http://schemas.microsoft.com/office/drawing/2014/main" id="{E088F279-341C-35C6-4F42-220F844E80E3}"/>
                    </a:ext>
                  </a:extLst>
                </p14:cNvPr>
                <p14:cNvContentPartPr/>
                <p14:nvPr/>
              </p14:nvContentPartPr>
              <p14:xfrm>
                <a:off x="9073393" y="4018570"/>
                <a:ext cx="3600" cy="8280"/>
              </p14:xfrm>
            </p:contentPart>
          </mc:Choice>
          <mc:Fallback>
            <p:pic>
              <p:nvPicPr>
                <p:cNvPr id="14384" name="Encre 14383">
                  <a:extLst>
                    <a:ext uri="{FF2B5EF4-FFF2-40B4-BE49-F238E27FC236}">
                      <a16:creationId xmlns:a16="http://schemas.microsoft.com/office/drawing/2014/main" id="{E088F279-341C-35C6-4F42-220F844E80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67273" y="4012450"/>
                  <a:ext cx="15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386" name="Encre 14385">
                  <a:extLst>
                    <a:ext uri="{FF2B5EF4-FFF2-40B4-BE49-F238E27FC236}">
                      <a16:creationId xmlns:a16="http://schemas.microsoft.com/office/drawing/2014/main" id="{B96BCEEA-39E7-4B9A-23D9-24C854CED530}"/>
                    </a:ext>
                  </a:extLst>
                </p14:cNvPr>
                <p14:cNvContentPartPr/>
                <p14:nvPr/>
              </p14:nvContentPartPr>
              <p14:xfrm>
                <a:off x="9084553" y="4189570"/>
                <a:ext cx="360" cy="360"/>
              </p14:xfrm>
            </p:contentPart>
          </mc:Choice>
          <mc:Fallback>
            <p:pic>
              <p:nvPicPr>
                <p:cNvPr id="14386" name="Encre 14385">
                  <a:extLst>
                    <a:ext uri="{FF2B5EF4-FFF2-40B4-BE49-F238E27FC236}">
                      <a16:creationId xmlns:a16="http://schemas.microsoft.com/office/drawing/2014/main" id="{B96BCEEA-39E7-4B9A-23D9-24C854CED5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78433" y="41834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373" name="Encre 14372">
                  <a:extLst>
                    <a:ext uri="{FF2B5EF4-FFF2-40B4-BE49-F238E27FC236}">
                      <a16:creationId xmlns:a16="http://schemas.microsoft.com/office/drawing/2014/main" id="{5F2357B1-4348-567F-D20D-74E20D50F2A5}"/>
                    </a:ext>
                  </a:extLst>
                </p14:cNvPr>
                <p14:cNvContentPartPr/>
                <p14:nvPr/>
              </p14:nvContentPartPr>
              <p14:xfrm>
                <a:off x="9961153" y="3851170"/>
                <a:ext cx="127800" cy="154800"/>
              </p14:xfrm>
            </p:contentPart>
          </mc:Choice>
          <mc:Fallback>
            <p:pic>
              <p:nvPicPr>
                <p:cNvPr id="14373" name="Encre 14372">
                  <a:extLst>
                    <a:ext uri="{FF2B5EF4-FFF2-40B4-BE49-F238E27FC236}">
                      <a16:creationId xmlns:a16="http://schemas.microsoft.com/office/drawing/2014/main" id="{5F2357B1-4348-567F-D20D-74E20D50F2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55033" y="3845050"/>
                  <a:ext cx="140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374" name="Encre 14373">
                  <a:extLst>
                    <a:ext uri="{FF2B5EF4-FFF2-40B4-BE49-F238E27FC236}">
                      <a16:creationId xmlns:a16="http://schemas.microsoft.com/office/drawing/2014/main" id="{FB096339-4CD4-D240-AB59-B5F530BA818A}"/>
                    </a:ext>
                  </a:extLst>
                </p14:cNvPr>
                <p14:cNvContentPartPr/>
                <p14:nvPr/>
              </p14:nvContentPartPr>
              <p14:xfrm>
                <a:off x="9989233" y="3852970"/>
                <a:ext cx="145440" cy="451440"/>
              </p14:xfrm>
            </p:contentPart>
          </mc:Choice>
          <mc:Fallback>
            <p:pic>
              <p:nvPicPr>
                <p:cNvPr id="14374" name="Encre 14373">
                  <a:extLst>
                    <a:ext uri="{FF2B5EF4-FFF2-40B4-BE49-F238E27FC236}">
                      <a16:creationId xmlns:a16="http://schemas.microsoft.com/office/drawing/2014/main" id="{FB096339-4CD4-D240-AB59-B5F530BA81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83113" y="3846850"/>
                  <a:ext cx="1576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387" name="Encre 14386">
                  <a:extLst>
                    <a:ext uri="{FF2B5EF4-FFF2-40B4-BE49-F238E27FC236}">
                      <a16:creationId xmlns:a16="http://schemas.microsoft.com/office/drawing/2014/main" id="{841E1786-66B6-3DDE-8210-97F35876C72D}"/>
                    </a:ext>
                  </a:extLst>
                </p14:cNvPr>
                <p14:cNvContentPartPr/>
                <p14:nvPr/>
              </p14:nvContentPartPr>
              <p14:xfrm>
                <a:off x="10158433" y="4074730"/>
                <a:ext cx="360" cy="360"/>
              </p14:xfrm>
            </p:contentPart>
          </mc:Choice>
          <mc:Fallback>
            <p:pic>
              <p:nvPicPr>
                <p:cNvPr id="14387" name="Encre 14386">
                  <a:extLst>
                    <a:ext uri="{FF2B5EF4-FFF2-40B4-BE49-F238E27FC236}">
                      <a16:creationId xmlns:a16="http://schemas.microsoft.com/office/drawing/2014/main" id="{841E1786-66B6-3DDE-8210-97F35876C7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2313" y="406861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390" name="Encre 14389">
                  <a:extLst>
                    <a:ext uri="{FF2B5EF4-FFF2-40B4-BE49-F238E27FC236}">
                      <a16:creationId xmlns:a16="http://schemas.microsoft.com/office/drawing/2014/main" id="{DA159D62-F441-D72C-8B8C-250EE89F2BC0}"/>
                    </a:ext>
                  </a:extLst>
                </p14:cNvPr>
                <p14:cNvContentPartPr/>
                <p14:nvPr/>
              </p14:nvContentPartPr>
              <p14:xfrm>
                <a:off x="6809713" y="3203170"/>
                <a:ext cx="3912480" cy="1527840"/>
              </p14:xfrm>
            </p:contentPart>
          </mc:Choice>
          <mc:Fallback>
            <p:pic>
              <p:nvPicPr>
                <p:cNvPr id="14390" name="Encre 14389">
                  <a:extLst>
                    <a:ext uri="{FF2B5EF4-FFF2-40B4-BE49-F238E27FC236}">
                      <a16:creationId xmlns:a16="http://schemas.microsoft.com/office/drawing/2014/main" id="{DA159D62-F441-D72C-8B8C-250EE89F2B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03593" y="3197050"/>
                  <a:ext cx="3924720" cy="154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13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18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699792" y="3933056"/>
            <a:ext cx="3371238" cy="1477328"/>
          </a:xfrm>
          <a:prstGeom prst="rect">
            <a:avLst/>
          </a:prstGeom>
          <a:solidFill>
            <a:srgbClr val="FF0000">
              <a:alpha val="7000"/>
            </a:srgbClr>
          </a:solidFill>
          <a:ln w="254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 3: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6</a:t>
            </a:r>
            <a:r>
              <a:rPr lang="fr-BE" dirty="0"/>
              <a:t>= F</a:t>
            </a:r>
            <a:r>
              <a:rPr lang="fr-BE" baseline="-25000" dirty="0"/>
              <a:t>2</a:t>
            </a:r>
            <a:r>
              <a:rPr lang="fr-BE" dirty="0"/>
              <a:t> + F</a:t>
            </a:r>
            <a:r>
              <a:rPr lang="fr-BE" baseline="-25000" dirty="0"/>
              <a:t>4 </a:t>
            </a:r>
            <a:r>
              <a:rPr lang="fr-BE" dirty="0"/>
              <a:t>= (F</a:t>
            </a:r>
            <a:r>
              <a:rPr lang="fr-BE" baseline="-25000" dirty="0"/>
              <a:t>2</a:t>
            </a:r>
            <a:r>
              <a:rPr lang="fr-BE" dirty="0"/>
              <a:t> OU F</a:t>
            </a:r>
            <a:r>
              <a:rPr lang="fr-BE" baseline="-25000" dirty="0"/>
              <a:t>4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</a:t>
            </a:r>
            <a:r>
              <a:rPr lang="fr-BE" b="1" dirty="0">
                <a:solidFill>
                  <a:srgbClr val="FF0000"/>
                </a:solidFill>
              </a:rPr>
              <a:t>  =  X’ Y  +  X Y’ </a:t>
            </a:r>
          </a:p>
        </p:txBody>
      </p:sp>
      <p:pic>
        <p:nvPicPr>
          <p:cNvPr id="13314" name="Picture 2" descr="C:\Users\vande\AppData\Local\Temp\SNAGHTML4f9fd5b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8" y="1448776"/>
            <a:ext cx="8640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03872DD-EB06-4EC6-A52A-B71B69D3E865}"/>
              </a:ext>
            </a:extLst>
          </p:cNvPr>
          <p:cNvCxnSpPr/>
          <p:nvPr/>
        </p:nvCxnSpPr>
        <p:spPr>
          <a:xfrm>
            <a:off x="3491880" y="4797152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2F5C393-AF71-4A4A-A5CE-F48E9E1AEE6F}"/>
              </a:ext>
            </a:extLst>
          </p:cNvPr>
          <p:cNvCxnSpPr/>
          <p:nvPr/>
        </p:nvCxnSpPr>
        <p:spPr>
          <a:xfrm>
            <a:off x="3851920" y="4869160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1A59F8-ACE0-4649-8712-30CAC77531FE}"/>
              </a:ext>
            </a:extLst>
          </p:cNvPr>
          <p:cNvCxnSpPr/>
          <p:nvPr/>
        </p:nvCxnSpPr>
        <p:spPr>
          <a:xfrm>
            <a:off x="4283968" y="4797152"/>
            <a:ext cx="93610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D228E228-6B05-070C-334F-CE69FFAB1FB5}"/>
                  </a:ext>
                </a:extLst>
              </p14:cNvPr>
              <p14:cNvContentPartPr/>
              <p14:nvPr/>
            </p14:nvContentPartPr>
            <p14:xfrm>
              <a:off x="-373136" y="2563102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D228E228-6B05-070C-334F-CE69FFAB1F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79256" y="255698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B948986C-5457-1CDA-741D-06AC53E616A2}"/>
                  </a:ext>
                </a:extLst>
              </p14:cNvPr>
              <p14:cNvContentPartPr/>
              <p14:nvPr/>
            </p14:nvContentPartPr>
            <p14:xfrm>
              <a:off x="7772353" y="3745330"/>
              <a:ext cx="360" cy="3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B948986C-5457-1CDA-741D-06AC53E616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6233" y="373921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e 41">
            <a:extLst>
              <a:ext uri="{FF2B5EF4-FFF2-40B4-BE49-F238E27FC236}">
                <a16:creationId xmlns:a16="http://schemas.microsoft.com/office/drawing/2014/main" id="{4E843A57-B50F-1B5E-5FFE-50CDCCCE7D23}"/>
              </a:ext>
            </a:extLst>
          </p:cNvPr>
          <p:cNvGrpSpPr/>
          <p:nvPr/>
        </p:nvGrpSpPr>
        <p:grpSpPr>
          <a:xfrm>
            <a:off x="6695953" y="4880410"/>
            <a:ext cx="616320" cy="462600"/>
            <a:chOff x="6695953" y="4880410"/>
            <a:chExt cx="61632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D6CCF78A-1ECD-7BEA-E889-E7A9524CCC38}"/>
                    </a:ext>
                  </a:extLst>
                </p14:cNvPr>
                <p14:cNvContentPartPr/>
                <p14:nvPr/>
              </p14:nvContentPartPr>
              <p14:xfrm>
                <a:off x="6819073" y="5006050"/>
                <a:ext cx="141120" cy="1720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D6CCF78A-1ECD-7BEA-E889-E7A9524CC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12953" y="4999930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9467EFC7-1793-E463-D397-207D201FB399}"/>
                    </a:ext>
                  </a:extLst>
                </p14:cNvPr>
                <p14:cNvContentPartPr/>
                <p14:nvPr/>
              </p14:nvContentPartPr>
              <p14:xfrm>
                <a:off x="6816193" y="5028010"/>
                <a:ext cx="91800" cy="20592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9467EFC7-1793-E463-D397-207D201FB3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0073" y="5021890"/>
                  <a:ext cx="104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0EC7E32-B289-E857-7E25-5868FB354641}"/>
                    </a:ext>
                  </a:extLst>
                </p14:cNvPr>
                <p14:cNvContentPartPr/>
                <p14:nvPr/>
              </p14:nvContentPartPr>
              <p14:xfrm>
                <a:off x="6695953" y="4880410"/>
                <a:ext cx="325080" cy="7236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0EC7E32-B289-E857-7E25-5868FB35464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89833" y="4874290"/>
                  <a:ext cx="33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3BD33D9D-57F9-902F-A8C8-5E70BB521420}"/>
                    </a:ext>
                  </a:extLst>
                </p14:cNvPr>
                <p14:cNvContentPartPr/>
                <p14:nvPr/>
              </p14:nvContentPartPr>
              <p14:xfrm>
                <a:off x="7136593" y="4927210"/>
                <a:ext cx="175680" cy="41580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3BD33D9D-57F9-902F-A8C8-5E70BB5214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30473" y="4921090"/>
                  <a:ext cx="18792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BFC0965-0A8E-2A2A-AFE1-76F143284856}"/>
              </a:ext>
            </a:extLst>
          </p:cNvPr>
          <p:cNvGrpSpPr/>
          <p:nvPr/>
        </p:nvGrpSpPr>
        <p:grpSpPr>
          <a:xfrm>
            <a:off x="7539073" y="4706170"/>
            <a:ext cx="970200" cy="457200"/>
            <a:chOff x="7539073" y="4706170"/>
            <a:chExt cx="97020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9EB4A463-5C47-9F90-E1FE-8319F809545E}"/>
                    </a:ext>
                  </a:extLst>
                </p14:cNvPr>
                <p14:cNvContentPartPr/>
                <p14:nvPr/>
              </p14:nvContentPartPr>
              <p14:xfrm>
                <a:off x="7539073" y="5024410"/>
                <a:ext cx="204840" cy="4140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9EB4A463-5C47-9F90-E1FE-8319F80954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32953" y="5018290"/>
                  <a:ext cx="21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3C7E6A62-EC94-FDE2-82C6-51CA066F1C65}"/>
                    </a:ext>
                  </a:extLst>
                </p14:cNvPr>
                <p14:cNvContentPartPr/>
                <p14:nvPr/>
              </p14:nvContentPartPr>
              <p14:xfrm>
                <a:off x="7661473" y="4935130"/>
                <a:ext cx="16920" cy="22824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3C7E6A62-EC94-FDE2-82C6-51CA066F1C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55353" y="4929010"/>
                  <a:ext cx="29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AD4E9F98-D333-1A7A-F3F4-C98C0F5D34EB}"/>
                    </a:ext>
                  </a:extLst>
                </p14:cNvPr>
                <p14:cNvContentPartPr/>
                <p14:nvPr/>
              </p14:nvContentPartPr>
              <p14:xfrm>
                <a:off x="7914553" y="4904890"/>
                <a:ext cx="178920" cy="11772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AD4E9F98-D333-1A7A-F3F4-C98C0F5D34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8433" y="4898770"/>
                  <a:ext cx="191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483AEF0-1495-4C7A-2332-470BDEDAE953}"/>
                    </a:ext>
                  </a:extLst>
                </p14:cNvPr>
                <p14:cNvContentPartPr/>
                <p14:nvPr/>
              </p14:nvContentPartPr>
              <p14:xfrm>
                <a:off x="7978993" y="4880050"/>
                <a:ext cx="78120" cy="21636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483AEF0-1495-4C7A-2332-470BDEDAE9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72873" y="4873930"/>
                  <a:ext cx="90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E58201E-F2BB-77CB-155C-82EF07DFC257}"/>
                    </a:ext>
                  </a:extLst>
                </p14:cNvPr>
                <p14:cNvContentPartPr/>
                <p14:nvPr/>
              </p14:nvContentPartPr>
              <p14:xfrm>
                <a:off x="8221633" y="4808410"/>
                <a:ext cx="135360" cy="2772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E58201E-F2BB-77CB-155C-82EF07DFC2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5513" y="4802290"/>
                  <a:ext cx="14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14C0BA9F-F9BA-7B98-863D-EF66427BD1AF}"/>
                    </a:ext>
                  </a:extLst>
                </p14:cNvPr>
                <p14:cNvContentPartPr/>
                <p14:nvPr/>
              </p14:nvContentPartPr>
              <p14:xfrm>
                <a:off x="8192473" y="4706170"/>
                <a:ext cx="316800" cy="212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14C0BA9F-F9BA-7B98-863D-EF66427BD1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86353" y="4700050"/>
                  <a:ext cx="32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038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19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627784" y="3861048"/>
            <a:ext cx="3659270" cy="1477328"/>
          </a:xfrm>
          <a:prstGeom prst="rect">
            <a:avLst/>
          </a:prstGeom>
          <a:solidFill>
            <a:srgbClr val="FF0000">
              <a:alpha val="5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4: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9</a:t>
            </a:r>
            <a:r>
              <a:rPr lang="fr-BE" dirty="0"/>
              <a:t>= F</a:t>
            </a:r>
            <a:r>
              <a:rPr lang="fr-BE" baseline="-25000" dirty="0"/>
              <a:t>8</a:t>
            </a:r>
            <a:r>
              <a:rPr lang="fr-BE" dirty="0"/>
              <a:t> + F</a:t>
            </a:r>
            <a:r>
              <a:rPr lang="fr-BE" baseline="-25000" dirty="0"/>
              <a:t>1</a:t>
            </a:r>
            <a:r>
              <a:rPr lang="fr-BE" dirty="0"/>
              <a:t> = (F</a:t>
            </a:r>
            <a:r>
              <a:rPr lang="fr-BE" baseline="-25000" dirty="0"/>
              <a:t>8</a:t>
            </a:r>
            <a:r>
              <a:rPr lang="fr-BE" dirty="0"/>
              <a:t> OU F</a:t>
            </a:r>
            <a:r>
              <a:rPr lang="fr-BE" baseline="-25000" dirty="0"/>
              <a:t>1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⊙ Y</a:t>
            </a:r>
            <a:r>
              <a:rPr lang="fr-BE" b="1" dirty="0">
                <a:solidFill>
                  <a:srgbClr val="FF0000"/>
                </a:solidFill>
              </a:rPr>
              <a:t>  =  X Y  +  X’ Y’ </a:t>
            </a:r>
          </a:p>
        </p:txBody>
      </p:sp>
      <p:pic>
        <p:nvPicPr>
          <p:cNvPr id="17410" name="Picture 2" descr="C:\Users\vande\AppData\Local\Temp\SNAGHTML4facb2b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40640"/>
            <a:ext cx="8640000" cy="1620000"/>
          </a:xfrm>
          <a:prstGeom prst="rect">
            <a:avLst/>
          </a:prstGeom>
          <a:noFill/>
          <a:ln w="19050">
            <a:solidFill>
              <a:schemeClr val="tx1">
                <a:alpha val="76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C968C98-EE72-4091-81E8-F703B71C6CFF}"/>
              </a:ext>
            </a:extLst>
          </p:cNvPr>
          <p:cNvCxnSpPr/>
          <p:nvPr/>
        </p:nvCxnSpPr>
        <p:spPr>
          <a:xfrm>
            <a:off x="3399796" y="4725144"/>
            <a:ext cx="2361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2A739D-6FE0-4404-803E-A204EC17B0DA}"/>
              </a:ext>
            </a:extLst>
          </p:cNvPr>
          <p:cNvCxnSpPr/>
          <p:nvPr/>
        </p:nvCxnSpPr>
        <p:spPr>
          <a:xfrm>
            <a:off x="3851920" y="4725144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79F729-1917-417D-9C8D-09AD34C4ACB1}"/>
              </a:ext>
            </a:extLst>
          </p:cNvPr>
          <p:cNvCxnSpPr/>
          <p:nvPr/>
        </p:nvCxnSpPr>
        <p:spPr>
          <a:xfrm>
            <a:off x="4211960" y="4725144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DC2C2ADA-AB30-1ACE-1C07-9DEB4EB2DDA9}"/>
                  </a:ext>
                </a:extLst>
              </p14:cNvPr>
              <p14:cNvContentPartPr/>
              <p14:nvPr/>
            </p14:nvContentPartPr>
            <p14:xfrm>
              <a:off x="6944224" y="3299662"/>
              <a:ext cx="19800" cy="792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DC2C2ADA-AB30-1ACE-1C07-9DEB4EB2DD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8104" y="3293542"/>
                <a:ext cx="32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2ACB2D2-F544-5014-24EB-3B0D63504A8B}"/>
                  </a:ext>
                </a:extLst>
              </p14:cNvPr>
              <p14:cNvContentPartPr/>
              <p14:nvPr/>
            </p14:nvContentPartPr>
            <p14:xfrm>
              <a:off x="5371384" y="2437462"/>
              <a:ext cx="360" cy="36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2ACB2D2-F544-5014-24EB-3B0D63504A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65264" y="243134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BE17B673-71CA-A2CA-46CB-1D029A45DE5D}"/>
                  </a:ext>
                </a:extLst>
              </p14:cNvPr>
              <p14:cNvContentPartPr/>
              <p14:nvPr/>
            </p14:nvContentPartPr>
            <p14:xfrm>
              <a:off x="6228544" y="2297782"/>
              <a:ext cx="360" cy="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BE17B673-71CA-A2CA-46CB-1D029A45DE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22424" y="229166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9C78B8EE-6593-B924-FFA3-B875ABD81201}"/>
                  </a:ext>
                </a:extLst>
              </p14:cNvPr>
              <p14:cNvContentPartPr/>
              <p14:nvPr/>
            </p14:nvContentPartPr>
            <p14:xfrm>
              <a:off x="6230704" y="2967382"/>
              <a:ext cx="22320" cy="360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9C78B8EE-6593-B924-FFA3-B875ABD812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24584" y="2961262"/>
                <a:ext cx="34560" cy="1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5175BDD1-CDDF-5286-C95E-48AE40E12451}"/>
              </a:ext>
            </a:extLst>
          </p:cNvPr>
          <p:cNvGrpSpPr/>
          <p:nvPr/>
        </p:nvGrpSpPr>
        <p:grpSpPr>
          <a:xfrm>
            <a:off x="7271233" y="4830730"/>
            <a:ext cx="519120" cy="443520"/>
            <a:chOff x="7271233" y="4830730"/>
            <a:chExt cx="51912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FD526C85-FA37-76A1-4285-30D7052B7F6B}"/>
                    </a:ext>
                  </a:extLst>
                </p14:cNvPr>
                <p14:cNvContentPartPr/>
                <p14:nvPr/>
              </p14:nvContentPartPr>
              <p14:xfrm>
                <a:off x="7347193" y="4830730"/>
                <a:ext cx="160200" cy="2793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FD526C85-FA37-76A1-4285-30D7052B7F6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41073" y="4824610"/>
                  <a:ext cx="172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6A22CAF-A0C0-3269-6340-339FAAF3EEF1}"/>
                    </a:ext>
                  </a:extLst>
                </p14:cNvPr>
                <p14:cNvContentPartPr/>
                <p14:nvPr/>
              </p14:nvContentPartPr>
              <p14:xfrm>
                <a:off x="7271233" y="4844410"/>
                <a:ext cx="211320" cy="3164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6A22CAF-A0C0-3269-6340-339FAAF3EE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65113" y="4838290"/>
                  <a:ext cx="223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29" name="Encre 1028">
                  <a:extLst>
                    <a:ext uri="{FF2B5EF4-FFF2-40B4-BE49-F238E27FC236}">
                      <a16:creationId xmlns:a16="http://schemas.microsoft.com/office/drawing/2014/main" id="{49C4AE87-EF9B-E363-1235-639361B65C01}"/>
                    </a:ext>
                  </a:extLst>
                </p14:cNvPr>
                <p14:cNvContentPartPr/>
                <p14:nvPr/>
              </p14:nvContentPartPr>
              <p14:xfrm>
                <a:off x="7625113" y="4887250"/>
                <a:ext cx="165240" cy="387000"/>
              </p14:xfrm>
            </p:contentPart>
          </mc:Choice>
          <mc:Fallback>
            <p:pic>
              <p:nvPicPr>
                <p:cNvPr id="1029" name="Encre 1028">
                  <a:extLst>
                    <a:ext uri="{FF2B5EF4-FFF2-40B4-BE49-F238E27FC236}">
                      <a16:creationId xmlns:a16="http://schemas.microsoft.com/office/drawing/2014/main" id="{49C4AE87-EF9B-E363-1235-639361B65C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18993" y="4881130"/>
                  <a:ext cx="17748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055F79DF-BCC4-DC47-0CE9-5B1BD9C80803}"/>
              </a:ext>
            </a:extLst>
          </p:cNvPr>
          <p:cNvGrpSpPr/>
          <p:nvPr/>
        </p:nvGrpSpPr>
        <p:grpSpPr>
          <a:xfrm>
            <a:off x="7974673" y="4749010"/>
            <a:ext cx="1013760" cy="467280"/>
            <a:chOff x="7974673" y="4749010"/>
            <a:chExt cx="101376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263D6788-1FD3-70AF-DF91-F5C31093A82C}"/>
                    </a:ext>
                  </a:extLst>
                </p14:cNvPr>
                <p14:cNvContentPartPr/>
                <p14:nvPr/>
              </p14:nvContentPartPr>
              <p14:xfrm>
                <a:off x="7974673" y="4913170"/>
                <a:ext cx="198720" cy="228240"/>
              </p14:xfrm>
            </p:contentPart>
          </mc:Choice>
          <mc:Fallback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263D6788-1FD3-70AF-DF91-F5C31093A8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68553" y="4907050"/>
                  <a:ext cx="210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9F22596E-8017-D671-6033-6B8CA8F4E826}"/>
                    </a:ext>
                  </a:extLst>
                </p14:cNvPr>
                <p14:cNvContentPartPr/>
                <p14:nvPr/>
              </p14:nvContentPartPr>
              <p14:xfrm>
                <a:off x="8440513" y="4858450"/>
                <a:ext cx="77400" cy="23832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9F22596E-8017-D671-6033-6B8CA8F4E8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34393" y="4852330"/>
                  <a:ext cx="8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E8E65517-9C63-338B-355F-118693AA0FEF}"/>
                    </a:ext>
                  </a:extLst>
                </p14:cNvPr>
                <p14:cNvContentPartPr/>
                <p14:nvPr/>
              </p14:nvContentPartPr>
              <p14:xfrm>
                <a:off x="8318113" y="4893010"/>
                <a:ext cx="229680" cy="239040"/>
              </p14:xfrm>
            </p:contentPart>
          </mc:Choice>
          <mc:Fallback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E8E65517-9C63-338B-355F-118693AA0F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11993" y="4886890"/>
                  <a:ext cx="241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9D26608D-FBF2-B4B0-81B3-1DEBB7C8A662}"/>
                    </a:ext>
                  </a:extLst>
                </p14:cNvPr>
                <p14:cNvContentPartPr/>
                <p14:nvPr/>
              </p14:nvContentPartPr>
              <p14:xfrm>
                <a:off x="8349433" y="4749010"/>
                <a:ext cx="260640" cy="49680"/>
              </p14:xfrm>
            </p:contentPart>
          </mc:Choice>
          <mc:Fallback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9D26608D-FBF2-B4B0-81B3-1DEBB7C8A6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43313" y="4742890"/>
                  <a:ext cx="272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36" name="Encre 1035">
                  <a:extLst>
                    <a:ext uri="{FF2B5EF4-FFF2-40B4-BE49-F238E27FC236}">
                      <a16:creationId xmlns:a16="http://schemas.microsoft.com/office/drawing/2014/main" id="{AD7FEA52-D142-ED8F-2AF2-292824FC56B2}"/>
                    </a:ext>
                  </a:extLst>
                </p14:cNvPr>
                <p14:cNvContentPartPr/>
                <p14:nvPr/>
              </p14:nvContentPartPr>
              <p14:xfrm>
                <a:off x="8657593" y="5061130"/>
                <a:ext cx="6120" cy="5400"/>
              </p14:xfrm>
            </p:contentPart>
          </mc:Choice>
          <mc:Fallback>
            <p:pic>
              <p:nvPicPr>
                <p:cNvPr id="1036" name="Encre 1035">
                  <a:extLst>
                    <a:ext uri="{FF2B5EF4-FFF2-40B4-BE49-F238E27FC236}">
                      <a16:creationId xmlns:a16="http://schemas.microsoft.com/office/drawing/2014/main" id="{AD7FEA52-D142-ED8F-2AF2-292824FC56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51473" y="5055010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37" name="Encre 1036">
                  <a:extLst>
                    <a:ext uri="{FF2B5EF4-FFF2-40B4-BE49-F238E27FC236}">
                      <a16:creationId xmlns:a16="http://schemas.microsoft.com/office/drawing/2014/main" id="{1597CAC7-5B77-C170-5E22-0464B4041628}"/>
                    </a:ext>
                  </a:extLst>
                </p14:cNvPr>
                <p14:cNvContentPartPr/>
                <p14:nvPr/>
              </p14:nvContentPartPr>
              <p14:xfrm>
                <a:off x="8842993" y="4836490"/>
                <a:ext cx="65520" cy="379800"/>
              </p14:xfrm>
            </p:contentPart>
          </mc:Choice>
          <mc:Fallback>
            <p:pic>
              <p:nvPicPr>
                <p:cNvPr id="1037" name="Encre 1036">
                  <a:extLst>
                    <a:ext uri="{FF2B5EF4-FFF2-40B4-BE49-F238E27FC236}">
                      <a16:creationId xmlns:a16="http://schemas.microsoft.com/office/drawing/2014/main" id="{1597CAC7-5B77-C170-5E22-0464B40416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36873" y="4830370"/>
                  <a:ext cx="777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81744E50-C969-AF94-942D-E89D2AEBDD91}"/>
                    </a:ext>
                  </a:extLst>
                </p14:cNvPr>
                <p14:cNvContentPartPr/>
                <p14:nvPr/>
              </p14:nvContentPartPr>
              <p14:xfrm>
                <a:off x="8777833" y="4802290"/>
                <a:ext cx="210600" cy="1152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81744E50-C969-AF94-942D-E89D2AEBDD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71713" y="4796170"/>
                  <a:ext cx="222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41" name="Encre 1040">
                <a:extLst>
                  <a:ext uri="{FF2B5EF4-FFF2-40B4-BE49-F238E27FC236}">
                    <a16:creationId xmlns:a16="http://schemas.microsoft.com/office/drawing/2014/main" id="{7EA475A6-72A2-16A1-122D-1A193E7455B2}"/>
                  </a:ext>
                </a:extLst>
              </p14:cNvPr>
              <p14:cNvContentPartPr/>
              <p14:nvPr/>
            </p14:nvContentPartPr>
            <p14:xfrm>
              <a:off x="5976313" y="1925170"/>
              <a:ext cx="9360" cy="2880"/>
            </p14:xfrm>
          </p:contentPart>
        </mc:Choice>
        <mc:Fallback>
          <p:pic>
            <p:nvPicPr>
              <p:cNvPr id="1041" name="Encre 1040">
                <a:extLst>
                  <a:ext uri="{FF2B5EF4-FFF2-40B4-BE49-F238E27FC236}">
                    <a16:creationId xmlns:a16="http://schemas.microsoft.com/office/drawing/2014/main" id="{7EA475A6-72A2-16A1-122D-1A193E7455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70193" y="1919050"/>
                <a:ext cx="21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42" name="Encre 1041">
                <a:extLst>
                  <a:ext uri="{FF2B5EF4-FFF2-40B4-BE49-F238E27FC236}">
                    <a16:creationId xmlns:a16="http://schemas.microsoft.com/office/drawing/2014/main" id="{77D7EE7F-6F40-1337-E4C9-6EE2A88F9311}"/>
                  </a:ext>
                </a:extLst>
              </p14:cNvPr>
              <p14:cNvContentPartPr/>
              <p14:nvPr/>
            </p14:nvContentPartPr>
            <p14:xfrm>
              <a:off x="5570233" y="2008330"/>
              <a:ext cx="18000" cy="7200"/>
            </p14:xfrm>
          </p:contentPart>
        </mc:Choice>
        <mc:Fallback>
          <p:pic>
            <p:nvPicPr>
              <p:cNvPr id="1042" name="Encre 1041">
                <a:extLst>
                  <a:ext uri="{FF2B5EF4-FFF2-40B4-BE49-F238E27FC236}">
                    <a16:creationId xmlns:a16="http://schemas.microsoft.com/office/drawing/2014/main" id="{77D7EE7F-6F40-1337-E4C9-6EE2A88F931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4113" y="2002210"/>
                <a:ext cx="302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2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33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vande\AppData\Local\Temp\SNAGHTML340c3ae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164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2</a:t>
            </a:fld>
            <a:endParaRPr lang="fr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4F3884FE-78B1-7481-9DA3-6AD42B7B81B9}"/>
                  </a:ext>
                </a:extLst>
              </p14:cNvPr>
              <p14:cNvContentPartPr/>
              <p14:nvPr/>
            </p14:nvContentPartPr>
            <p14:xfrm>
              <a:off x="-799189" y="2543095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4F3884FE-78B1-7481-9DA3-6AD42B7B81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805309" y="253697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D53A6DF-D81F-A856-B4BA-51FAECE286F1}"/>
              </a:ext>
            </a:extLst>
          </p:cNvPr>
          <p:cNvGrpSpPr/>
          <p:nvPr/>
        </p:nvGrpSpPr>
        <p:grpSpPr>
          <a:xfrm>
            <a:off x="-161269" y="2161135"/>
            <a:ext cx="460080" cy="393840"/>
            <a:chOff x="-161269" y="2161135"/>
            <a:chExt cx="46008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B5CDA1F0-9084-C3CE-BA9E-13A14442C490}"/>
                    </a:ext>
                  </a:extLst>
                </p14:cNvPr>
                <p14:cNvContentPartPr/>
                <p14:nvPr/>
              </p14:nvContentPartPr>
              <p14:xfrm>
                <a:off x="69491" y="2161135"/>
                <a:ext cx="229320" cy="18504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B5CDA1F0-9084-C3CE-BA9E-13A14442C4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71" y="2155015"/>
                  <a:ext cx="241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8999627-8096-3E33-BB48-DC1726942CA0}"/>
                    </a:ext>
                  </a:extLst>
                </p14:cNvPr>
                <p14:cNvContentPartPr/>
                <p14:nvPr/>
              </p14:nvContentPartPr>
              <p14:xfrm>
                <a:off x="-161269" y="2338255"/>
                <a:ext cx="186840" cy="21672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8999627-8096-3E33-BB48-DC1726942C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167389" y="2332135"/>
                  <a:ext cx="1990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3D0781-9E24-5082-F1DA-E28A913A77D9}"/>
              </a:ext>
            </a:extLst>
          </p:cNvPr>
          <p:cNvGrpSpPr/>
          <p:nvPr/>
        </p:nvGrpSpPr>
        <p:grpSpPr>
          <a:xfrm>
            <a:off x="-43909" y="2544895"/>
            <a:ext cx="239760" cy="286920"/>
            <a:chOff x="-43909" y="2544895"/>
            <a:chExt cx="239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5746997C-62D0-BFE1-53E5-39CE4E384319}"/>
                    </a:ext>
                  </a:extLst>
                </p14:cNvPr>
                <p14:cNvContentPartPr/>
                <p14:nvPr/>
              </p14:nvContentPartPr>
              <p14:xfrm>
                <a:off x="-43909" y="2681695"/>
                <a:ext cx="100440" cy="15012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5746997C-62D0-BFE1-53E5-39CE4E3843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50029" y="2675575"/>
                  <a:ext cx="112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5F1D207-7FF0-8E73-19EF-7B1583E16EE3}"/>
                    </a:ext>
                  </a:extLst>
                </p14:cNvPr>
                <p14:cNvContentPartPr/>
                <p14:nvPr/>
              </p14:nvContentPartPr>
              <p14:xfrm>
                <a:off x="91451" y="2544895"/>
                <a:ext cx="104400" cy="11304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5F1D207-7FF0-8E73-19EF-7B1583E16E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331" y="2538775"/>
                  <a:ext cx="11664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20</a:t>
            </a:fld>
            <a:endParaRPr lang="fr-BE"/>
          </a:p>
        </p:txBody>
      </p:sp>
      <p:pic>
        <p:nvPicPr>
          <p:cNvPr id="20482" name="Picture 2" descr="C:\Users\vande\AppData\Local\Temp\SNAGHTML55e1e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11467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71600" y="2780928"/>
            <a:ext cx="635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Pour 2 variables, on a 2² = 4 combinaisons  soit 2</a:t>
            </a:r>
            <a:r>
              <a:rPr lang="fr-BE" baseline="30000" dirty="0"/>
              <a:t>4 </a:t>
            </a:r>
            <a:r>
              <a:rPr lang="fr-BE" dirty="0"/>
              <a:t>= 16 fonctions</a:t>
            </a:r>
          </a:p>
          <a:p>
            <a:r>
              <a:rPr lang="fr-BE" dirty="0"/>
              <a:t>Pour 3 variables, on a 2³ = 8 combinaisons  soit 2</a:t>
            </a:r>
            <a:r>
              <a:rPr lang="fr-BE" baseline="30000" dirty="0"/>
              <a:t>8</a:t>
            </a:r>
            <a:r>
              <a:rPr lang="fr-BE" dirty="0"/>
              <a:t>= 256 fonctions</a:t>
            </a:r>
          </a:p>
        </p:txBody>
      </p:sp>
      <p:sp>
        <p:nvSpPr>
          <p:cNvPr id="8" name="Flèche vers le bas 7"/>
          <p:cNvSpPr/>
          <p:nvPr/>
        </p:nvSpPr>
        <p:spPr>
          <a:xfrm rot="16200000">
            <a:off x="2877109" y="3230977"/>
            <a:ext cx="1272322" cy="2124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004048" y="4221088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Autres méthodes!</a:t>
            </a:r>
          </a:p>
        </p:txBody>
      </p:sp>
    </p:spTree>
    <p:extLst>
      <p:ext uri="{BB962C8B-B14F-4D97-AF65-F5344CB8AC3E}">
        <p14:creationId xmlns:p14="http://schemas.microsoft.com/office/powerpoint/2010/main" val="27717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00" y="6308971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C:\Users\vande\AppData\Local\Temp\SNAGHTML342ad00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7" y="1450007"/>
            <a:ext cx="8640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vande\AppData\Local\Temp\SNAGHTML3437c85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7" y="142091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4</a:t>
            </a:fld>
            <a:endParaRPr lang="fr-B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CB30ADEC-8E80-2DE6-C550-E862EB5802DE}"/>
                  </a:ext>
                </a:extLst>
              </p14:cNvPr>
              <p14:cNvContentPartPr/>
              <p14:nvPr/>
            </p14:nvContentPartPr>
            <p14:xfrm>
              <a:off x="10572840" y="1653643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CB30ADEC-8E80-2DE6-C550-E862EB5802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6720" y="164752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B5E065C0-5EBF-E941-4979-BB8DD67C6400}"/>
              </a:ext>
            </a:extLst>
          </p:cNvPr>
          <p:cNvGrpSpPr/>
          <p:nvPr/>
        </p:nvGrpSpPr>
        <p:grpSpPr>
          <a:xfrm>
            <a:off x="2204640" y="1910323"/>
            <a:ext cx="33120" cy="59760"/>
            <a:chOff x="2204640" y="1910323"/>
            <a:chExt cx="3312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2FA0C7D3-424E-2171-22AC-0A970EF45F21}"/>
                    </a:ext>
                  </a:extLst>
                </p14:cNvPr>
                <p14:cNvContentPartPr/>
                <p14:nvPr/>
              </p14:nvContentPartPr>
              <p14:xfrm>
                <a:off x="2204640" y="1910323"/>
                <a:ext cx="3240" cy="3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2FA0C7D3-424E-2171-22AC-0A970EF45F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8520" y="1904203"/>
                  <a:ext cx="15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23B5FF0D-9453-5313-2EFE-EC35A2C97121}"/>
                    </a:ext>
                  </a:extLst>
                </p14:cNvPr>
                <p14:cNvContentPartPr/>
                <p14:nvPr/>
              </p14:nvContentPartPr>
              <p14:xfrm>
                <a:off x="2204640" y="1910323"/>
                <a:ext cx="33120" cy="2448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23B5FF0D-9453-5313-2EFE-EC35A2C97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98520" y="1904203"/>
                  <a:ext cx="45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79F1A92-0A94-7088-B7C6-A16DDF410ADE}"/>
                    </a:ext>
                  </a:extLst>
                </p14:cNvPr>
                <p14:cNvContentPartPr/>
                <p14:nvPr/>
              </p14:nvContentPartPr>
              <p14:xfrm>
                <a:off x="2210400" y="1923283"/>
                <a:ext cx="27360" cy="2556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79F1A92-0A94-7088-B7C6-A16DDF410A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04280" y="1917163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5AC83923-4B1D-7C79-4BC5-6971EB916252}"/>
                    </a:ext>
                  </a:extLst>
                </p14:cNvPr>
                <p14:cNvContentPartPr/>
                <p14:nvPr/>
              </p14:nvContentPartPr>
              <p14:xfrm>
                <a:off x="2214720" y="1957483"/>
                <a:ext cx="360" cy="36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5AC83923-4B1D-7C79-4BC5-6971EB9162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8600" y="19513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AA718287-4E63-3A32-47E2-608E25639E8A}"/>
                    </a:ext>
                  </a:extLst>
                </p14:cNvPr>
                <p14:cNvContentPartPr/>
                <p14:nvPr/>
              </p14:nvContentPartPr>
              <p14:xfrm>
                <a:off x="2214720" y="1957483"/>
                <a:ext cx="3600" cy="1260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AA718287-4E63-3A32-47E2-608E25639E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08600" y="1951363"/>
                  <a:ext cx="158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3DC7164-4CBA-61B4-C492-5E2DCCB7FB9C}"/>
                  </a:ext>
                </a:extLst>
              </p14:cNvPr>
              <p14:cNvContentPartPr/>
              <p14:nvPr/>
            </p14:nvContentPartPr>
            <p14:xfrm>
              <a:off x="2665080" y="2279683"/>
              <a:ext cx="6480" cy="82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3DC7164-4CBA-61B4-C492-5E2DCCB7FB9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58960" y="2273563"/>
                <a:ext cx="187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ABBD1AF6-908C-C117-FB92-F1DCA99F97C4}"/>
                  </a:ext>
                </a:extLst>
              </p14:cNvPr>
              <p14:cNvContentPartPr/>
              <p14:nvPr/>
            </p14:nvContentPartPr>
            <p14:xfrm>
              <a:off x="3173760" y="2261323"/>
              <a:ext cx="36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ABBD1AF6-908C-C117-FB92-F1DCA99F97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7640" y="22552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EBDEA42D-F235-32FB-4E9A-52955FC56E86}"/>
                  </a:ext>
                </a:extLst>
              </p14:cNvPr>
              <p14:cNvContentPartPr/>
              <p14:nvPr/>
            </p14:nvContentPartPr>
            <p14:xfrm>
              <a:off x="3135240" y="1942363"/>
              <a:ext cx="2160" cy="324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EBDEA42D-F235-32FB-4E9A-52955FC56E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29120" y="1936243"/>
                <a:ext cx="144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C064B09D-434B-9084-6E53-041101AC5605}"/>
                  </a:ext>
                </a:extLst>
              </p14:cNvPr>
              <p14:cNvContentPartPr/>
              <p14:nvPr/>
            </p14:nvContentPartPr>
            <p14:xfrm>
              <a:off x="3655440" y="2577043"/>
              <a:ext cx="2520" cy="288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C064B09D-434B-9084-6E53-041101AC56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49320" y="2570923"/>
                <a:ext cx="147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4" name="Encre 1063">
                <a:extLst>
                  <a:ext uri="{FF2B5EF4-FFF2-40B4-BE49-F238E27FC236}">
                    <a16:creationId xmlns:a16="http://schemas.microsoft.com/office/drawing/2014/main" id="{EE4A26CC-836E-328D-FA48-F6D671FDB4F6}"/>
                  </a:ext>
                </a:extLst>
              </p14:cNvPr>
              <p14:cNvContentPartPr/>
              <p14:nvPr/>
            </p14:nvContentPartPr>
            <p14:xfrm>
              <a:off x="-37680" y="2087060"/>
              <a:ext cx="35280" cy="26640"/>
            </p14:xfrm>
          </p:contentPart>
        </mc:Choice>
        <mc:Fallback>
          <p:pic>
            <p:nvPicPr>
              <p:cNvPr id="1064" name="Encre 1063">
                <a:extLst>
                  <a:ext uri="{FF2B5EF4-FFF2-40B4-BE49-F238E27FC236}">
                    <a16:creationId xmlns:a16="http://schemas.microsoft.com/office/drawing/2014/main" id="{EE4A26CC-836E-328D-FA48-F6D671FDB4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43800" y="2080940"/>
                <a:ext cx="47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6" name="Encre 1035">
                <a:extLst>
                  <a:ext uri="{FF2B5EF4-FFF2-40B4-BE49-F238E27FC236}">
                    <a16:creationId xmlns:a16="http://schemas.microsoft.com/office/drawing/2014/main" id="{4FFA7BA1-788B-37AA-0E5F-CBECEC4B515C}"/>
                  </a:ext>
                </a:extLst>
              </p14:cNvPr>
              <p14:cNvContentPartPr/>
              <p14:nvPr/>
            </p14:nvContentPartPr>
            <p14:xfrm>
              <a:off x="263640" y="1849460"/>
              <a:ext cx="107640" cy="81000"/>
            </p14:xfrm>
          </p:contentPart>
        </mc:Choice>
        <mc:Fallback>
          <p:pic>
            <p:nvPicPr>
              <p:cNvPr id="1036" name="Encre 1035">
                <a:extLst>
                  <a:ext uri="{FF2B5EF4-FFF2-40B4-BE49-F238E27FC236}">
                    <a16:creationId xmlns:a16="http://schemas.microsoft.com/office/drawing/2014/main" id="{4FFA7BA1-788B-37AA-0E5F-CBECEC4B51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7520" y="1843340"/>
                <a:ext cx="119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63" name="Encre 1062">
                <a:extLst>
                  <a:ext uri="{FF2B5EF4-FFF2-40B4-BE49-F238E27FC236}">
                    <a16:creationId xmlns:a16="http://schemas.microsoft.com/office/drawing/2014/main" id="{8691C28F-AC84-68A6-AF26-4A71B9856DAB}"/>
                  </a:ext>
                </a:extLst>
              </p14:cNvPr>
              <p14:cNvContentPartPr/>
              <p14:nvPr/>
            </p14:nvContentPartPr>
            <p14:xfrm>
              <a:off x="69240" y="1955300"/>
              <a:ext cx="139680" cy="111600"/>
            </p14:xfrm>
          </p:contentPart>
        </mc:Choice>
        <mc:Fallback>
          <p:pic>
            <p:nvPicPr>
              <p:cNvPr id="1063" name="Encre 1062">
                <a:extLst>
                  <a:ext uri="{FF2B5EF4-FFF2-40B4-BE49-F238E27FC236}">
                    <a16:creationId xmlns:a16="http://schemas.microsoft.com/office/drawing/2014/main" id="{8691C28F-AC84-68A6-AF26-4A71B9856D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120" y="1949180"/>
                <a:ext cx="151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5" name="Encre 1064">
                <a:extLst>
                  <a:ext uri="{FF2B5EF4-FFF2-40B4-BE49-F238E27FC236}">
                    <a16:creationId xmlns:a16="http://schemas.microsoft.com/office/drawing/2014/main" id="{A0D97B4A-67BC-9873-9AF2-8A3D1D7B36D6}"/>
                  </a:ext>
                </a:extLst>
              </p14:cNvPr>
              <p14:cNvContentPartPr/>
              <p14:nvPr/>
            </p14:nvContentPartPr>
            <p14:xfrm>
              <a:off x="-28680" y="2120180"/>
              <a:ext cx="42480" cy="29520"/>
            </p14:xfrm>
          </p:contentPart>
        </mc:Choice>
        <mc:Fallback>
          <p:pic>
            <p:nvPicPr>
              <p:cNvPr id="1065" name="Encre 1064">
                <a:extLst>
                  <a:ext uri="{FF2B5EF4-FFF2-40B4-BE49-F238E27FC236}">
                    <a16:creationId xmlns:a16="http://schemas.microsoft.com/office/drawing/2014/main" id="{A0D97B4A-67BC-9873-9AF2-8A3D1D7B36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-34800" y="2114060"/>
                <a:ext cx="54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1" name="Encre 1070">
                <a:extLst>
                  <a:ext uri="{FF2B5EF4-FFF2-40B4-BE49-F238E27FC236}">
                    <a16:creationId xmlns:a16="http://schemas.microsoft.com/office/drawing/2014/main" id="{9018A90F-3745-6F7A-259A-BB06A632A71E}"/>
                  </a:ext>
                </a:extLst>
              </p14:cNvPr>
              <p14:cNvContentPartPr/>
              <p14:nvPr/>
            </p14:nvContentPartPr>
            <p14:xfrm>
              <a:off x="-153840" y="2394140"/>
              <a:ext cx="74160" cy="129960"/>
            </p14:xfrm>
          </p:contentPart>
        </mc:Choice>
        <mc:Fallback>
          <p:pic>
            <p:nvPicPr>
              <p:cNvPr id="1071" name="Encre 1070">
                <a:extLst>
                  <a:ext uri="{FF2B5EF4-FFF2-40B4-BE49-F238E27FC236}">
                    <a16:creationId xmlns:a16="http://schemas.microsoft.com/office/drawing/2014/main" id="{9018A90F-3745-6F7A-259A-BB06A632A71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159960" y="2388020"/>
                <a:ext cx="86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75" name="Encre 1074">
                <a:extLst>
                  <a:ext uri="{FF2B5EF4-FFF2-40B4-BE49-F238E27FC236}">
                    <a16:creationId xmlns:a16="http://schemas.microsoft.com/office/drawing/2014/main" id="{840AB185-BEBA-727C-FDD0-E7814B76074A}"/>
                  </a:ext>
                </a:extLst>
              </p14:cNvPr>
              <p14:cNvContentPartPr/>
              <p14:nvPr/>
            </p14:nvContentPartPr>
            <p14:xfrm>
              <a:off x="-28920" y="2702660"/>
              <a:ext cx="17280" cy="87840"/>
            </p14:xfrm>
          </p:contentPart>
        </mc:Choice>
        <mc:Fallback>
          <p:pic>
            <p:nvPicPr>
              <p:cNvPr id="1075" name="Encre 1074">
                <a:extLst>
                  <a:ext uri="{FF2B5EF4-FFF2-40B4-BE49-F238E27FC236}">
                    <a16:creationId xmlns:a16="http://schemas.microsoft.com/office/drawing/2014/main" id="{840AB185-BEBA-727C-FDD0-E7814B7607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35040" y="2696540"/>
                <a:ext cx="2952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9" name="Groupe 1078">
            <a:extLst>
              <a:ext uri="{FF2B5EF4-FFF2-40B4-BE49-F238E27FC236}">
                <a16:creationId xmlns:a16="http://schemas.microsoft.com/office/drawing/2014/main" id="{53D8B1DD-099A-AA51-082E-624E42BF4136}"/>
              </a:ext>
            </a:extLst>
          </p:cNvPr>
          <p:cNvGrpSpPr/>
          <p:nvPr/>
        </p:nvGrpSpPr>
        <p:grpSpPr>
          <a:xfrm>
            <a:off x="-79680" y="2181380"/>
            <a:ext cx="444480" cy="765720"/>
            <a:chOff x="-79680" y="2181380"/>
            <a:chExt cx="44448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74" name="Encre 1073">
                  <a:extLst>
                    <a:ext uri="{FF2B5EF4-FFF2-40B4-BE49-F238E27FC236}">
                      <a16:creationId xmlns:a16="http://schemas.microsoft.com/office/drawing/2014/main" id="{C8A3423E-9F21-241D-DF8E-FA60465B1FDB}"/>
                    </a:ext>
                  </a:extLst>
                </p14:cNvPr>
                <p14:cNvContentPartPr/>
                <p14:nvPr/>
              </p14:nvContentPartPr>
              <p14:xfrm>
                <a:off x="-79680" y="2697620"/>
                <a:ext cx="49320" cy="65880"/>
              </p14:xfrm>
            </p:contentPart>
          </mc:Choice>
          <mc:Fallback>
            <p:pic>
              <p:nvPicPr>
                <p:cNvPr id="1074" name="Encre 1073">
                  <a:extLst>
                    <a:ext uri="{FF2B5EF4-FFF2-40B4-BE49-F238E27FC236}">
                      <a16:creationId xmlns:a16="http://schemas.microsoft.com/office/drawing/2014/main" id="{C8A3423E-9F21-241D-DF8E-FA60465B1F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-85800" y="2691500"/>
                  <a:ext cx="6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1" name="Encre 1060">
                  <a:extLst>
                    <a:ext uri="{FF2B5EF4-FFF2-40B4-BE49-F238E27FC236}">
                      <a16:creationId xmlns:a16="http://schemas.microsoft.com/office/drawing/2014/main" id="{B49D532E-A13D-5410-826D-0E248A101447}"/>
                    </a:ext>
                  </a:extLst>
                </p14:cNvPr>
                <p14:cNvContentPartPr/>
                <p14:nvPr/>
              </p14:nvContentPartPr>
              <p14:xfrm>
                <a:off x="249600" y="2807420"/>
                <a:ext cx="114120" cy="139680"/>
              </p14:xfrm>
            </p:contentPart>
          </mc:Choice>
          <mc:Fallback>
            <p:pic>
              <p:nvPicPr>
                <p:cNvPr id="1061" name="Encre 1060">
                  <a:extLst>
                    <a:ext uri="{FF2B5EF4-FFF2-40B4-BE49-F238E27FC236}">
                      <a16:creationId xmlns:a16="http://schemas.microsoft.com/office/drawing/2014/main" id="{B49D532E-A13D-5410-826D-0E248A1014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3480" y="2801300"/>
                  <a:ext cx="12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A35B7721-18EA-1B2B-45A3-D0D0EF4A4872}"/>
                    </a:ext>
                  </a:extLst>
                </p14:cNvPr>
                <p14:cNvContentPartPr/>
                <p14:nvPr/>
              </p14:nvContentPartPr>
              <p14:xfrm>
                <a:off x="295320" y="2488820"/>
                <a:ext cx="69480" cy="12384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A35B7721-18EA-1B2B-45A3-D0D0EF4A48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9200" y="2482700"/>
                  <a:ext cx="81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81743F8F-A922-F920-AA8E-C47DED18E870}"/>
                    </a:ext>
                  </a:extLst>
                </p14:cNvPr>
                <p14:cNvContentPartPr/>
                <p14:nvPr/>
              </p14:nvContentPartPr>
              <p14:xfrm>
                <a:off x="177600" y="2181380"/>
                <a:ext cx="360" cy="36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81743F8F-A922-F920-AA8E-C47DED18E8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480" y="21752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9262A147-A27F-6CCC-3934-BCAFB7756146}"/>
                    </a:ext>
                  </a:extLst>
                </p14:cNvPr>
                <p14:cNvContentPartPr/>
                <p14:nvPr/>
              </p14:nvContentPartPr>
              <p14:xfrm>
                <a:off x="253920" y="2193980"/>
                <a:ext cx="103680" cy="9000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9262A147-A27F-6CCC-3934-BCAFB77561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7800" y="2187860"/>
                  <a:ext cx="11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47F21270-3171-FC04-F75C-99E43142DDF1}"/>
                    </a:ext>
                  </a:extLst>
                </p14:cNvPr>
                <p14:cNvContentPartPr/>
                <p14:nvPr/>
              </p14:nvContentPartPr>
              <p14:xfrm>
                <a:off x="146400" y="2322500"/>
                <a:ext cx="95400" cy="116640"/>
              </p14:xfrm>
            </p:contentPart>
          </mc:Choice>
          <mc:Fallback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47F21270-3171-FC04-F75C-99E43142DD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0280" y="2316380"/>
                  <a:ext cx="107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1DD8B42E-2819-52C8-9B3F-F18159E0BD1C}"/>
                    </a:ext>
                  </a:extLst>
                </p14:cNvPr>
                <p14:cNvContentPartPr/>
                <p14:nvPr/>
              </p14:nvContentPartPr>
              <p14:xfrm>
                <a:off x="-43680" y="2381540"/>
                <a:ext cx="44640" cy="22320"/>
              </p14:xfrm>
            </p:contentPart>
          </mc:Choice>
          <mc:Fallback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1DD8B42E-2819-52C8-9B3F-F18159E0BD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-49800" y="2375420"/>
                  <a:ext cx="56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032086EC-15FE-9BA3-B122-57257C55DA7E}"/>
                    </a:ext>
                  </a:extLst>
                </p14:cNvPr>
                <p14:cNvContentPartPr/>
                <p14:nvPr/>
              </p14:nvContentPartPr>
              <p14:xfrm>
                <a:off x="-15600" y="2407460"/>
                <a:ext cx="61920" cy="32760"/>
              </p14:xfrm>
            </p:contentPart>
          </mc:Choice>
          <mc:Fallback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032086EC-15FE-9BA3-B122-57257C55DA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-21720" y="2401340"/>
                  <a:ext cx="74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994D2BCB-B4F4-4CD8-CE16-EFF740658881}"/>
                    </a:ext>
                  </a:extLst>
                </p14:cNvPr>
                <p14:cNvContentPartPr/>
                <p14:nvPr/>
              </p14:nvContentPartPr>
              <p14:xfrm>
                <a:off x="185640" y="2647580"/>
                <a:ext cx="73080" cy="57600"/>
              </p14:xfrm>
            </p:contentPart>
          </mc:Choice>
          <mc:Fallback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994D2BCB-B4F4-4CD8-CE16-EFF7406588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9520" y="2641460"/>
                  <a:ext cx="85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76" name="Encre 1075">
                  <a:extLst>
                    <a:ext uri="{FF2B5EF4-FFF2-40B4-BE49-F238E27FC236}">
                      <a16:creationId xmlns:a16="http://schemas.microsoft.com/office/drawing/2014/main" id="{904BF5F1-A8AB-FE43-49CE-50AABC369AD7}"/>
                    </a:ext>
                  </a:extLst>
                </p14:cNvPr>
                <p14:cNvContentPartPr/>
                <p14:nvPr/>
              </p14:nvContentPartPr>
              <p14:xfrm>
                <a:off x="24360" y="2706260"/>
                <a:ext cx="48240" cy="65880"/>
              </p14:xfrm>
            </p:contentPart>
          </mc:Choice>
          <mc:Fallback>
            <p:pic>
              <p:nvPicPr>
                <p:cNvPr id="1076" name="Encre 1075">
                  <a:extLst>
                    <a:ext uri="{FF2B5EF4-FFF2-40B4-BE49-F238E27FC236}">
                      <a16:creationId xmlns:a16="http://schemas.microsoft.com/office/drawing/2014/main" id="{904BF5F1-A8AB-FE43-49CE-50AABC369A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240" y="2700140"/>
                  <a:ext cx="604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" name="Groupe 1085">
            <a:extLst>
              <a:ext uri="{FF2B5EF4-FFF2-40B4-BE49-F238E27FC236}">
                <a16:creationId xmlns:a16="http://schemas.microsoft.com/office/drawing/2014/main" id="{4DB489E8-0162-C416-0180-4EE3BA2C618B}"/>
              </a:ext>
            </a:extLst>
          </p:cNvPr>
          <p:cNvGrpSpPr/>
          <p:nvPr/>
        </p:nvGrpSpPr>
        <p:grpSpPr>
          <a:xfrm>
            <a:off x="-187680" y="2993900"/>
            <a:ext cx="424800" cy="223560"/>
            <a:chOff x="-187680" y="2993900"/>
            <a:chExt cx="4248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0" name="Encre 1079">
                  <a:extLst>
                    <a:ext uri="{FF2B5EF4-FFF2-40B4-BE49-F238E27FC236}">
                      <a16:creationId xmlns:a16="http://schemas.microsoft.com/office/drawing/2014/main" id="{5E12EE0E-9F14-614A-66E7-63D07B569B53}"/>
                    </a:ext>
                  </a:extLst>
                </p14:cNvPr>
                <p14:cNvContentPartPr/>
                <p14:nvPr/>
              </p14:nvContentPartPr>
              <p14:xfrm>
                <a:off x="147480" y="3036380"/>
                <a:ext cx="68400" cy="106200"/>
              </p14:xfrm>
            </p:contentPart>
          </mc:Choice>
          <mc:Fallback>
            <p:pic>
              <p:nvPicPr>
                <p:cNvPr id="1080" name="Encre 1079">
                  <a:extLst>
                    <a:ext uri="{FF2B5EF4-FFF2-40B4-BE49-F238E27FC236}">
                      <a16:creationId xmlns:a16="http://schemas.microsoft.com/office/drawing/2014/main" id="{5E12EE0E-9F14-614A-66E7-63D07B569B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360" y="3030260"/>
                  <a:ext cx="80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1" name="Encre 1080">
                  <a:extLst>
                    <a:ext uri="{FF2B5EF4-FFF2-40B4-BE49-F238E27FC236}">
                      <a16:creationId xmlns:a16="http://schemas.microsoft.com/office/drawing/2014/main" id="{BB4FFA88-DE48-7BFA-2E1C-786030215720}"/>
                    </a:ext>
                  </a:extLst>
                </p14:cNvPr>
                <p14:cNvContentPartPr/>
                <p14:nvPr/>
              </p14:nvContentPartPr>
              <p14:xfrm>
                <a:off x="99600" y="3040700"/>
                <a:ext cx="137520" cy="158040"/>
              </p14:xfrm>
            </p:contentPart>
          </mc:Choice>
          <mc:Fallback>
            <p:pic>
              <p:nvPicPr>
                <p:cNvPr id="1081" name="Encre 1080">
                  <a:extLst>
                    <a:ext uri="{FF2B5EF4-FFF2-40B4-BE49-F238E27FC236}">
                      <a16:creationId xmlns:a16="http://schemas.microsoft.com/office/drawing/2014/main" id="{BB4FFA88-DE48-7BFA-2E1C-7860302157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480" y="3034580"/>
                  <a:ext cx="149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3" name="Encre 1082">
                  <a:extLst>
                    <a:ext uri="{FF2B5EF4-FFF2-40B4-BE49-F238E27FC236}">
                      <a16:creationId xmlns:a16="http://schemas.microsoft.com/office/drawing/2014/main" id="{544A58CB-9A4F-CA16-FE87-2B52F83E62BD}"/>
                    </a:ext>
                  </a:extLst>
                </p14:cNvPr>
                <p14:cNvContentPartPr/>
                <p14:nvPr/>
              </p14:nvContentPartPr>
              <p14:xfrm>
                <a:off x="-11280" y="3093260"/>
                <a:ext cx="50760" cy="16560"/>
              </p14:xfrm>
            </p:contentPart>
          </mc:Choice>
          <mc:Fallback>
            <p:pic>
              <p:nvPicPr>
                <p:cNvPr id="1083" name="Encre 1082">
                  <a:extLst>
                    <a:ext uri="{FF2B5EF4-FFF2-40B4-BE49-F238E27FC236}">
                      <a16:creationId xmlns:a16="http://schemas.microsoft.com/office/drawing/2014/main" id="{544A58CB-9A4F-CA16-FE87-2B52F83E62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-17400" y="3087140"/>
                  <a:ext cx="63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DD55D38C-76EF-8056-EE06-789A92822E1F}"/>
                    </a:ext>
                  </a:extLst>
                </p14:cNvPr>
                <p14:cNvContentPartPr/>
                <p14:nvPr/>
              </p14:nvContentPartPr>
              <p14:xfrm>
                <a:off x="10320" y="3129260"/>
                <a:ext cx="57960" cy="47160"/>
              </p14:xfrm>
            </p:contentPart>
          </mc:Choice>
          <mc:Fallback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DD55D38C-76EF-8056-EE06-789A92822E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00" y="3123140"/>
                  <a:ext cx="7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5" name="Encre 1084">
                  <a:extLst>
                    <a:ext uri="{FF2B5EF4-FFF2-40B4-BE49-F238E27FC236}">
                      <a16:creationId xmlns:a16="http://schemas.microsoft.com/office/drawing/2014/main" id="{FF4820F7-8D7C-1AB9-AA7F-B0FD405D3D79}"/>
                    </a:ext>
                  </a:extLst>
                </p14:cNvPr>
                <p14:cNvContentPartPr/>
                <p14:nvPr/>
              </p14:nvContentPartPr>
              <p14:xfrm>
                <a:off x="-187680" y="2993900"/>
                <a:ext cx="110160" cy="223560"/>
              </p14:xfrm>
            </p:contentPart>
          </mc:Choice>
          <mc:Fallback>
            <p:pic>
              <p:nvPicPr>
                <p:cNvPr id="1085" name="Encre 1084">
                  <a:extLst>
                    <a:ext uri="{FF2B5EF4-FFF2-40B4-BE49-F238E27FC236}">
                      <a16:creationId xmlns:a16="http://schemas.microsoft.com/office/drawing/2014/main" id="{FF4820F7-8D7C-1AB9-AA7F-B0FD405D3D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193800" y="2987780"/>
                  <a:ext cx="1224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59" name="Groupe 19458">
            <a:extLst>
              <a:ext uri="{FF2B5EF4-FFF2-40B4-BE49-F238E27FC236}">
                <a16:creationId xmlns:a16="http://schemas.microsoft.com/office/drawing/2014/main" id="{B88D020B-F28D-0A23-40EC-0EB7DFA96FCF}"/>
              </a:ext>
            </a:extLst>
          </p:cNvPr>
          <p:cNvGrpSpPr/>
          <p:nvPr/>
        </p:nvGrpSpPr>
        <p:grpSpPr>
          <a:xfrm>
            <a:off x="1554360" y="1451660"/>
            <a:ext cx="207000" cy="266040"/>
            <a:chOff x="1554360" y="1451660"/>
            <a:chExt cx="2070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7" name="Encre 1086">
                  <a:extLst>
                    <a:ext uri="{FF2B5EF4-FFF2-40B4-BE49-F238E27FC236}">
                      <a16:creationId xmlns:a16="http://schemas.microsoft.com/office/drawing/2014/main" id="{AC11ECD0-DD6C-B118-55C3-36F13BF0E286}"/>
                    </a:ext>
                  </a:extLst>
                </p14:cNvPr>
                <p14:cNvContentPartPr/>
                <p14:nvPr/>
              </p14:nvContentPartPr>
              <p14:xfrm>
                <a:off x="1562640" y="1451660"/>
                <a:ext cx="69840" cy="266040"/>
              </p14:xfrm>
            </p:contentPart>
          </mc:Choice>
          <mc:Fallback>
            <p:pic>
              <p:nvPicPr>
                <p:cNvPr id="1087" name="Encre 1086">
                  <a:extLst>
                    <a:ext uri="{FF2B5EF4-FFF2-40B4-BE49-F238E27FC236}">
                      <a16:creationId xmlns:a16="http://schemas.microsoft.com/office/drawing/2014/main" id="{AC11ECD0-DD6C-B118-55C3-36F13BF0E2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56520" y="1445540"/>
                  <a:ext cx="82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456" name="Encre 19455">
                  <a:extLst>
                    <a:ext uri="{FF2B5EF4-FFF2-40B4-BE49-F238E27FC236}">
                      <a16:creationId xmlns:a16="http://schemas.microsoft.com/office/drawing/2014/main" id="{35E5EFDF-CC4F-9D74-1FDF-7F1D33194C9F}"/>
                    </a:ext>
                  </a:extLst>
                </p14:cNvPr>
                <p14:cNvContentPartPr/>
                <p14:nvPr/>
              </p14:nvContentPartPr>
              <p14:xfrm>
                <a:off x="1554360" y="1619420"/>
                <a:ext cx="76320" cy="19800"/>
              </p14:xfrm>
            </p:contentPart>
          </mc:Choice>
          <mc:Fallback>
            <p:pic>
              <p:nvPicPr>
                <p:cNvPr id="19456" name="Encre 19455">
                  <a:extLst>
                    <a:ext uri="{FF2B5EF4-FFF2-40B4-BE49-F238E27FC236}">
                      <a16:creationId xmlns:a16="http://schemas.microsoft.com/office/drawing/2014/main" id="{35E5EFDF-CC4F-9D74-1FDF-7F1D33194C9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48240" y="1613300"/>
                  <a:ext cx="88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457" name="Encre 19456">
                  <a:extLst>
                    <a:ext uri="{FF2B5EF4-FFF2-40B4-BE49-F238E27FC236}">
                      <a16:creationId xmlns:a16="http://schemas.microsoft.com/office/drawing/2014/main" id="{09882728-9752-D3C9-DF8A-DC56E27AE16B}"/>
                    </a:ext>
                  </a:extLst>
                </p14:cNvPr>
                <p14:cNvContentPartPr/>
                <p14:nvPr/>
              </p14:nvContentPartPr>
              <p14:xfrm>
                <a:off x="1667760" y="1584860"/>
                <a:ext cx="93600" cy="66240"/>
              </p14:xfrm>
            </p:contentPart>
          </mc:Choice>
          <mc:Fallback>
            <p:pic>
              <p:nvPicPr>
                <p:cNvPr id="19457" name="Encre 19456">
                  <a:extLst>
                    <a:ext uri="{FF2B5EF4-FFF2-40B4-BE49-F238E27FC236}">
                      <a16:creationId xmlns:a16="http://schemas.microsoft.com/office/drawing/2014/main" id="{09882728-9752-D3C9-DF8A-DC56E27AE1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1640" y="1578740"/>
                  <a:ext cx="10584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460" name="Encre 19459">
                <a:extLst>
                  <a:ext uri="{FF2B5EF4-FFF2-40B4-BE49-F238E27FC236}">
                    <a16:creationId xmlns:a16="http://schemas.microsoft.com/office/drawing/2014/main" id="{111C333F-4CEE-907D-4F8C-DCF639835621}"/>
                  </a:ext>
                </a:extLst>
              </p14:cNvPr>
              <p14:cNvContentPartPr/>
              <p14:nvPr/>
            </p14:nvContentPartPr>
            <p14:xfrm>
              <a:off x="2091840" y="1766660"/>
              <a:ext cx="267480" cy="290520"/>
            </p14:xfrm>
          </p:contentPart>
        </mc:Choice>
        <mc:Fallback>
          <p:pic>
            <p:nvPicPr>
              <p:cNvPr id="19460" name="Encre 19459">
                <a:extLst>
                  <a:ext uri="{FF2B5EF4-FFF2-40B4-BE49-F238E27FC236}">
                    <a16:creationId xmlns:a16="http://schemas.microsoft.com/office/drawing/2014/main" id="{111C333F-4CEE-907D-4F8C-DCF6398356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85720" y="1760540"/>
                <a:ext cx="27972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64" name="Groupe 19463">
            <a:extLst>
              <a:ext uri="{FF2B5EF4-FFF2-40B4-BE49-F238E27FC236}">
                <a16:creationId xmlns:a16="http://schemas.microsoft.com/office/drawing/2014/main" id="{1A3995C3-88FF-AA2A-8A70-78B91E58F86E}"/>
              </a:ext>
            </a:extLst>
          </p:cNvPr>
          <p:cNvGrpSpPr/>
          <p:nvPr/>
        </p:nvGrpSpPr>
        <p:grpSpPr>
          <a:xfrm>
            <a:off x="2047560" y="1505660"/>
            <a:ext cx="147960" cy="233640"/>
            <a:chOff x="2047560" y="1505660"/>
            <a:chExt cx="14796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461" name="Encre 19460">
                  <a:extLst>
                    <a:ext uri="{FF2B5EF4-FFF2-40B4-BE49-F238E27FC236}">
                      <a16:creationId xmlns:a16="http://schemas.microsoft.com/office/drawing/2014/main" id="{F340BE4E-CE73-3EA6-051C-D817E600ED58}"/>
                    </a:ext>
                  </a:extLst>
                </p14:cNvPr>
                <p14:cNvContentPartPr/>
                <p14:nvPr/>
              </p14:nvContentPartPr>
              <p14:xfrm>
                <a:off x="2058000" y="1505660"/>
                <a:ext cx="88200" cy="233640"/>
              </p14:xfrm>
            </p:contentPart>
          </mc:Choice>
          <mc:Fallback>
            <p:pic>
              <p:nvPicPr>
                <p:cNvPr id="19461" name="Encre 19460">
                  <a:extLst>
                    <a:ext uri="{FF2B5EF4-FFF2-40B4-BE49-F238E27FC236}">
                      <a16:creationId xmlns:a16="http://schemas.microsoft.com/office/drawing/2014/main" id="{F340BE4E-CE73-3EA6-051C-D817E600ED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1880" y="1499540"/>
                  <a:ext cx="100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462" name="Encre 19461">
                  <a:extLst>
                    <a:ext uri="{FF2B5EF4-FFF2-40B4-BE49-F238E27FC236}">
                      <a16:creationId xmlns:a16="http://schemas.microsoft.com/office/drawing/2014/main" id="{6C003EAB-E5BD-1C13-17C3-F07FE6A8A8A6}"/>
                    </a:ext>
                  </a:extLst>
                </p14:cNvPr>
                <p14:cNvContentPartPr/>
                <p14:nvPr/>
              </p14:nvContentPartPr>
              <p14:xfrm>
                <a:off x="2047560" y="1632740"/>
                <a:ext cx="75960" cy="54360"/>
              </p14:xfrm>
            </p:contentPart>
          </mc:Choice>
          <mc:Fallback>
            <p:pic>
              <p:nvPicPr>
                <p:cNvPr id="19462" name="Encre 19461">
                  <a:extLst>
                    <a:ext uri="{FF2B5EF4-FFF2-40B4-BE49-F238E27FC236}">
                      <a16:creationId xmlns:a16="http://schemas.microsoft.com/office/drawing/2014/main" id="{6C003EAB-E5BD-1C13-17C3-F07FE6A8A8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41440" y="1626620"/>
                  <a:ext cx="8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463" name="Encre 19462">
                  <a:extLst>
                    <a:ext uri="{FF2B5EF4-FFF2-40B4-BE49-F238E27FC236}">
                      <a16:creationId xmlns:a16="http://schemas.microsoft.com/office/drawing/2014/main" id="{BE7D2C4E-3770-E0ED-F2A7-696B5DB0C978}"/>
                    </a:ext>
                  </a:extLst>
                </p14:cNvPr>
                <p14:cNvContentPartPr/>
                <p14:nvPr/>
              </p14:nvContentPartPr>
              <p14:xfrm>
                <a:off x="2169960" y="1597820"/>
                <a:ext cx="25560" cy="111240"/>
              </p14:xfrm>
            </p:contentPart>
          </mc:Choice>
          <mc:Fallback>
            <p:pic>
              <p:nvPicPr>
                <p:cNvPr id="19463" name="Encre 19462">
                  <a:extLst>
                    <a:ext uri="{FF2B5EF4-FFF2-40B4-BE49-F238E27FC236}">
                      <a16:creationId xmlns:a16="http://schemas.microsoft.com/office/drawing/2014/main" id="{BE7D2C4E-3770-E0ED-F2A7-696B5DB0C9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63840" y="1591700"/>
                  <a:ext cx="3780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465" name="Encre 19464">
                <a:extLst>
                  <a:ext uri="{FF2B5EF4-FFF2-40B4-BE49-F238E27FC236}">
                    <a16:creationId xmlns:a16="http://schemas.microsoft.com/office/drawing/2014/main" id="{45CAA237-269C-B6E3-7835-BB2AEC4A4EE0}"/>
                  </a:ext>
                </a:extLst>
              </p14:cNvPr>
              <p14:cNvContentPartPr/>
              <p14:nvPr/>
            </p14:nvContentPartPr>
            <p14:xfrm>
              <a:off x="2578920" y="2130620"/>
              <a:ext cx="229680" cy="213840"/>
            </p14:xfrm>
          </p:contentPart>
        </mc:Choice>
        <mc:Fallback>
          <p:pic>
            <p:nvPicPr>
              <p:cNvPr id="19465" name="Encre 19464">
                <a:extLst>
                  <a:ext uri="{FF2B5EF4-FFF2-40B4-BE49-F238E27FC236}">
                    <a16:creationId xmlns:a16="http://schemas.microsoft.com/office/drawing/2014/main" id="{45CAA237-269C-B6E3-7835-BB2AEC4A4EE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72800" y="2124500"/>
                <a:ext cx="2419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69" name="Groupe 19468">
            <a:extLst>
              <a:ext uri="{FF2B5EF4-FFF2-40B4-BE49-F238E27FC236}">
                <a16:creationId xmlns:a16="http://schemas.microsoft.com/office/drawing/2014/main" id="{7A81480D-E63B-9A21-BEA4-E57416C96319}"/>
              </a:ext>
            </a:extLst>
          </p:cNvPr>
          <p:cNvGrpSpPr/>
          <p:nvPr/>
        </p:nvGrpSpPr>
        <p:grpSpPr>
          <a:xfrm>
            <a:off x="2591520" y="1492700"/>
            <a:ext cx="191160" cy="224640"/>
            <a:chOff x="2591520" y="1492700"/>
            <a:chExt cx="1911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466" name="Encre 19465">
                  <a:extLst>
                    <a:ext uri="{FF2B5EF4-FFF2-40B4-BE49-F238E27FC236}">
                      <a16:creationId xmlns:a16="http://schemas.microsoft.com/office/drawing/2014/main" id="{F104FEE0-BE79-C87E-3DFE-F555C8517520}"/>
                    </a:ext>
                  </a:extLst>
                </p14:cNvPr>
                <p14:cNvContentPartPr/>
                <p14:nvPr/>
              </p14:nvContentPartPr>
              <p14:xfrm>
                <a:off x="2613840" y="1492700"/>
                <a:ext cx="67680" cy="224640"/>
              </p14:xfrm>
            </p:contentPart>
          </mc:Choice>
          <mc:Fallback>
            <p:pic>
              <p:nvPicPr>
                <p:cNvPr id="19466" name="Encre 19465">
                  <a:extLst>
                    <a:ext uri="{FF2B5EF4-FFF2-40B4-BE49-F238E27FC236}">
                      <a16:creationId xmlns:a16="http://schemas.microsoft.com/office/drawing/2014/main" id="{F104FEE0-BE79-C87E-3DFE-F555C85175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07720" y="1486580"/>
                  <a:ext cx="79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467" name="Encre 19466">
                  <a:extLst>
                    <a:ext uri="{FF2B5EF4-FFF2-40B4-BE49-F238E27FC236}">
                      <a16:creationId xmlns:a16="http://schemas.microsoft.com/office/drawing/2014/main" id="{6FF4F501-5D8B-D0B7-787B-515CF9CFE2A2}"/>
                    </a:ext>
                  </a:extLst>
                </p14:cNvPr>
                <p14:cNvContentPartPr/>
                <p14:nvPr/>
              </p14:nvContentPartPr>
              <p14:xfrm>
                <a:off x="2591520" y="1634540"/>
                <a:ext cx="95760" cy="29520"/>
              </p14:xfrm>
            </p:contentPart>
          </mc:Choice>
          <mc:Fallback>
            <p:pic>
              <p:nvPicPr>
                <p:cNvPr id="19467" name="Encre 19466">
                  <a:extLst>
                    <a:ext uri="{FF2B5EF4-FFF2-40B4-BE49-F238E27FC236}">
                      <a16:creationId xmlns:a16="http://schemas.microsoft.com/office/drawing/2014/main" id="{6FF4F501-5D8B-D0B7-787B-515CF9CFE2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85400" y="1628420"/>
                  <a:ext cx="10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468" name="Encre 19467">
                  <a:extLst>
                    <a:ext uri="{FF2B5EF4-FFF2-40B4-BE49-F238E27FC236}">
                      <a16:creationId xmlns:a16="http://schemas.microsoft.com/office/drawing/2014/main" id="{70003930-6EA0-D7C1-5DBF-1CA76E290964}"/>
                    </a:ext>
                  </a:extLst>
                </p14:cNvPr>
                <p14:cNvContentPartPr/>
                <p14:nvPr/>
              </p14:nvContentPartPr>
              <p14:xfrm>
                <a:off x="2716080" y="1606820"/>
                <a:ext cx="66600" cy="73080"/>
              </p14:xfrm>
            </p:contentPart>
          </mc:Choice>
          <mc:Fallback>
            <p:pic>
              <p:nvPicPr>
                <p:cNvPr id="19468" name="Encre 19467">
                  <a:extLst>
                    <a:ext uri="{FF2B5EF4-FFF2-40B4-BE49-F238E27FC236}">
                      <a16:creationId xmlns:a16="http://schemas.microsoft.com/office/drawing/2014/main" id="{70003930-6EA0-D7C1-5DBF-1CA76E2909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09960" y="1600700"/>
                  <a:ext cx="788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470" name="Encre 19469">
                <a:extLst>
                  <a:ext uri="{FF2B5EF4-FFF2-40B4-BE49-F238E27FC236}">
                    <a16:creationId xmlns:a16="http://schemas.microsoft.com/office/drawing/2014/main" id="{E335A154-6D20-845F-01A3-E9C04E9D62A2}"/>
                  </a:ext>
                </a:extLst>
              </p14:cNvPr>
              <p14:cNvContentPartPr/>
              <p14:nvPr/>
            </p14:nvContentPartPr>
            <p14:xfrm>
              <a:off x="3248520" y="2258060"/>
              <a:ext cx="72000" cy="19800"/>
            </p14:xfrm>
          </p:contentPart>
        </mc:Choice>
        <mc:Fallback>
          <p:pic>
            <p:nvPicPr>
              <p:cNvPr id="19470" name="Encre 19469">
                <a:extLst>
                  <a:ext uri="{FF2B5EF4-FFF2-40B4-BE49-F238E27FC236}">
                    <a16:creationId xmlns:a16="http://schemas.microsoft.com/office/drawing/2014/main" id="{E335A154-6D20-845F-01A3-E9C04E9D62A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42400" y="2251940"/>
                <a:ext cx="84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471" name="Encre 19470">
                <a:extLst>
                  <a:ext uri="{FF2B5EF4-FFF2-40B4-BE49-F238E27FC236}">
                    <a16:creationId xmlns:a16="http://schemas.microsoft.com/office/drawing/2014/main" id="{B63462C7-822E-5DE1-9077-163E6FB7897D}"/>
                  </a:ext>
                </a:extLst>
              </p14:cNvPr>
              <p14:cNvContentPartPr/>
              <p14:nvPr/>
            </p14:nvContentPartPr>
            <p14:xfrm>
              <a:off x="3240960" y="1916780"/>
              <a:ext cx="83160" cy="25920"/>
            </p14:xfrm>
          </p:contentPart>
        </mc:Choice>
        <mc:Fallback>
          <p:pic>
            <p:nvPicPr>
              <p:cNvPr id="19471" name="Encre 19470">
                <a:extLst>
                  <a:ext uri="{FF2B5EF4-FFF2-40B4-BE49-F238E27FC236}">
                    <a16:creationId xmlns:a16="http://schemas.microsoft.com/office/drawing/2014/main" id="{B63462C7-822E-5DE1-9077-163E6FB7897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34840" y="1910660"/>
                <a:ext cx="954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76" name="Groupe 19475">
            <a:extLst>
              <a:ext uri="{FF2B5EF4-FFF2-40B4-BE49-F238E27FC236}">
                <a16:creationId xmlns:a16="http://schemas.microsoft.com/office/drawing/2014/main" id="{1EA6F89C-ACC7-227D-152C-6A4F4692CC51}"/>
              </a:ext>
            </a:extLst>
          </p:cNvPr>
          <p:cNvGrpSpPr/>
          <p:nvPr/>
        </p:nvGrpSpPr>
        <p:grpSpPr>
          <a:xfrm>
            <a:off x="3046200" y="1444460"/>
            <a:ext cx="202680" cy="260280"/>
            <a:chOff x="3046200" y="1444460"/>
            <a:chExt cx="20268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472" name="Encre 19471">
                  <a:extLst>
                    <a:ext uri="{FF2B5EF4-FFF2-40B4-BE49-F238E27FC236}">
                      <a16:creationId xmlns:a16="http://schemas.microsoft.com/office/drawing/2014/main" id="{DEBDE51A-7F48-1140-0D61-DA0BBD759252}"/>
                    </a:ext>
                  </a:extLst>
                </p14:cNvPr>
                <p14:cNvContentPartPr/>
                <p14:nvPr/>
              </p14:nvContentPartPr>
              <p14:xfrm>
                <a:off x="3074640" y="1444460"/>
                <a:ext cx="79560" cy="260280"/>
              </p14:xfrm>
            </p:contentPart>
          </mc:Choice>
          <mc:Fallback>
            <p:pic>
              <p:nvPicPr>
                <p:cNvPr id="19472" name="Encre 19471">
                  <a:extLst>
                    <a:ext uri="{FF2B5EF4-FFF2-40B4-BE49-F238E27FC236}">
                      <a16:creationId xmlns:a16="http://schemas.microsoft.com/office/drawing/2014/main" id="{DEBDE51A-7F48-1140-0D61-DA0BBD7592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68520" y="1438340"/>
                  <a:ext cx="91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473" name="Encre 19472">
                  <a:extLst>
                    <a:ext uri="{FF2B5EF4-FFF2-40B4-BE49-F238E27FC236}">
                      <a16:creationId xmlns:a16="http://schemas.microsoft.com/office/drawing/2014/main" id="{CF40A0C5-B476-6CB7-C1A2-555FB86D855E}"/>
                    </a:ext>
                  </a:extLst>
                </p14:cNvPr>
                <p14:cNvContentPartPr/>
                <p14:nvPr/>
              </p14:nvContentPartPr>
              <p14:xfrm>
                <a:off x="3046200" y="1642460"/>
                <a:ext cx="71640" cy="15840"/>
              </p14:xfrm>
            </p:contentPart>
          </mc:Choice>
          <mc:Fallback>
            <p:pic>
              <p:nvPicPr>
                <p:cNvPr id="19473" name="Encre 19472">
                  <a:extLst>
                    <a:ext uri="{FF2B5EF4-FFF2-40B4-BE49-F238E27FC236}">
                      <a16:creationId xmlns:a16="http://schemas.microsoft.com/office/drawing/2014/main" id="{CF40A0C5-B476-6CB7-C1A2-555FB86D85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40080" y="1636340"/>
                  <a:ext cx="83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474" name="Encre 19473">
                  <a:extLst>
                    <a:ext uri="{FF2B5EF4-FFF2-40B4-BE49-F238E27FC236}">
                      <a16:creationId xmlns:a16="http://schemas.microsoft.com/office/drawing/2014/main" id="{FAC24109-C3C7-85F1-2318-763AEF90D6D3}"/>
                    </a:ext>
                  </a:extLst>
                </p14:cNvPr>
                <p14:cNvContentPartPr/>
                <p14:nvPr/>
              </p14:nvContentPartPr>
              <p14:xfrm>
                <a:off x="3174360" y="1585220"/>
                <a:ext cx="74520" cy="108720"/>
              </p14:xfrm>
            </p:contentPart>
          </mc:Choice>
          <mc:Fallback>
            <p:pic>
              <p:nvPicPr>
                <p:cNvPr id="19474" name="Encre 19473">
                  <a:extLst>
                    <a:ext uri="{FF2B5EF4-FFF2-40B4-BE49-F238E27FC236}">
                      <a16:creationId xmlns:a16="http://schemas.microsoft.com/office/drawing/2014/main" id="{FAC24109-C3C7-85F1-2318-763AEF90D6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68240" y="1579100"/>
                  <a:ext cx="867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475" name="Encre 19474">
                <a:extLst>
                  <a:ext uri="{FF2B5EF4-FFF2-40B4-BE49-F238E27FC236}">
                    <a16:creationId xmlns:a16="http://schemas.microsoft.com/office/drawing/2014/main" id="{7D291EF2-0106-91A6-5484-414FEE4543DD}"/>
                  </a:ext>
                </a:extLst>
              </p14:cNvPr>
              <p14:cNvContentPartPr/>
              <p14:nvPr/>
            </p14:nvContentPartPr>
            <p14:xfrm>
              <a:off x="3496560" y="2413580"/>
              <a:ext cx="256680" cy="274680"/>
            </p14:xfrm>
          </p:contentPart>
        </mc:Choice>
        <mc:Fallback>
          <p:pic>
            <p:nvPicPr>
              <p:cNvPr id="19475" name="Encre 19474">
                <a:extLst>
                  <a:ext uri="{FF2B5EF4-FFF2-40B4-BE49-F238E27FC236}">
                    <a16:creationId xmlns:a16="http://schemas.microsoft.com/office/drawing/2014/main" id="{7D291EF2-0106-91A6-5484-414FEE4543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90440" y="2407460"/>
                <a:ext cx="26892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02" name="Groupe 19501">
            <a:extLst>
              <a:ext uri="{FF2B5EF4-FFF2-40B4-BE49-F238E27FC236}">
                <a16:creationId xmlns:a16="http://schemas.microsoft.com/office/drawing/2014/main" id="{4979A07B-210F-9CE9-93C9-DF9F90AF96A7}"/>
              </a:ext>
            </a:extLst>
          </p:cNvPr>
          <p:cNvGrpSpPr/>
          <p:nvPr/>
        </p:nvGrpSpPr>
        <p:grpSpPr>
          <a:xfrm>
            <a:off x="3498720" y="1354100"/>
            <a:ext cx="204840" cy="363240"/>
            <a:chOff x="3498720" y="1354100"/>
            <a:chExt cx="2048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477" name="Encre 19476">
                  <a:extLst>
                    <a:ext uri="{FF2B5EF4-FFF2-40B4-BE49-F238E27FC236}">
                      <a16:creationId xmlns:a16="http://schemas.microsoft.com/office/drawing/2014/main" id="{FA199DFB-7A0D-737E-A8D8-44068D09805C}"/>
                    </a:ext>
                  </a:extLst>
                </p14:cNvPr>
                <p14:cNvContentPartPr/>
                <p14:nvPr/>
              </p14:nvContentPartPr>
              <p14:xfrm>
                <a:off x="3498720" y="1354100"/>
                <a:ext cx="104040" cy="348840"/>
              </p14:xfrm>
            </p:contentPart>
          </mc:Choice>
          <mc:Fallback>
            <p:pic>
              <p:nvPicPr>
                <p:cNvPr id="19477" name="Encre 19476">
                  <a:extLst>
                    <a:ext uri="{FF2B5EF4-FFF2-40B4-BE49-F238E27FC236}">
                      <a16:creationId xmlns:a16="http://schemas.microsoft.com/office/drawing/2014/main" id="{FA199DFB-7A0D-737E-A8D8-44068D0980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92600" y="1347980"/>
                  <a:ext cx="11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478" name="Encre 19477">
                  <a:extLst>
                    <a:ext uri="{FF2B5EF4-FFF2-40B4-BE49-F238E27FC236}">
                      <a16:creationId xmlns:a16="http://schemas.microsoft.com/office/drawing/2014/main" id="{D3D73FC8-EBD6-6B25-1C5D-BD5F1322F1F2}"/>
                    </a:ext>
                  </a:extLst>
                </p14:cNvPr>
                <p14:cNvContentPartPr/>
                <p14:nvPr/>
              </p14:nvContentPartPr>
              <p14:xfrm>
                <a:off x="3500160" y="1617980"/>
                <a:ext cx="100800" cy="26640"/>
              </p14:xfrm>
            </p:contentPart>
          </mc:Choice>
          <mc:Fallback>
            <p:pic>
              <p:nvPicPr>
                <p:cNvPr id="19478" name="Encre 19477">
                  <a:extLst>
                    <a:ext uri="{FF2B5EF4-FFF2-40B4-BE49-F238E27FC236}">
                      <a16:creationId xmlns:a16="http://schemas.microsoft.com/office/drawing/2014/main" id="{D3D73FC8-EBD6-6B25-1C5D-BD5F1322F1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4040" y="1611860"/>
                  <a:ext cx="11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479" name="Encre 19478">
                  <a:extLst>
                    <a:ext uri="{FF2B5EF4-FFF2-40B4-BE49-F238E27FC236}">
                      <a16:creationId xmlns:a16="http://schemas.microsoft.com/office/drawing/2014/main" id="{772F74E7-0A98-D619-CE6A-0D424F7E5D9A}"/>
                    </a:ext>
                  </a:extLst>
                </p14:cNvPr>
                <p14:cNvContentPartPr/>
                <p14:nvPr/>
              </p14:nvContentPartPr>
              <p14:xfrm>
                <a:off x="3644520" y="1567580"/>
                <a:ext cx="49320" cy="56160"/>
              </p14:xfrm>
            </p:contentPart>
          </mc:Choice>
          <mc:Fallback>
            <p:pic>
              <p:nvPicPr>
                <p:cNvPr id="19479" name="Encre 19478">
                  <a:extLst>
                    <a:ext uri="{FF2B5EF4-FFF2-40B4-BE49-F238E27FC236}">
                      <a16:creationId xmlns:a16="http://schemas.microsoft.com/office/drawing/2014/main" id="{772F74E7-0A98-D619-CE6A-0D424F7E5D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38400" y="1561460"/>
                  <a:ext cx="6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480" name="Encre 19479">
                  <a:extLst>
                    <a:ext uri="{FF2B5EF4-FFF2-40B4-BE49-F238E27FC236}">
                      <a16:creationId xmlns:a16="http://schemas.microsoft.com/office/drawing/2014/main" id="{CEFD3B3B-4BA0-C995-9E53-3417D4C8F028}"/>
                    </a:ext>
                  </a:extLst>
                </p14:cNvPr>
                <p14:cNvContentPartPr/>
                <p14:nvPr/>
              </p14:nvContentPartPr>
              <p14:xfrm>
                <a:off x="3696360" y="1552460"/>
                <a:ext cx="7200" cy="164880"/>
              </p14:xfrm>
            </p:contentPart>
          </mc:Choice>
          <mc:Fallback>
            <p:pic>
              <p:nvPicPr>
                <p:cNvPr id="19480" name="Encre 19479">
                  <a:extLst>
                    <a:ext uri="{FF2B5EF4-FFF2-40B4-BE49-F238E27FC236}">
                      <a16:creationId xmlns:a16="http://schemas.microsoft.com/office/drawing/2014/main" id="{CEFD3B3B-4BA0-C995-9E53-3417D4C8F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90240" y="1546340"/>
                  <a:ext cx="1944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481" name="Encre 19480">
                <a:extLst>
                  <a:ext uri="{FF2B5EF4-FFF2-40B4-BE49-F238E27FC236}">
                    <a16:creationId xmlns:a16="http://schemas.microsoft.com/office/drawing/2014/main" id="{23280514-CA70-2802-563A-02BBCD91F073}"/>
                  </a:ext>
                </a:extLst>
              </p14:cNvPr>
              <p14:cNvContentPartPr/>
              <p14:nvPr/>
            </p14:nvContentPartPr>
            <p14:xfrm>
              <a:off x="4171200" y="2524100"/>
              <a:ext cx="81360" cy="24480"/>
            </p14:xfrm>
          </p:contentPart>
        </mc:Choice>
        <mc:Fallback>
          <p:pic>
            <p:nvPicPr>
              <p:cNvPr id="19481" name="Encre 19480">
                <a:extLst>
                  <a:ext uri="{FF2B5EF4-FFF2-40B4-BE49-F238E27FC236}">
                    <a16:creationId xmlns:a16="http://schemas.microsoft.com/office/drawing/2014/main" id="{23280514-CA70-2802-563A-02BBCD91F07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65080" y="2517980"/>
                <a:ext cx="93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482" name="Encre 19481">
                <a:extLst>
                  <a:ext uri="{FF2B5EF4-FFF2-40B4-BE49-F238E27FC236}">
                    <a16:creationId xmlns:a16="http://schemas.microsoft.com/office/drawing/2014/main" id="{0667B3CE-7443-B254-496A-B64438E15E48}"/>
                  </a:ext>
                </a:extLst>
              </p14:cNvPr>
              <p14:cNvContentPartPr/>
              <p14:nvPr/>
            </p14:nvContentPartPr>
            <p14:xfrm>
              <a:off x="4202880" y="1858100"/>
              <a:ext cx="79200" cy="16920"/>
            </p14:xfrm>
          </p:contentPart>
        </mc:Choice>
        <mc:Fallback>
          <p:pic>
            <p:nvPicPr>
              <p:cNvPr id="19482" name="Encre 19481">
                <a:extLst>
                  <a:ext uri="{FF2B5EF4-FFF2-40B4-BE49-F238E27FC236}">
                    <a16:creationId xmlns:a16="http://schemas.microsoft.com/office/drawing/2014/main" id="{0667B3CE-7443-B254-496A-B64438E15E4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96760" y="1851980"/>
                <a:ext cx="91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01" name="Groupe 19500">
            <a:extLst>
              <a:ext uri="{FF2B5EF4-FFF2-40B4-BE49-F238E27FC236}">
                <a16:creationId xmlns:a16="http://schemas.microsoft.com/office/drawing/2014/main" id="{F450E06D-A2B9-EB43-A92C-B873BE808B43}"/>
              </a:ext>
            </a:extLst>
          </p:cNvPr>
          <p:cNvGrpSpPr/>
          <p:nvPr/>
        </p:nvGrpSpPr>
        <p:grpSpPr>
          <a:xfrm>
            <a:off x="4008120" y="1383620"/>
            <a:ext cx="236160" cy="309960"/>
            <a:chOff x="4008120" y="1383620"/>
            <a:chExt cx="2361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483" name="Encre 19482">
                  <a:extLst>
                    <a:ext uri="{FF2B5EF4-FFF2-40B4-BE49-F238E27FC236}">
                      <a16:creationId xmlns:a16="http://schemas.microsoft.com/office/drawing/2014/main" id="{F8665F91-7D08-0987-5908-3000F6B8D07B}"/>
                    </a:ext>
                  </a:extLst>
                </p14:cNvPr>
                <p14:cNvContentPartPr/>
                <p14:nvPr/>
              </p14:nvContentPartPr>
              <p14:xfrm>
                <a:off x="4027920" y="1383620"/>
                <a:ext cx="93960" cy="309960"/>
              </p14:xfrm>
            </p:contentPart>
          </mc:Choice>
          <mc:Fallback>
            <p:pic>
              <p:nvPicPr>
                <p:cNvPr id="19483" name="Encre 19482">
                  <a:extLst>
                    <a:ext uri="{FF2B5EF4-FFF2-40B4-BE49-F238E27FC236}">
                      <a16:creationId xmlns:a16="http://schemas.microsoft.com/office/drawing/2014/main" id="{F8665F91-7D08-0987-5908-3000F6B8D0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21800" y="1377500"/>
                  <a:ext cx="106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484" name="Encre 19483">
                  <a:extLst>
                    <a:ext uri="{FF2B5EF4-FFF2-40B4-BE49-F238E27FC236}">
                      <a16:creationId xmlns:a16="http://schemas.microsoft.com/office/drawing/2014/main" id="{4C09B676-86A6-7720-AE90-335703F31E65}"/>
                    </a:ext>
                  </a:extLst>
                </p14:cNvPr>
                <p14:cNvContentPartPr/>
                <p14:nvPr/>
              </p14:nvContentPartPr>
              <p14:xfrm>
                <a:off x="4008120" y="1599980"/>
                <a:ext cx="118080" cy="44640"/>
              </p14:xfrm>
            </p:contentPart>
          </mc:Choice>
          <mc:Fallback>
            <p:pic>
              <p:nvPicPr>
                <p:cNvPr id="19484" name="Encre 19483">
                  <a:extLst>
                    <a:ext uri="{FF2B5EF4-FFF2-40B4-BE49-F238E27FC236}">
                      <a16:creationId xmlns:a16="http://schemas.microsoft.com/office/drawing/2014/main" id="{4C09B676-86A6-7720-AE90-335703F31E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02000" y="1593860"/>
                  <a:ext cx="130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485" name="Encre 19484">
                  <a:extLst>
                    <a:ext uri="{FF2B5EF4-FFF2-40B4-BE49-F238E27FC236}">
                      <a16:creationId xmlns:a16="http://schemas.microsoft.com/office/drawing/2014/main" id="{0D80C994-78CD-67FB-A5F2-9BACD3951D31}"/>
                    </a:ext>
                  </a:extLst>
                </p14:cNvPr>
                <p14:cNvContentPartPr/>
                <p14:nvPr/>
              </p14:nvContentPartPr>
              <p14:xfrm>
                <a:off x="4160040" y="1549220"/>
                <a:ext cx="56880" cy="80640"/>
              </p14:xfrm>
            </p:contentPart>
          </mc:Choice>
          <mc:Fallback>
            <p:pic>
              <p:nvPicPr>
                <p:cNvPr id="19485" name="Encre 19484">
                  <a:extLst>
                    <a:ext uri="{FF2B5EF4-FFF2-40B4-BE49-F238E27FC236}">
                      <a16:creationId xmlns:a16="http://schemas.microsoft.com/office/drawing/2014/main" id="{0D80C994-78CD-67FB-A5F2-9BACD3951D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3920" y="1543100"/>
                  <a:ext cx="69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486" name="Encre 19485">
                  <a:extLst>
                    <a:ext uri="{FF2B5EF4-FFF2-40B4-BE49-F238E27FC236}">
                      <a16:creationId xmlns:a16="http://schemas.microsoft.com/office/drawing/2014/main" id="{E955E8E1-1387-52EA-8DA5-B528DE746001}"/>
                    </a:ext>
                  </a:extLst>
                </p14:cNvPr>
                <p14:cNvContentPartPr/>
                <p14:nvPr/>
              </p14:nvContentPartPr>
              <p14:xfrm>
                <a:off x="4176960" y="1499540"/>
                <a:ext cx="67320" cy="41760"/>
              </p14:xfrm>
            </p:contentPart>
          </mc:Choice>
          <mc:Fallback>
            <p:pic>
              <p:nvPicPr>
                <p:cNvPr id="19486" name="Encre 19485">
                  <a:extLst>
                    <a:ext uri="{FF2B5EF4-FFF2-40B4-BE49-F238E27FC236}">
                      <a16:creationId xmlns:a16="http://schemas.microsoft.com/office/drawing/2014/main" id="{E955E8E1-1387-52EA-8DA5-B528DE7460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70840" y="1493420"/>
                  <a:ext cx="795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487" name="Encre 19486">
                <a:extLst>
                  <a:ext uri="{FF2B5EF4-FFF2-40B4-BE49-F238E27FC236}">
                    <a16:creationId xmlns:a16="http://schemas.microsoft.com/office/drawing/2014/main" id="{BCF2164F-4950-ACD2-1BBF-148716E2E0D2}"/>
                  </a:ext>
                </a:extLst>
              </p14:cNvPr>
              <p14:cNvContentPartPr/>
              <p14:nvPr/>
            </p14:nvContentPartPr>
            <p14:xfrm>
              <a:off x="4637760" y="2502860"/>
              <a:ext cx="77400" cy="36720"/>
            </p14:xfrm>
          </p:contentPart>
        </mc:Choice>
        <mc:Fallback>
          <p:pic>
            <p:nvPicPr>
              <p:cNvPr id="19487" name="Encre 19486">
                <a:extLst>
                  <a:ext uri="{FF2B5EF4-FFF2-40B4-BE49-F238E27FC236}">
                    <a16:creationId xmlns:a16="http://schemas.microsoft.com/office/drawing/2014/main" id="{BCF2164F-4950-ACD2-1BBF-148716E2E0D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31640" y="2496740"/>
                <a:ext cx="89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488" name="Encre 19487">
                <a:extLst>
                  <a:ext uri="{FF2B5EF4-FFF2-40B4-BE49-F238E27FC236}">
                    <a16:creationId xmlns:a16="http://schemas.microsoft.com/office/drawing/2014/main" id="{FAD96390-4B00-C825-719D-E3F1570E54A2}"/>
                  </a:ext>
                </a:extLst>
              </p14:cNvPr>
              <p14:cNvContentPartPr/>
              <p14:nvPr/>
            </p14:nvContentPartPr>
            <p14:xfrm>
              <a:off x="4666560" y="2202980"/>
              <a:ext cx="69120" cy="18360"/>
            </p14:xfrm>
          </p:contentPart>
        </mc:Choice>
        <mc:Fallback>
          <p:pic>
            <p:nvPicPr>
              <p:cNvPr id="19488" name="Encre 19487">
                <a:extLst>
                  <a:ext uri="{FF2B5EF4-FFF2-40B4-BE49-F238E27FC236}">
                    <a16:creationId xmlns:a16="http://schemas.microsoft.com/office/drawing/2014/main" id="{FAD96390-4B00-C825-719D-E3F1570E54A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60440" y="2196860"/>
                <a:ext cx="813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00" name="Groupe 19499">
            <a:extLst>
              <a:ext uri="{FF2B5EF4-FFF2-40B4-BE49-F238E27FC236}">
                <a16:creationId xmlns:a16="http://schemas.microsoft.com/office/drawing/2014/main" id="{26760B6B-293B-69CD-090A-A864488A6BCE}"/>
              </a:ext>
            </a:extLst>
          </p:cNvPr>
          <p:cNvGrpSpPr/>
          <p:nvPr/>
        </p:nvGrpSpPr>
        <p:grpSpPr>
          <a:xfrm>
            <a:off x="4481160" y="1339700"/>
            <a:ext cx="197280" cy="333720"/>
            <a:chOff x="4481160" y="1339700"/>
            <a:chExt cx="1972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489" name="Encre 19488">
                  <a:extLst>
                    <a:ext uri="{FF2B5EF4-FFF2-40B4-BE49-F238E27FC236}">
                      <a16:creationId xmlns:a16="http://schemas.microsoft.com/office/drawing/2014/main" id="{3B320035-6DC3-FF40-D1DA-8395A7398061}"/>
                    </a:ext>
                  </a:extLst>
                </p14:cNvPr>
                <p14:cNvContentPartPr/>
                <p14:nvPr/>
              </p14:nvContentPartPr>
              <p14:xfrm>
                <a:off x="4481160" y="1339700"/>
                <a:ext cx="110880" cy="307800"/>
              </p14:xfrm>
            </p:contentPart>
          </mc:Choice>
          <mc:Fallback>
            <p:pic>
              <p:nvPicPr>
                <p:cNvPr id="19489" name="Encre 19488">
                  <a:extLst>
                    <a:ext uri="{FF2B5EF4-FFF2-40B4-BE49-F238E27FC236}">
                      <a16:creationId xmlns:a16="http://schemas.microsoft.com/office/drawing/2014/main" id="{3B320035-6DC3-FF40-D1DA-8395A73980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75040" y="1333580"/>
                  <a:ext cx="123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490" name="Encre 19489">
                  <a:extLst>
                    <a:ext uri="{FF2B5EF4-FFF2-40B4-BE49-F238E27FC236}">
                      <a16:creationId xmlns:a16="http://schemas.microsoft.com/office/drawing/2014/main" id="{1CA97824-ED0E-835B-EB16-5E3A56378EC3}"/>
                    </a:ext>
                  </a:extLst>
                </p14:cNvPr>
                <p14:cNvContentPartPr/>
                <p14:nvPr/>
              </p14:nvContentPartPr>
              <p14:xfrm>
                <a:off x="4597080" y="1534820"/>
                <a:ext cx="81360" cy="138600"/>
              </p14:xfrm>
            </p:contentPart>
          </mc:Choice>
          <mc:Fallback>
            <p:pic>
              <p:nvPicPr>
                <p:cNvPr id="19490" name="Encre 19489">
                  <a:extLst>
                    <a:ext uri="{FF2B5EF4-FFF2-40B4-BE49-F238E27FC236}">
                      <a16:creationId xmlns:a16="http://schemas.microsoft.com/office/drawing/2014/main" id="{1CA97824-ED0E-835B-EB16-5E3A56378E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90960" y="1528700"/>
                  <a:ext cx="9360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491" name="Encre 19490">
                <a:extLst>
                  <a:ext uri="{FF2B5EF4-FFF2-40B4-BE49-F238E27FC236}">
                    <a16:creationId xmlns:a16="http://schemas.microsoft.com/office/drawing/2014/main" id="{73DD5FFF-AC4B-FFA0-C131-2AFF550372EF}"/>
                  </a:ext>
                </a:extLst>
              </p14:cNvPr>
              <p14:cNvContentPartPr/>
              <p14:nvPr/>
            </p14:nvContentPartPr>
            <p14:xfrm>
              <a:off x="5130600" y="2473700"/>
              <a:ext cx="80640" cy="41040"/>
            </p14:xfrm>
          </p:contentPart>
        </mc:Choice>
        <mc:Fallback>
          <p:pic>
            <p:nvPicPr>
              <p:cNvPr id="19491" name="Encre 19490">
                <a:extLst>
                  <a:ext uri="{FF2B5EF4-FFF2-40B4-BE49-F238E27FC236}">
                    <a16:creationId xmlns:a16="http://schemas.microsoft.com/office/drawing/2014/main" id="{73DD5FFF-AC4B-FFA0-C131-2AFF550372E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24480" y="2467580"/>
                <a:ext cx="92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492" name="Encre 19491">
                <a:extLst>
                  <a:ext uri="{FF2B5EF4-FFF2-40B4-BE49-F238E27FC236}">
                    <a16:creationId xmlns:a16="http://schemas.microsoft.com/office/drawing/2014/main" id="{33CD71E5-CE51-B0A6-1C40-930467C1A10C}"/>
                  </a:ext>
                </a:extLst>
              </p14:cNvPr>
              <p14:cNvContentPartPr/>
              <p14:nvPr/>
            </p14:nvContentPartPr>
            <p14:xfrm>
              <a:off x="5131320" y="2201180"/>
              <a:ext cx="66600" cy="25920"/>
            </p14:xfrm>
          </p:contentPart>
        </mc:Choice>
        <mc:Fallback>
          <p:pic>
            <p:nvPicPr>
              <p:cNvPr id="19492" name="Encre 19491">
                <a:extLst>
                  <a:ext uri="{FF2B5EF4-FFF2-40B4-BE49-F238E27FC236}">
                    <a16:creationId xmlns:a16="http://schemas.microsoft.com/office/drawing/2014/main" id="{33CD71E5-CE51-B0A6-1C40-930467C1A10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25200" y="2195060"/>
                <a:ext cx="78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493" name="Encre 19492">
                <a:extLst>
                  <a:ext uri="{FF2B5EF4-FFF2-40B4-BE49-F238E27FC236}">
                    <a16:creationId xmlns:a16="http://schemas.microsoft.com/office/drawing/2014/main" id="{D931018C-10D5-87B9-3C77-46D10C4C96A2}"/>
                  </a:ext>
                </a:extLst>
              </p14:cNvPr>
              <p14:cNvContentPartPr/>
              <p14:nvPr/>
            </p14:nvContentPartPr>
            <p14:xfrm>
              <a:off x="5137080" y="1904180"/>
              <a:ext cx="53280" cy="6840"/>
            </p14:xfrm>
          </p:contentPart>
        </mc:Choice>
        <mc:Fallback>
          <p:pic>
            <p:nvPicPr>
              <p:cNvPr id="19493" name="Encre 19492">
                <a:extLst>
                  <a:ext uri="{FF2B5EF4-FFF2-40B4-BE49-F238E27FC236}">
                    <a16:creationId xmlns:a16="http://schemas.microsoft.com/office/drawing/2014/main" id="{D931018C-10D5-87B9-3C77-46D10C4C96A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30960" y="1898060"/>
                <a:ext cx="6552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99" name="Groupe 19498">
            <a:extLst>
              <a:ext uri="{FF2B5EF4-FFF2-40B4-BE49-F238E27FC236}">
                <a16:creationId xmlns:a16="http://schemas.microsoft.com/office/drawing/2014/main" id="{F1D5037E-7A75-703E-19F8-9364B75B81ED}"/>
              </a:ext>
            </a:extLst>
          </p:cNvPr>
          <p:cNvGrpSpPr/>
          <p:nvPr/>
        </p:nvGrpSpPr>
        <p:grpSpPr>
          <a:xfrm>
            <a:off x="4940880" y="1315220"/>
            <a:ext cx="226800" cy="390600"/>
            <a:chOff x="4940880" y="1315220"/>
            <a:chExt cx="22680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494" name="Encre 19493">
                  <a:extLst>
                    <a:ext uri="{FF2B5EF4-FFF2-40B4-BE49-F238E27FC236}">
                      <a16:creationId xmlns:a16="http://schemas.microsoft.com/office/drawing/2014/main" id="{F585B574-476D-DB9A-0A55-B0292398E1A5}"/>
                    </a:ext>
                  </a:extLst>
                </p14:cNvPr>
                <p14:cNvContentPartPr/>
                <p14:nvPr/>
              </p14:nvContentPartPr>
              <p14:xfrm>
                <a:off x="4961760" y="1315220"/>
                <a:ext cx="79920" cy="383400"/>
              </p14:xfrm>
            </p:contentPart>
          </mc:Choice>
          <mc:Fallback>
            <p:pic>
              <p:nvPicPr>
                <p:cNvPr id="19494" name="Encre 19493">
                  <a:extLst>
                    <a:ext uri="{FF2B5EF4-FFF2-40B4-BE49-F238E27FC236}">
                      <a16:creationId xmlns:a16="http://schemas.microsoft.com/office/drawing/2014/main" id="{F585B574-476D-DB9A-0A55-B0292398E1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55640" y="1309100"/>
                  <a:ext cx="92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495" name="Encre 19494">
                  <a:extLst>
                    <a:ext uri="{FF2B5EF4-FFF2-40B4-BE49-F238E27FC236}">
                      <a16:creationId xmlns:a16="http://schemas.microsoft.com/office/drawing/2014/main" id="{1FBF644B-6A4A-6B65-D71C-9ED61FE154FD}"/>
                    </a:ext>
                  </a:extLst>
                </p14:cNvPr>
                <p14:cNvContentPartPr/>
                <p14:nvPr/>
              </p14:nvContentPartPr>
              <p14:xfrm>
                <a:off x="4940880" y="1595300"/>
                <a:ext cx="75600" cy="16560"/>
              </p14:xfrm>
            </p:contentPart>
          </mc:Choice>
          <mc:Fallback>
            <p:pic>
              <p:nvPicPr>
                <p:cNvPr id="19495" name="Encre 19494">
                  <a:extLst>
                    <a:ext uri="{FF2B5EF4-FFF2-40B4-BE49-F238E27FC236}">
                      <a16:creationId xmlns:a16="http://schemas.microsoft.com/office/drawing/2014/main" id="{1FBF644B-6A4A-6B65-D71C-9ED61FE154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34760" y="1589180"/>
                  <a:ext cx="8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496" name="Encre 19495">
                  <a:extLst>
                    <a:ext uri="{FF2B5EF4-FFF2-40B4-BE49-F238E27FC236}">
                      <a16:creationId xmlns:a16="http://schemas.microsoft.com/office/drawing/2014/main" id="{17F6B4F8-B5D1-B25E-5975-B69C302FF67D}"/>
                    </a:ext>
                  </a:extLst>
                </p14:cNvPr>
                <p14:cNvContentPartPr/>
                <p14:nvPr/>
              </p14:nvContentPartPr>
              <p14:xfrm>
                <a:off x="5067240" y="1571900"/>
                <a:ext cx="53280" cy="133920"/>
              </p14:xfrm>
            </p:contentPart>
          </mc:Choice>
          <mc:Fallback>
            <p:pic>
              <p:nvPicPr>
                <p:cNvPr id="19496" name="Encre 19495">
                  <a:extLst>
                    <a:ext uri="{FF2B5EF4-FFF2-40B4-BE49-F238E27FC236}">
                      <a16:creationId xmlns:a16="http://schemas.microsoft.com/office/drawing/2014/main" id="{17F6B4F8-B5D1-B25E-5975-B69C302FF6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61120" y="1565780"/>
                  <a:ext cx="6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497" name="Encre 19496">
                  <a:extLst>
                    <a:ext uri="{FF2B5EF4-FFF2-40B4-BE49-F238E27FC236}">
                      <a16:creationId xmlns:a16="http://schemas.microsoft.com/office/drawing/2014/main" id="{E106AF9E-6D55-15AB-7E14-958518C14E72}"/>
                    </a:ext>
                  </a:extLst>
                </p14:cNvPr>
                <p14:cNvContentPartPr/>
                <p14:nvPr/>
              </p14:nvContentPartPr>
              <p14:xfrm>
                <a:off x="5052840" y="1659380"/>
                <a:ext cx="114840" cy="19440"/>
              </p14:xfrm>
            </p:contentPart>
          </mc:Choice>
          <mc:Fallback>
            <p:pic>
              <p:nvPicPr>
                <p:cNvPr id="19497" name="Encre 19496">
                  <a:extLst>
                    <a:ext uri="{FF2B5EF4-FFF2-40B4-BE49-F238E27FC236}">
                      <a16:creationId xmlns:a16="http://schemas.microsoft.com/office/drawing/2014/main" id="{E106AF9E-6D55-15AB-7E14-958518C14E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46720" y="1653260"/>
                  <a:ext cx="12708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9498" name="Encre 19497">
                <a:extLst>
                  <a:ext uri="{FF2B5EF4-FFF2-40B4-BE49-F238E27FC236}">
                    <a16:creationId xmlns:a16="http://schemas.microsoft.com/office/drawing/2014/main" id="{C09DBA06-CE37-6427-037F-54EE7EDDE59F}"/>
                  </a:ext>
                </a:extLst>
              </p14:cNvPr>
              <p14:cNvContentPartPr/>
              <p14:nvPr/>
            </p14:nvContentPartPr>
            <p14:xfrm>
              <a:off x="5398080" y="2692940"/>
              <a:ext cx="255600" cy="283680"/>
            </p14:xfrm>
          </p:contentPart>
        </mc:Choice>
        <mc:Fallback>
          <p:pic>
            <p:nvPicPr>
              <p:cNvPr id="19498" name="Encre 19497">
                <a:extLst>
                  <a:ext uri="{FF2B5EF4-FFF2-40B4-BE49-F238E27FC236}">
                    <a16:creationId xmlns:a16="http://schemas.microsoft.com/office/drawing/2014/main" id="{C09DBA06-CE37-6427-037F-54EE7EDDE59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391960" y="2686820"/>
                <a:ext cx="26784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12" name="Groupe 19511">
            <a:extLst>
              <a:ext uri="{FF2B5EF4-FFF2-40B4-BE49-F238E27FC236}">
                <a16:creationId xmlns:a16="http://schemas.microsoft.com/office/drawing/2014/main" id="{2318ABE1-92A5-387B-221F-4C443F5E1F17}"/>
              </a:ext>
            </a:extLst>
          </p:cNvPr>
          <p:cNvGrpSpPr/>
          <p:nvPr/>
        </p:nvGrpSpPr>
        <p:grpSpPr>
          <a:xfrm>
            <a:off x="5402400" y="1411700"/>
            <a:ext cx="204480" cy="323280"/>
            <a:chOff x="5402400" y="1411700"/>
            <a:chExt cx="20448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503" name="Encre 19502">
                  <a:extLst>
                    <a:ext uri="{FF2B5EF4-FFF2-40B4-BE49-F238E27FC236}">
                      <a16:creationId xmlns:a16="http://schemas.microsoft.com/office/drawing/2014/main" id="{9C7F78FE-825C-5054-B3C3-9B05CC83B507}"/>
                    </a:ext>
                  </a:extLst>
                </p14:cNvPr>
                <p14:cNvContentPartPr/>
                <p14:nvPr/>
              </p14:nvContentPartPr>
              <p14:xfrm>
                <a:off x="5433000" y="1411700"/>
                <a:ext cx="81720" cy="323280"/>
              </p14:xfrm>
            </p:contentPart>
          </mc:Choice>
          <mc:Fallback>
            <p:pic>
              <p:nvPicPr>
                <p:cNvPr id="19503" name="Encre 19502">
                  <a:extLst>
                    <a:ext uri="{FF2B5EF4-FFF2-40B4-BE49-F238E27FC236}">
                      <a16:creationId xmlns:a16="http://schemas.microsoft.com/office/drawing/2014/main" id="{9C7F78FE-825C-5054-B3C3-9B05CC83B5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26880" y="1405580"/>
                  <a:ext cx="93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504" name="Encre 19503">
                  <a:extLst>
                    <a:ext uri="{FF2B5EF4-FFF2-40B4-BE49-F238E27FC236}">
                      <a16:creationId xmlns:a16="http://schemas.microsoft.com/office/drawing/2014/main" id="{FAD65524-C508-FD49-4BE7-A32F88129D8E}"/>
                    </a:ext>
                  </a:extLst>
                </p14:cNvPr>
                <p14:cNvContentPartPr/>
                <p14:nvPr/>
              </p14:nvContentPartPr>
              <p14:xfrm>
                <a:off x="5402400" y="1569740"/>
                <a:ext cx="116280" cy="38520"/>
              </p14:xfrm>
            </p:contentPart>
          </mc:Choice>
          <mc:Fallback>
            <p:pic>
              <p:nvPicPr>
                <p:cNvPr id="19504" name="Encre 19503">
                  <a:extLst>
                    <a:ext uri="{FF2B5EF4-FFF2-40B4-BE49-F238E27FC236}">
                      <a16:creationId xmlns:a16="http://schemas.microsoft.com/office/drawing/2014/main" id="{FAD65524-C508-FD49-4BE7-A32F88129D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96280" y="1563620"/>
                  <a:ext cx="128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505" name="Encre 19504">
                  <a:extLst>
                    <a:ext uri="{FF2B5EF4-FFF2-40B4-BE49-F238E27FC236}">
                      <a16:creationId xmlns:a16="http://schemas.microsoft.com/office/drawing/2014/main" id="{EBE13A09-81BA-D69D-F99F-72F598BAABDD}"/>
                    </a:ext>
                  </a:extLst>
                </p14:cNvPr>
                <p14:cNvContentPartPr/>
                <p14:nvPr/>
              </p14:nvContentPartPr>
              <p14:xfrm>
                <a:off x="5523000" y="1575140"/>
                <a:ext cx="83880" cy="132120"/>
              </p14:xfrm>
            </p:contentPart>
          </mc:Choice>
          <mc:Fallback>
            <p:pic>
              <p:nvPicPr>
                <p:cNvPr id="19505" name="Encre 19504">
                  <a:extLst>
                    <a:ext uri="{FF2B5EF4-FFF2-40B4-BE49-F238E27FC236}">
                      <a16:creationId xmlns:a16="http://schemas.microsoft.com/office/drawing/2014/main" id="{EBE13A09-81BA-D69D-F99F-72F598BAAB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16880" y="1569020"/>
                  <a:ext cx="96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506" name="Encre 19505">
                <a:extLst>
                  <a:ext uri="{FF2B5EF4-FFF2-40B4-BE49-F238E27FC236}">
                    <a16:creationId xmlns:a16="http://schemas.microsoft.com/office/drawing/2014/main" id="{AFA10839-E466-9789-A034-EA3E53EBD3F4}"/>
                  </a:ext>
                </a:extLst>
              </p14:cNvPr>
              <p14:cNvContentPartPr/>
              <p14:nvPr/>
            </p14:nvContentPartPr>
            <p14:xfrm>
              <a:off x="6104760" y="2795900"/>
              <a:ext cx="69840" cy="31320"/>
            </p14:xfrm>
          </p:contentPart>
        </mc:Choice>
        <mc:Fallback>
          <p:pic>
            <p:nvPicPr>
              <p:cNvPr id="19506" name="Encre 19505">
                <a:extLst>
                  <a:ext uri="{FF2B5EF4-FFF2-40B4-BE49-F238E27FC236}">
                    <a16:creationId xmlns:a16="http://schemas.microsoft.com/office/drawing/2014/main" id="{AFA10839-E466-9789-A034-EA3E53EBD3F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098640" y="2789780"/>
                <a:ext cx="820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11" name="Groupe 19510">
            <a:extLst>
              <a:ext uri="{FF2B5EF4-FFF2-40B4-BE49-F238E27FC236}">
                <a16:creationId xmlns:a16="http://schemas.microsoft.com/office/drawing/2014/main" id="{A99B6C02-6521-0488-B0C5-9108EDDDEF34}"/>
              </a:ext>
            </a:extLst>
          </p:cNvPr>
          <p:cNvGrpSpPr/>
          <p:nvPr/>
        </p:nvGrpSpPr>
        <p:grpSpPr>
          <a:xfrm>
            <a:off x="5873280" y="1432580"/>
            <a:ext cx="348840" cy="438480"/>
            <a:chOff x="5873280" y="1432580"/>
            <a:chExt cx="3488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507" name="Encre 19506">
                  <a:extLst>
                    <a:ext uri="{FF2B5EF4-FFF2-40B4-BE49-F238E27FC236}">
                      <a16:creationId xmlns:a16="http://schemas.microsoft.com/office/drawing/2014/main" id="{624F8F47-0A54-0019-39EC-5AD6963C8840}"/>
                    </a:ext>
                  </a:extLst>
                </p14:cNvPr>
                <p14:cNvContentPartPr/>
                <p14:nvPr/>
              </p14:nvContentPartPr>
              <p14:xfrm>
                <a:off x="6157680" y="1844060"/>
                <a:ext cx="64440" cy="27000"/>
              </p14:xfrm>
            </p:contentPart>
          </mc:Choice>
          <mc:Fallback>
            <p:pic>
              <p:nvPicPr>
                <p:cNvPr id="19507" name="Encre 19506">
                  <a:extLst>
                    <a:ext uri="{FF2B5EF4-FFF2-40B4-BE49-F238E27FC236}">
                      <a16:creationId xmlns:a16="http://schemas.microsoft.com/office/drawing/2014/main" id="{624F8F47-0A54-0019-39EC-5AD6963C88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51560" y="1837940"/>
                  <a:ext cx="76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508" name="Encre 19507">
                  <a:extLst>
                    <a:ext uri="{FF2B5EF4-FFF2-40B4-BE49-F238E27FC236}">
                      <a16:creationId xmlns:a16="http://schemas.microsoft.com/office/drawing/2014/main" id="{12E431A8-DC1A-5F40-EB5A-6EE5F6B6E966}"/>
                    </a:ext>
                  </a:extLst>
                </p14:cNvPr>
                <p14:cNvContentPartPr/>
                <p14:nvPr/>
              </p14:nvContentPartPr>
              <p14:xfrm>
                <a:off x="5883720" y="1432580"/>
                <a:ext cx="103680" cy="334800"/>
              </p14:xfrm>
            </p:contentPart>
          </mc:Choice>
          <mc:Fallback>
            <p:pic>
              <p:nvPicPr>
                <p:cNvPr id="19508" name="Encre 19507">
                  <a:extLst>
                    <a:ext uri="{FF2B5EF4-FFF2-40B4-BE49-F238E27FC236}">
                      <a16:creationId xmlns:a16="http://schemas.microsoft.com/office/drawing/2014/main" id="{12E431A8-DC1A-5F40-EB5A-6EE5F6B6E9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77600" y="1426460"/>
                  <a:ext cx="115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509" name="Encre 19508">
                  <a:extLst>
                    <a:ext uri="{FF2B5EF4-FFF2-40B4-BE49-F238E27FC236}">
                      <a16:creationId xmlns:a16="http://schemas.microsoft.com/office/drawing/2014/main" id="{C8F3FC3B-3AA3-3943-2958-18D1787C1033}"/>
                    </a:ext>
                  </a:extLst>
                </p14:cNvPr>
                <p14:cNvContentPartPr/>
                <p14:nvPr/>
              </p14:nvContentPartPr>
              <p14:xfrm>
                <a:off x="5873280" y="1653620"/>
                <a:ext cx="70200" cy="37080"/>
              </p14:xfrm>
            </p:contentPart>
          </mc:Choice>
          <mc:Fallback>
            <p:pic>
              <p:nvPicPr>
                <p:cNvPr id="19509" name="Encre 19508">
                  <a:extLst>
                    <a:ext uri="{FF2B5EF4-FFF2-40B4-BE49-F238E27FC236}">
                      <a16:creationId xmlns:a16="http://schemas.microsoft.com/office/drawing/2014/main" id="{C8F3FC3B-3AA3-3943-2958-18D1787C10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7160" y="1647500"/>
                  <a:ext cx="82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10" name="Encre 19509">
                  <a:extLst>
                    <a:ext uri="{FF2B5EF4-FFF2-40B4-BE49-F238E27FC236}">
                      <a16:creationId xmlns:a16="http://schemas.microsoft.com/office/drawing/2014/main" id="{0888DA31-D9F0-CA7C-D528-18709649FF21}"/>
                    </a:ext>
                  </a:extLst>
                </p14:cNvPr>
                <p14:cNvContentPartPr/>
                <p14:nvPr/>
              </p14:nvContentPartPr>
              <p14:xfrm>
                <a:off x="5973000" y="1580180"/>
                <a:ext cx="93240" cy="200880"/>
              </p14:xfrm>
            </p:contentPart>
          </mc:Choice>
          <mc:Fallback>
            <p:pic>
              <p:nvPicPr>
                <p:cNvPr id="19510" name="Encre 19509">
                  <a:extLst>
                    <a:ext uri="{FF2B5EF4-FFF2-40B4-BE49-F238E27FC236}">
                      <a16:creationId xmlns:a16="http://schemas.microsoft.com/office/drawing/2014/main" id="{0888DA31-D9F0-CA7C-D528-18709649FF2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66880" y="1574060"/>
                  <a:ext cx="10548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513" name="Encre 19512">
                <a:extLst>
                  <a:ext uri="{FF2B5EF4-FFF2-40B4-BE49-F238E27FC236}">
                    <a16:creationId xmlns:a16="http://schemas.microsoft.com/office/drawing/2014/main" id="{F656A847-A097-96F3-6F29-CC9434B37281}"/>
                  </a:ext>
                </a:extLst>
              </p14:cNvPr>
              <p14:cNvContentPartPr/>
              <p14:nvPr/>
            </p14:nvContentPartPr>
            <p14:xfrm>
              <a:off x="6552240" y="2236100"/>
              <a:ext cx="57600" cy="11520"/>
            </p14:xfrm>
          </p:contentPart>
        </mc:Choice>
        <mc:Fallback>
          <p:pic>
            <p:nvPicPr>
              <p:cNvPr id="19513" name="Encre 19512">
                <a:extLst>
                  <a:ext uri="{FF2B5EF4-FFF2-40B4-BE49-F238E27FC236}">
                    <a16:creationId xmlns:a16="http://schemas.microsoft.com/office/drawing/2014/main" id="{F656A847-A097-96F3-6F29-CC9434B3728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46120" y="2229980"/>
                <a:ext cx="69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514" name="Encre 19513">
                <a:extLst>
                  <a:ext uri="{FF2B5EF4-FFF2-40B4-BE49-F238E27FC236}">
                    <a16:creationId xmlns:a16="http://schemas.microsoft.com/office/drawing/2014/main" id="{F917C485-2B5B-E74E-F094-245B7C7DA899}"/>
                  </a:ext>
                </a:extLst>
              </p14:cNvPr>
              <p14:cNvContentPartPr/>
              <p14:nvPr/>
            </p14:nvContentPartPr>
            <p14:xfrm>
              <a:off x="6542160" y="2698340"/>
              <a:ext cx="55080" cy="19440"/>
            </p14:xfrm>
          </p:contentPart>
        </mc:Choice>
        <mc:Fallback>
          <p:pic>
            <p:nvPicPr>
              <p:cNvPr id="19514" name="Encre 19513">
                <a:extLst>
                  <a:ext uri="{FF2B5EF4-FFF2-40B4-BE49-F238E27FC236}">
                    <a16:creationId xmlns:a16="http://schemas.microsoft.com/office/drawing/2014/main" id="{F917C485-2B5B-E74E-F094-245B7C7DA89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36040" y="2692220"/>
                <a:ext cx="6732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33" name="Groupe 19532">
            <a:extLst>
              <a:ext uri="{FF2B5EF4-FFF2-40B4-BE49-F238E27FC236}">
                <a16:creationId xmlns:a16="http://schemas.microsoft.com/office/drawing/2014/main" id="{5858CBB0-73C2-9C9B-08E6-3D48B9E3467D}"/>
              </a:ext>
            </a:extLst>
          </p:cNvPr>
          <p:cNvGrpSpPr/>
          <p:nvPr/>
        </p:nvGrpSpPr>
        <p:grpSpPr>
          <a:xfrm>
            <a:off x="6328320" y="1406300"/>
            <a:ext cx="289800" cy="316800"/>
            <a:chOff x="6328320" y="1406300"/>
            <a:chExt cx="28980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515" name="Encre 19514">
                  <a:extLst>
                    <a:ext uri="{FF2B5EF4-FFF2-40B4-BE49-F238E27FC236}">
                      <a16:creationId xmlns:a16="http://schemas.microsoft.com/office/drawing/2014/main" id="{02C5EAAA-9635-F4C2-AAB2-6973E997B099}"/>
                    </a:ext>
                  </a:extLst>
                </p14:cNvPr>
                <p14:cNvContentPartPr/>
                <p14:nvPr/>
              </p14:nvContentPartPr>
              <p14:xfrm>
                <a:off x="6400680" y="1406300"/>
                <a:ext cx="68760" cy="316800"/>
              </p14:xfrm>
            </p:contentPart>
          </mc:Choice>
          <mc:Fallback>
            <p:pic>
              <p:nvPicPr>
                <p:cNvPr id="19515" name="Encre 19514">
                  <a:extLst>
                    <a:ext uri="{FF2B5EF4-FFF2-40B4-BE49-F238E27FC236}">
                      <a16:creationId xmlns:a16="http://schemas.microsoft.com/office/drawing/2014/main" id="{02C5EAAA-9635-F4C2-AAB2-6973E997B0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94560" y="1400180"/>
                  <a:ext cx="81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516" name="Encre 19515">
                  <a:extLst>
                    <a:ext uri="{FF2B5EF4-FFF2-40B4-BE49-F238E27FC236}">
                      <a16:creationId xmlns:a16="http://schemas.microsoft.com/office/drawing/2014/main" id="{0EE09801-007D-D47F-2232-6EE1C9B18F4D}"/>
                    </a:ext>
                  </a:extLst>
                </p14:cNvPr>
                <p14:cNvContentPartPr/>
                <p14:nvPr/>
              </p14:nvContentPartPr>
              <p14:xfrm>
                <a:off x="6328320" y="1639220"/>
                <a:ext cx="101880" cy="15480"/>
              </p14:xfrm>
            </p:contentPart>
          </mc:Choice>
          <mc:Fallback>
            <p:pic>
              <p:nvPicPr>
                <p:cNvPr id="19516" name="Encre 19515">
                  <a:extLst>
                    <a:ext uri="{FF2B5EF4-FFF2-40B4-BE49-F238E27FC236}">
                      <a16:creationId xmlns:a16="http://schemas.microsoft.com/office/drawing/2014/main" id="{0EE09801-007D-D47F-2232-6EE1C9B18F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22200" y="1633100"/>
                  <a:ext cx="114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517" name="Encre 19516">
                  <a:extLst>
                    <a:ext uri="{FF2B5EF4-FFF2-40B4-BE49-F238E27FC236}">
                      <a16:creationId xmlns:a16="http://schemas.microsoft.com/office/drawing/2014/main" id="{A4C8A0E2-41BA-9BDF-CCDA-A0E77314E337}"/>
                    </a:ext>
                  </a:extLst>
                </p14:cNvPr>
                <p14:cNvContentPartPr/>
                <p14:nvPr/>
              </p14:nvContentPartPr>
              <p14:xfrm>
                <a:off x="6486000" y="1596020"/>
                <a:ext cx="10440" cy="88560"/>
              </p14:xfrm>
            </p:contentPart>
          </mc:Choice>
          <mc:Fallback>
            <p:pic>
              <p:nvPicPr>
                <p:cNvPr id="19517" name="Encre 19516">
                  <a:extLst>
                    <a:ext uri="{FF2B5EF4-FFF2-40B4-BE49-F238E27FC236}">
                      <a16:creationId xmlns:a16="http://schemas.microsoft.com/office/drawing/2014/main" id="{A4C8A0E2-41BA-9BDF-CCDA-A0E77314E3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79880" y="1589900"/>
                  <a:ext cx="2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18" name="Encre 19517">
                  <a:extLst>
                    <a:ext uri="{FF2B5EF4-FFF2-40B4-BE49-F238E27FC236}">
                      <a16:creationId xmlns:a16="http://schemas.microsoft.com/office/drawing/2014/main" id="{6B23900A-3558-0B17-E7D3-475414B967CC}"/>
                    </a:ext>
                  </a:extLst>
                </p14:cNvPr>
                <p14:cNvContentPartPr/>
                <p14:nvPr/>
              </p14:nvContentPartPr>
              <p14:xfrm>
                <a:off x="6538200" y="1572260"/>
                <a:ext cx="79920" cy="83160"/>
              </p14:xfrm>
            </p:contentPart>
          </mc:Choice>
          <mc:Fallback>
            <p:pic>
              <p:nvPicPr>
                <p:cNvPr id="19518" name="Encre 19517">
                  <a:extLst>
                    <a:ext uri="{FF2B5EF4-FFF2-40B4-BE49-F238E27FC236}">
                      <a16:creationId xmlns:a16="http://schemas.microsoft.com/office/drawing/2014/main" id="{6B23900A-3558-0B17-E7D3-475414B967C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32080" y="1566140"/>
                  <a:ext cx="921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9519" name="Encre 19518">
                <a:extLst>
                  <a:ext uri="{FF2B5EF4-FFF2-40B4-BE49-F238E27FC236}">
                    <a16:creationId xmlns:a16="http://schemas.microsoft.com/office/drawing/2014/main" id="{5A61DE5A-356D-B2A0-0573-A8975C293383}"/>
                  </a:ext>
                </a:extLst>
              </p14:cNvPr>
              <p14:cNvContentPartPr/>
              <p14:nvPr/>
            </p14:nvContentPartPr>
            <p14:xfrm>
              <a:off x="7018440" y="2809220"/>
              <a:ext cx="109800" cy="57960"/>
            </p14:xfrm>
          </p:contentPart>
        </mc:Choice>
        <mc:Fallback>
          <p:pic>
            <p:nvPicPr>
              <p:cNvPr id="19519" name="Encre 19518">
                <a:extLst>
                  <a:ext uri="{FF2B5EF4-FFF2-40B4-BE49-F238E27FC236}">
                    <a16:creationId xmlns:a16="http://schemas.microsoft.com/office/drawing/2014/main" id="{5A61DE5A-356D-B2A0-0573-A8975C29338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12320" y="2803100"/>
                <a:ext cx="1220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9520" name="Encre 19519">
                <a:extLst>
                  <a:ext uri="{FF2B5EF4-FFF2-40B4-BE49-F238E27FC236}">
                    <a16:creationId xmlns:a16="http://schemas.microsoft.com/office/drawing/2014/main" id="{1194C83F-CADE-8A95-B5AC-9E9CCA2E3B43}"/>
                  </a:ext>
                </a:extLst>
              </p14:cNvPr>
              <p14:cNvContentPartPr/>
              <p14:nvPr/>
            </p14:nvContentPartPr>
            <p14:xfrm>
              <a:off x="7017000" y="2250860"/>
              <a:ext cx="46800" cy="3600"/>
            </p14:xfrm>
          </p:contentPart>
        </mc:Choice>
        <mc:Fallback>
          <p:pic>
            <p:nvPicPr>
              <p:cNvPr id="19520" name="Encre 19519">
                <a:extLst>
                  <a:ext uri="{FF2B5EF4-FFF2-40B4-BE49-F238E27FC236}">
                    <a16:creationId xmlns:a16="http://schemas.microsoft.com/office/drawing/2014/main" id="{1194C83F-CADE-8A95-B5AC-9E9CCA2E3B4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10880" y="2244740"/>
                <a:ext cx="590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521" name="Encre 19520">
                <a:extLst>
                  <a:ext uri="{FF2B5EF4-FFF2-40B4-BE49-F238E27FC236}">
                    <a16:creationId xmlns:a16="http://schemas.microsoft.com/office/drawing/2014/main" id="{58E06B79-DB98-9E21-786C-93D8231DA4E0}"/>
                  </a:ext>
                </a:extLst>
              </p14:cNvPr>
              <p14:cNvContentPartPr/>
              <p14:nvPr/>
            </p14:nvContentPartPr>
            <p14:xfrm>
              <a:off x="6983880" y="1922180"/>
              <a:ext cx="42480" cy="4680"/>
            </p14:xfrm>
          </p:contentPart>
        </mc:Choice>
        <mc:Fallback>
          <p:pic>
            <p:nvPicPr>
              <p:cNvPr id="19521" name="Encre 19520">
                <a:extLst>
                  <a:ext uri="{FF2B5EF4-FFF2-40B4-BE49-F238E27FC236}">
                    <a16:creationId xmlns:a16="http://schemas.microsoft.com/office/drawing/2014/main" id="{58E06B79-DB98-9E21-786C-93D8231DA4E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977760" y="1916060"/>
                <a:ext cx="547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32" name="Groupe 19531">
            <a:extLst>
              <a:ext uri="{FF2B5EF4-FFF2-40B4-BE49-F238E27FC236}">
                <a16:creationId xmlns:a16="http://schemas.microsoft.com/office/drawing/2014/main" id="{7202CA48-1472-2597-7C20-4BC8842BA4AB}"/>
              </a:ext>
            </a:extLst>
          </p:cNvPr>
          <p:cNvGrpSpPr/>
          <p:nvPr/>
        </p:nvGrpSpPr>
        <p:grpSpPr>
          <a:xfrm>
            <a:off x="6794160" y="1304060"/>
            <a:ext cx="217440" cy="479160"/>
            <a:chOff x="6794160" y="1304060"/>
            <a:chExt cx="21744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22" name="Encre 19521">
                  <a:extLst>
                    <a:ext uri="{FF2B5EF4-FFF2-40B4-BE49-F238E27FC236}">
                      <a16:creationId xmlns:a16="http://schemas.microsoft.com/office/drawing/2014/main" id="{702B627D-622B-0280-583B-42366E8960ED}"/>
                    </a:ext>
                  </a:extLst>
                </p14:cNvPr>
                <p14:cNvContentPartPr/>
                <p14:nvPr/>
              </p14:nvContentPartPr>
              <p14:xfrm>
                <a:off x="6843840" y="1304060"/>
                <a:ext cx="116280" cy="479160"/>
              </p14:xfrm>
            </p:contentPart>
          </mc:Choice>
          <mc:Fallback>
            <p:pic>
              <p:nvPicPr>
                <p:cNvPr id="19522" name="Encre 19521">
                  <a:extLst>
                    <a:ext uri="{FF2B5EF4-FFF2-40B4-BE49-F238E27FC236}">
                      <a16:creationId xmlns:a16="http://schemas.microsoft.com/office/drawing/2014/main" id="{702B627D-622B-0280-583B-42366E8960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37720" y="1297940"/>
                  <a:ext cx="1285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523" name="Encre 19522">
                  <a:extLst>
                    <a:ext uri="{FF2B5EF4-FFF2-40B4-BE49-F238E27FC236}">
                      <a16:creationId xmlns:a16="http://schemas.microsoft.com/office/drawing/2014/main" id="{591CFEB5-769E-D7FE-3B7A-FFA3148479DA}"/>
                    </a:ext>
                  </a:extLst>
                </p14:cNvPr>
                <p14:cNvContentPartPr/>
                <p14:nvPr/>
              </p14:nvContentPartPr>
              <p14:xfrm>
                <a:off x="6794160" y="1639220"/>
                <a:ext cx="111240" cy="41400"/>
              </p14:xfrm>
            </p:contentPart>
          </mc:Choice>
          <mc:Fallback>
            <p:pic>
              <p:nvPicPr>
                <p:cNvPr id="19523" name="Encre 19522">
                  <a:extLst>
                    <a:ext uri="{FF2B5EF4-FFF2-40B4-BE49-F238E27FC236}">
                      <a16:creationId xmlns:a16="http://schemas.microsoft.com/office/drawing/2014/main" id="{591CFEB5-769E-D7FE-3B7A-FFA3148479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88040" y="1633100"/>
                  <a:ext cx="123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524" name="Encre 19523">
                  <a:extLst>
                    <a:ext uri="{FF2B5EF4-FFF2-40B4-BE49-F238E27FC236}">
                      <a16:creationId xmlns:a16="http://schemas.microsoft.com/office/drawing/2014/main" id="{B5F3B44C-3414-7DE5-50A4-61515C99BE42}"/>
                    </a:ext>
                  </a:extLst>
                </p14:cNvPr>
                <p14:cNvContentPartPr/>
                <p14:nvPr/>
              </p14:nvContentPartPr>
              <p14:xfrm>
                <a:off x="6950760" y="1587020"/>
                <a:ext cx="60840" cy="101520"/>
              </p14:xfrm>
            </p:contentPart>
          </mc:Choice>
          <mc:Fallback>
            <p:pic>
              <p:nvPicPr>
                <p:cNvPr id="19524" name="Encre 19523">
                  <a:extLst>
                    <a:ext uri="{FF2B5EF4-FFF2-40B4-BE49-F238E27FC236}">
                      <a16:creationId xmlns:a16="http://schemas.microsoft.com/office/drawing/2014/main" id="{B5F3B44C-3414-7DE5-50A4-61515C99BE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44640" y="1580900"/>
                  <a:ext cx="730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9525" name="Encre 19524">
                <a:extLst>
                  <a:ext uri="{FF2B5EF4-FFF2-40B4-BE49-F238E27FC236}">
                    <a16:creationId xmlns:a16="http://schemas.microsoft.com/office/drawing/2014/main" id="{597A82B3-B9AA-05CF-E3AD-69763BB2FCDE}"/>
                  </a:ext>
                </a:extLst>
              </p14:cNvPr>
              <p14:cNvContentPartPr/>
              <p14:nvPr/>
            </p14:nvContentPartPr>
            <p14:xfrm>
              <a:off x="7545480" y="2825060"/>
              <a:ext cx="94680" cy="24840"/>
            </p14:xfrm>
          </p:contentPart>
        </mc:Choice>
        <mc:Fallback>
          <p:pic>
            <p:nvPicPr>
              <p:cNvPr id="19525" name="Encre 19524">
                <a:extLst>
                  <a:ext uri="{FF2B5EF4-FFF2-40B4-BE49-F238E27FC236}">
                    <a16:creationId xmlns:a16="http://schemas.microsoft.com/office/drawing/2014/main" id="{597A82B3-B9AA-05CF-E3AD-69763BB2FCD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39360" y="2818940"/>
                <a:ext cx="106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9526" name="Encre 19525">
                <a:extLst>
                  <a:ext uri="{FF2B5EF4-FFF2-40B4-BE49-F238E27FC236}">
                    <a16:creationId xmlns:a16="http://schemas.microsoft.com/office/drawing/2014/main" id="{179A3860-7788-C301-AFC8-1BD74A4B96EA}"/>
                  </a:ext>
                </a:extLst>
              </p14:cNvPr>
              <p14:cNvContentPartPr/>
              <p14:nvPr/>
            </p14:nvContentPartPr>
            <p14:xfrm>
              <a:off x="7514880" y="2543180"/>
              <a:ext cx="91800" cy="11520"/>
            </p14:xfrm>
          </p:contentPart>
        </mc:Choice>
        <mc:Fallback>
          <p:pic>
            <p:nvPicPr>
              <p:cNvPr id="19526" name="Encre 19525">
                <a:extLst>
                  <a:ext uri="{FF2B5EF4-FFF2-40B4-BE49-F238E27FC236}">
                    <a16:creationId xmlns:a16="http://schemas.microsoft.com/office/drawing/2014/main" id="{179A3860-7788-C301-AFC8-1BD74A4B96E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508760" y="2537060"/>
                <a:ext cx="10404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31" name="Groupe 19530">
            <a:extLst>
              <a:ext uri="{FF2B5EF4-FFF2-40B4-BE49-F238E27FC236}">
                <a16:creationId xmlns:a16="http://schemas.microsoft.com/office/drawing/2014/main" id="{054034E3-EB3D-F514-C593-ECE207ADDB46}"/>
              </a:ext>
            </a:extLst>
          </p:cNvPr>
          <p:cNvGrpSpPr/>
          <p:nvPr/>
        </p:nvGrpSpPr>
        <p:grpSpPr>
          <a:xfrm>
            <a:off x="7260360" y="1356260"/>
            <a:ext cx="285480" cy="392040"/>
            <a:chOff x="7260360" y="1356260"/>
            <a:chExt cx="28548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27" name="Encre 19526">
                  <a:extLst>
                    <a:ext uri="{FF2B5EF4-FFF2-40B4-BE49-F238E27FC236}">
                      <a16:creationId xmlns:a16="http://schemas.microsoft.com/office/drawing/2014/main" id="{634A87D3-F590-2036-F6ED-AA0F9A469A1A}"/>
                    </a:ext>
                  </a:extLst>
                </p14:cNvPr>
                <p14:cNvContentPartPr/>
                <p14:nvPr/>
              </p14:nvContentPartPr>
              <p14:xfrm>
                <a:off x="7290240" y="1356260"/>
                <a:ext cx="99000" cy="392040"/>
              </p14:xfrm>
            </p:contentPart>
          </mc:Choice>
          <mc:Fallback>
            <p:pic>
              <p:nvPicPr>
                <p:cNvPr id="19527" name="Encre 19526">
                  <a:extLst>
                    <a:ext uri="{FF2B5EF4-FFF2-40B4-BE49-F238E27FC236}">
                      <a16:creationId xmlns:a16="http://schemas.microsoft.com/office/drawing/2014/main" id="{634A87D3-F590-2036-F6ED-AA0F9A469A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4120" y="1350140"/>
                  <a:ext cx="1112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528" name="Encre 19527">
                  <a:extLst>
                    <a:ext uri="{FF2B5EF4-FFF2-40B4-BE49-F238E27FC236}">
                      <a16:creationId xmlns:a16="http://schemas.microsoft.com/office/drawing/2014/main" id="{C8CAFEFC-D6E8-2B1B-9930-7AF756C5E5D0}"/>
                    </a:ext>
                  </a:extLst>
                </p14:cNvPr>
                <p14:cNvContentPartPr/>
                <p14:nvPr/>
              </p14:nvContentPartPr>
              <p14:xfrm>
                <a:off x="7260360" y="1625180"/>
                <a:ext cx="92880" cy="35640"/>
              </p14:xfrm>
            </p:contentPart>
          </mc:Choice>
          <mc:Fallback>
            <p:pic>
              <p:nvPicPr>
                <p:cNvPr id="19528" name="Encre 19527">
                  <a:extLst>
                    <a:ext uri="{FF2B5EF4-FFF2-40B4-BE49-F238E27FC236}">
                      <a16:creationId xmlns:a16="http://schemas.microsoft.com/office/drawing/2014/main" id="{C8CAFEFC-D6E8-2B1B-9930-7AF756C5E5D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54240" y="1619060"/>
                  <a:ext cx="105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529" name="Encre 19528">
                  <a:extLst>
                    <a:ext uri="{FF2B5EF4-FFF2-40B4-BE49-F238E27FC236}">
                      <a16:creationId xmlns:a16="http://schemas.microsoft.com/office/drawing/2014/main" id="{E81D6AAF-14F9-BABF-2AB8-39D90842C012}"/>
                    </a:ext>
                  </a:extLst>
                </p14:cNvPr>
                <p14:cNvContentPartPr/>
                <p14:nvPr/>
              </p14:nvContentPartPr>
              <p14:xfrm>
                <a:off x="7402920" y="1594940"/>
                <a:ext cx="18360" cy="107640"/>
              </p14:xfrm>
            </p:contentPart>
          </mc:Choice>
          <mc:Fallback>
            <p:pic>
              <p:nvPicPr>
                <p:cNvPr id="19529" name="Encre 19528">
                  <a:extLst>
                    <a:ext uri="{FF2B5EF4-FFF2-40B4-BE49-F238E27FC236}">
                      <a16:creationId xmlns:a16="http://schemas.microsoft.com/office/drawing/2014/main" id="{E81D6AAF-14F9-BABF-2AB8-39D90842C0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96800" y="1588820"/>
                  <a:ext cx="30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30" name="Encre 19529">
                  <a:extLst>
                    <a:ext uri="{FF2B5EF4-FFF2-40B4-BE49-F238E27FC236}">
                      <a16:creationId xmlns:a16="http://schemas.microsoft.com/office/drawing/2014/main" id="{CB8424B0-BFAF-70D1-F304-E2A715CEDBA0}"/>
                    </a:ext>
                  </a:extLst>
                </p14:cNvPr>
                <p14:cNvContentPartPr/>
                <p14:nvPr/>
              </p14:nvContentPartPr>
              <p14:xfrm>
                <a:off x="7463400" y="1552100"/>
                <a:ext cx="82440" cy="104760"/>
              </p14:xfrm>
            </p:contentPart>
          </mc:Choice>
          <mc:Fallback>
            <p:pic>
              <p:nvPicPr>
                <p:cNvPr id="19530" name="Encre 19529">
                  <a:extLst>
                    <a:ext uri="{FF2B5EF4-FFF2-40B4-BE49-F238E27FC236}">
                      <a16:creationId xmlns:a16="http://schemas.microsoft.com/office/drawing/2014/main" id="{CB8424B0-BFAF-70D1-F304-E2A715CEDB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57280" y="1545980"/>
                  <a:ext cx="946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9534" name="Encre 19533">
                <a:extLst>
                  <a:ext uri="{FF2B5EF4-FFF2-40B4-BE49-F238E27FC236}">
                    <a16:creationId xmlns:a16="http://schemas.microsoft.com/office/drawing/2014/main" id="{DB11BAFE-E4CF-1475-A334-E48150714E60}"/>
                  </a:ext>
                </a:extLst>
              </p14:cNvPr>
              <p14:cNvContentPartPr/>
              <p14:nvPr/>
            </p14:nvContentPartPr>
            <p14:xfrm>
              <a:off x="8006640" y="2797700"/>
              <a:ext cx="51840" cy="28440"/>
            </p14:xfrm>
          </p:contentPart>
        </mc:Choice>
        <mc:Fallback>
          <p:pic>
            <p:nvPicPr>
              <p:cNvPr id="19534" name="Encre 19533">
                <a:extLst>
                  <a:ext uri="{FF2B5EF4-FFF2-40B4-BE49-F238E27FC236}">
                    <a16:creationId xmlns:a16="http://schemas.microsoft.com/office/drawing/2014/main" id="{DB11BAFE-E4CF-1475-A334-E48150714E6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00520" y="2791580"/>
                <a:ext cx="64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535" name="Encre 19534">
                <a:extLst>
                  <a:ext uri="{FF2B5EF4-FFF2-40B4-BE49-F238E27FC236}">
                    <a16:creationId xmlns:a16="http://schemas.microsoft.com/office/drawing/2014/main" id="{EC591E9D-29FC-FE0E-FE12-7D7BC8BDD4EB}"/>
                  </a:ext>
                </a:extLst>
              </p14:cNvPr>
              <p14:cNvContentPartPr/>
              <p14:nvPr/>
            </p14:nvContentPartPr>
            <p14:xfrm>
              <a:off x="8011680" y="2461820"/>
              <a:ext cx="46800" cy="24840"/>
            </p14:xfrm>
          </p:contentPart>
        </mc:Choice>
        <mc:Fallback>
          <p:pic>
            <p:nvPicPr>
              <p:cNvPr id="19535" name="Encre 19534">
                <a:extLst>
                  <a:ext uri="{FF2B5EF4-FFF2-40B4-BE49-F238E27FC236}">
                    <a16:creationId xmlns:a16="http://schemas.microsoft.com/office/drawing/2014/main" id="{EC591E9D-29FC-FE0E-FE12-7D7BC8BDD4E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005560" y="2455700"/>
                <a:ext cx="59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9536" name="Encre 19535">
                <a:extLst>
                  <a:ext uri="{FF2B5EF4-FFF2-40B4-BE49-F238E27FC236}">
                    <a16:creationId xmlns:a16="http://schemas.microsoft.com/office/drawing/2014/main" id="{F963C629-4068-5B56-9BD5-366005F53610}"/>
                  </a:ext>
                </a:extLst>
              </p14:cNvPr>
              <p14:cNvContentPartPr/>
              <p14:nvPr/>
            </p14:nvContentPartPr>
            <p14:xfrm>
              <a:off x="7977840" y="1911380"/>
              <a:ext cx="31320" cy="3240"/>
            </p14:xfrm>
          </p:contentPart>
        </mc:Choice>
        <mc:Fallback>
          <p:pic>
            <p:nvPicPr>
              <p:cNvPr id="19536" name="Encre 19535">
                <a:extLst>
                  <a:ext uri="{FF2B5EF4-FFF2-40B4-BE49-F238E27FC236}">
                    <a16:creationId xmlns:a16="http://schemas.microsoft.com/office/drawing/2014/main" id="{F963C629-4068-5B56-9BD5-366005F5361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71720" y="1905260"/>
                <a:ext cx="4356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41" name="Groupe 19540">
            <a:extLst>
              <a:ext uri="{FF2B5EF4-FFF2-40B4-BE49-F238E27FC236}">
                <a16:creationId xmlns:a16="http://schemas.microsoft.com/office/drawing/2014/main" id="{8598DA63-4237-6AA8-D3E1-0E4E9CF87712}"/>
              </a:ext>
            </a:extLst>
          </p:cNvPr>
          <p:cNvGrpSpPr/>
          <p:nvPr/>
        </p:nvGrpSpPr>
        <p:grpSpPr>
          <a:xfrm>
            <a:off x="7761480" y="1367780"/>
            <a:ext cx="268560" cy="379440"/>
            <a:chOff x="7761480" y="1367780"/>
            <a:chExt cx="26856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37" name="Encre 19536">
                  <a:extLst>
                    <a:ext uri="{FF2B5EF4-FFF2-40B4-BE49-F238E27FC236}">
                      <a16:creationId xmlns:a16="http://schemas.microsoft.com/office/drawing/2014/main" id="{08E77A46-D203-9B22-3A1B-0B52A4EB51E1}"/>
                    </a:ext>
                  </a:extLst>
                </p14:cNvPr>
                <p14:cNvContentPartPr/>
                <p14:nvPr/>
              </p14:nvContentPartPr>
              <p14:xfrm>
                <a:off x="7827360" y="1367780"/>
                <a:ext cx="80280" cy="379440"/>
              </p14:xfrm>
            </p:contentPart>
          </mc:Choice>
          <mc:Fallback>
            <p:pic>
              <p:nvPicPr>
                <p:cNvPr id="19537" name="Encre 19536">
                  <a:extLst>
                    <a:ext uri="{FF2B5EF4-FFF2-40B4-BE49-F238E27FC236}">
                      <a16:creationId xmlns:a16="http://schemas.microsoft.com/office/drawing/2014/main" id="{08E77A46-D203-9B22-3A1B-0B52A4EB51E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21240" y="1361660"/>
                  <a:ext cx="925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538" name="Encre 19537">
                  <a:extLst>
                    <a:ext uri="{FF2B5EF4-FFF2-40B4-BE49-F238E27FC236}">
                      <a16:creationId xmlns:a16="http://schemas.microsoft.com/office/drawing/2014/main" id="{589395CC-EAAF-E72E-393C-7B6133DDCDDE}"/>
                    </a:ext>
                  </a:extLst>
                </p14:cNvPr>
                <p14:cNvContentPartPr/>
                <p14:nvPr/>
              </p14:nvContentPartPr>
              <p14:xfrm>
                <a:off x="7761480" y="1612220"/>
                <a:ext cx="98640" cy="48600"/>
              </p14:xfrm>
            </p:contentPart>
          </mc:Choice>
          <mc:Fallback>
            <p:pic>
              <p:nvPicPr>
                <p:cNvPr id="19538" name="Encre 19537">
                  <a:extLst>
                    <a:ext uri="{FF2B5EF4-FFF2-40B4-BE49-F238E27FC236}">
                      <a16:creationId xmlns:a16="http://schemas.microsoft.com/office/drawing/2014/main" id="{589395CC-EAAF-E72E-393C-7B6133DDCD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55360" y="1606100"/>
                  <a:ext cx="110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539" name="Encre 19538">
                  <a:extLst>
                    <a:ext uri="{FF2B5EF4-FFF2-40B4-BE49-F238E27FC236}">
                      <a16:creationId xmlns:a16="http://schemas.microsoft.com/office/drawing/2014/main" id="{35AE96CB-7945-DD41-6BCE-8D7248B50923}"/>
                    </a:ext>
                  </a:extLst>
                </p14:cNvPr>
                <p14:cNvContentPartPr/>
                <p14:nvPr/>
              </p14:nvContentPartPr>
              <p14:xfrm>
                <a:off x="7930680" y="1557500"/>
                <a:ext cx="10440" cy="104040"/>
              </p14:xfrm>
            </p:contentPart>
          </mc:Choice>
          <mc:Fallback>
            <p:pic>
              <p:nvPicPr>
                <p:cNvPr id="19539" name="Encre 19538">
                  <a:extLst>
                    <a:ext uri="{FF2B5EF4-FFF2-40B4-BE49-F238E27FC236}">
                      <a16:creationId xmlns:a16="http://schemas.microsoft.com/office/drawing/2014/main" id="{35AE96CB-7945-DD41-6BCE-8D7248B509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24560" y="1551380"/>
                  <a:ext cx="2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40" name="Encre 19539">
                  <a:extLst>
                    <a:ext uri="{FF2B5EF4-FFF2-40B4-BE49-F238E27FC236}">
                      <a16:creationId xmlns:a16="http://schemas.microsoft.com/office/drawing/2014/main" id="{94D508E5-F821-EB36-3668-BDB3E0CBF1A8}"/>
                    </a:ext>
                  </a:extLst>
                </p14:cNvPr>
                <p14:cNvContentPartPr/>
                <p14:nvPr/>
              </p14:nvContentPartPr>
              <p14:xfrm>
                <a:off x="7932480" y="1542380"/>
                <a:ext cx="97560" cy="141480"/>
              </p14:xfrm>
            </p:contentPart>
          </mc:Choice>
          <mc:Fallback>
            <p:pic>
              <p:nvPicPr>
                <p:cNvPr id="19540" name="Encre 19539">
                  <a:extLst>
                    <a:ext uri="{FF2B5EF4-FFF2-40B4-BE49-F238E27FC236}">
                      <a16:creationId xmlns:a16="http://schemas.microsoft.com/office/drawing/2014/main" id="{94D508E5-F821-EB36-3668-BDB3E0CBF1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26360" y="1536260"/>
                  <a:ext cx="10980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542" name="Encre 19541">
                <a:extLst>
                  <a:ext uri="{FF2B5EF4-FFF2-40B4-BE49-F238E27FC236}">
                    <a16:creationId xmlns:a16="http://schemas.microsoft.com/office/drawing/2014/main" id="{8EB9340E-399C-F032-3195-3A26813C93D5}"/>
                  </a:ext>
                </a:extLst>
              </p14:cNvPr>
              <p14:cNvContentPartPr/>
              <p14:nvPr/>
            </p14:nvContentPartPr>
            <p14:xfrm>
              <a:off x="8413800" y="2828660"/>
              <a:ext cx="4320" cy="2520"/>
            </p14:xfrm>
          </p:contentPart>
        </mc:Choice>
        <mc:Fallback>
          <p:pic>
            <p:nvPicPr>
              <p:cNvPr id="19542" name="Encre 19541">
                <a:extLst>
                  <a:ext uri="{FF2B5EF4-FFF2-40B4-BE49-F238E27FC236}">
                    <a16:creationId xmlns:a16="http://schemas.microsoft.com/office/drawing/2014/main" id="{8EB9340E-399C-F032-3195-3A26813C93D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407680" y="2822540"/>
                <a:ext cx="165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543" name="Encre 19542">
                <a:extLst>
                  <a:ext uri="{FF2B5EF4-FFF2-40B4-BE49-F238E27FC236}">
                    <a16:creationId xmlns:a16="http://schemas.microsoft.com/office/drawing/2014/main" id="{96BBF5E9-48C6-A5A3-E384-F7BFF1477E99}"/>
                  </a:ext>
                </a:extLst>
              </p14:cNvPr>
              <p14:cNvContentPartPr/>
              <p14:nvPr/>
            </p14:nvContentPartPr>
            <p14:xfrm>
              <a:off x="8373120" y="2524460"/>
              <a:ext cx="720" cy="360"/>
            </p14:xfrm>
          </p:contentPart>
        </mc:Choice>
        <mc:Fallback>
          <p:pic>
            <p:nvPicPr>
              <p:cNvPr id="19543" name="Encre 19542">
                <a:extLst>
                  <a:ext uri="{FF2B5EF4-FFF2-40B4-BE49-F238E27FC236}">
                    <a16:creationId xmlns:a16="http://schemas.microsoft.com/office/drawing/2014/main" id="{96BBF5E9-48C6-A5A3-E384-F7BFF1477E9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367000" y="2518340"/>
                <a:ext cx="12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544" name="Encre 19543">
                <a:extLst>
                  <a:ext uri="{FF2B5EF4-FFF2-40B4-BE49-F238E27FC236}">
                    <a16:creationId xmlns:a16="http://schemas.microsoft.com/office/drawing/2014/main" id="{3EB00E6F-B675-A582-E9BC-91FBE21473F6}"/>
                  </a:ext>
                </a:extLst>
              </p14:cNvPr>
              <p14:cNvContentPartPr/>
              <p14:nvPr/>
            </p14:nvContentPartPr>
            <p14:xfrm>
              <a:off x="8415960" y="2195060"/>
              <a:ext cx="3600" cy="5760"/>
            </p14:xfrm>
          </p:contentPart>
        </mc:Choice>
        <mc:Fallback>
          <p:pic>
            <p:nvPicPr>
              <p:cNvPr id="19544" name="Encre 19543">
                <a:extLst>
                  <a:ext uri="{FF2B5EF4-FFF2-40B4-BE49-F238E27FC236}">
                    <a16:creationId xmlns:a16="http://schemas.microsoft.com/office/drawing/2014/main" id="{3EB00E6F-B675-A582-E9BC-91FBE21473F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409840" y="2188940"/>
                <a:ext cx="15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50" name="Groupe 19549">
            <a:extLst>
              <a:ext uri="{FF2B5EF4-FFF2-40B4-BE49-F238E27FC236}">
                <a16:creationId xmlns:a16="http://schemas.microsoft.com/office/drawing/2014/main" id="{1BF761F4-7672-987D-DCAD-592BE8A00133}"/>
              </a:ext>
            </a:extLst>
          </p:cNvPr>
          <p:cNvGrpSpPr/>
          <p:nvPr/>
        </p:nvGrpSpPr>
        <p:grpSpPr>
          <a:xfrm>
            <a:off x="8252880" y="1329980"/>
            <a:ext cx="248760" cy="424440"/>
            <a:chOff x="8252880" y="1329980"/>
            <a:chExt cx="2487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545" name="Encre 19544">
                  <a:extLst>
                    <a:ext uri="{FF2B5EF4-FFF2-40B4-BE49-F238E27FC236}">
                      <a16:creationId xmlns:a16="http://schemas.microsoft.com/office/drawing/2014/main" id="{E21EA00A-B348-2F0A-E65B-D6C5290F2B12}"/>
                    </a:ext>
                  </a:extLst>
                </p14:cNvPr>
                <p14:cNvContentPartPr/>
                <p14:nvPr/>
              </p14:nvContentPartPr>
              <p14:xfrm>
                <a:off x="8284200" y="1329980"/>
                <a:ext cx="104760" cy="402840"/>
              </p14:xfrm>
            </p:contentPart>
          </mc:Choice>
          <mc:Fallback>
            <p:pic>
              <p:nvPicPr>
                <p:cNvPr id="19545" name="Encre 19544">
                  <a:extLst>
                    <a:ext uri="{FF2B5EF4-FFF2-40B4-BE49-F238E27FC236}">
                      <a16:creationId xmlns:a16="http://schemas.microsoft.com/office/drawing/2014/main" id="{E21EA00A-B348-2F0A-E65B-D6C5290F2B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78080" y="1323860"/>
                  <a:ext cx="1170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546" name="Encre 19545">
                  <a:extLst>
                    <a:ext uri="{FF2B5EF4-FFF2-40B4-BE49-F238E27FC236}">
                      <a16:creationId xmlns:a16="http://schemas.microsoft.com/office/drawing/2014/main" id="{87D8E85F-8FA0-9E70-71CB-C24C52D1F28E}"/>
                    </a:ext>
                  </a:extLst>
                </p14:cNvPr>
                <p14:cNvContentPartPr/>
                <p14:nvPr/>
              </p14:nvContentPartPr>
              <p14:xfrm>
                <a:off x="8252880" y="1597460"/>
                <a:ext cx="72360" cy="36720"/>
              </p14:xfrm>
            </p:contentPart>
          </mc:Choice>
          <mc:Fallback>
            <p:pic>
              <p:nvPicPr>
                <p:cNvPr id="19546" name="Encre 19545">
                  <a:extLst>
                    <a:ext uri="{FF2B5EF4-FFF2-40B4-BE49-F238E27FC236}">
                      <a16:creationId xmlns:a16="http://schemas.microsoft.com/office/drawing/2014/main" id="{87D8E85F-8FA0-9E70-71CB-C24C52D1F2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46760" y="1591340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547" name="Encre 19546">
                  <a:extLst>
                    <a:ext uri="{FF2B5EF4-FFF2-40B4-BE49-F238E27FC236}">
                      <a16:creationId xmlns:a16="http://schemas.microsoft.com/office/drawing/2014/main" id="{630381F2-7FE0-2869-DC89-46151B52FAB8}"/>
                    </a:ext>
                  </a:extLst>
                </p14:cNvPr>
                <p14:cNvContentPartPr/>
                <p14:nvPr/>
              </p14:nvContentPartPr>
              <p14:xfrm>
                <a:off x="8406960" y="1542380"/>
                <a:ext cx="21960" cy="93240"/>
              </p14:xfrm>
            </p:contentPart>
          </mc:Choice>
          <mc:Fallback>
            <p:pic>
              <p:nvPicPr>
                <p:cNvPr id="19547" name="Encre 19546">
                  <a:extLst>
                    <a:ext uri="{FF2B5EF4-FFF2-40B4-BE49-F238E27FC236}">
                      <a16:creationId xmlns:a16="http://schemas.microsoft.com/office/drawing/2014/main" id="{630381F2-7FE0-2869-DC89-46151B52FA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00840" y="1536260"/>
                  <a:ext cx="34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548" name="Encre 19547">
                  <a:extLst>
                    <a:ext uri="{FF2B5EF4-FFF2-40B4-BE49-F238E27FC236}">
                      <a16:creationId xmlns:a16="http://schemas.microsoft.com/office/drawing/2014/main" id="{5E985A36-0EA2-C62F-03EE-9A1F3BE8957F}"/>
                    </a:ext>
                  </a:extLst>
                </p14:cNvPr>
                <p14:cNvContentPartPr/>
                <p14:nvPr/>
              </p14:nvContentPartPr>
              <p14:xfrm>
                <a:off x="8453040" y="1543820"/>
                <a:ext cx="48600" cy="210600"/>
              </p14:xfrm>
            </p:contentPart>
          </mc:Choice>
          <mc:Fallback>
            <p:pic>
              <p:nvPicPr>
                <p:cNvPr id="19548" name="Encre 19547">
                  <a:extLst>
                    <a:ext uri="{FF2B5EF4-FFF2-40B4-BE49-F238E27FC236}">
                      <a16:creationId xmlns:a16="http://schemas.microsoft.com/office/drawing/2014/main" id="{5E985A36-0EA2-C62F-03EE-9A1F3BE895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46920" y="1537700"/>
                  <a:ext cx="6084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9549" name="Encre 19548">
                <a:extLst>
                  <a:ext uri="{FF2B5EF4-FFF2-40B4-BE49-F238E27FC236}">
                    <a16:creationId xmlns:a16="http://schemas.microsoft.com/office/drawing/2014/main" id="{96EA3EC9-C683-BD46-4546-BC4C847CDC2A}"/>
                  </a:ext>
                </a:extLst>
              </p14:cNvPr>
              <p14:cNvContentPartPr/>
              <p14:nvPr/>
            </p14:nvContentPartPr>
            <p14:xfrm>
              <a:off x="8927160" y="2821820"/>
              <a:ext cx="52560" cy="7560"/>
            </p14:xfrm>
          </p:contentPart>
        </mc:Choice>
        <mc:Fallback>
          <p:pic>
            <p:nvPicPr>
              <p:cNvPr id="19549" name="Encre 19548">
                <a:extLst>
                  <a:ext uri="{FF2B5EF4-FFF2-40B4-BE49-F238E27FC236}">
                    <a16:creationId xmlns:a16="http://schemas.microsoft.com/office/drawing/2014/main" id="{96EA3EC9-C683-BD46-4546-BC4C847CDC2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921040" y="2815700"/>
                <a:ext cx="64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9551" name="Encre 19550">
                <a:extLst>
                  <a:ext uri="{FF2B5EF4-FFF2-40B4-BE49-F238E27FC236}">
                    <a16:creationId xmlns:a16="http://schemas.microsoft.com/office/drawing/2014/main" id="{6BBB4B13-AA56-2AF1-B2B7-5DDBC0229817}"/>
                  </a:ext>
                </a:extLst>
              </p14:cNvPr>
              <p14:cNvContentPartPr/>
              <p14:nvPr/>
            </p14:nvContentPartPr>
            <p14:xfrm>
              <a:off x="8915640" y="2545700"/>
              <a:ext cx="36000" cy="9000"/>
            </p14:xfrm>
          </p:contentPart>
        </mc:Choice>
        <mc:Fallback>
          <p:pic>
            <p:nvPicPr>
              <p:cNvPr id="19551" name="Encre 19550">
                <a:extLst>
                  <a:ext uri="{FF2B5EF4-FFF2-40B4-BE49-F238E27FC236}">
                    <a16:creationId xmlns:a16="http://schemas.microsoft.com/office/drawing/2014/main" id="{6BBB4B13-AA56-2AF1-B2B7-5DDBC022981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909520" y="2539580"/>
                <a:ext cx="48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9552" name="Encre 19551">
                <a:extLst>
                  <a:ext uri="{FF2B5EF4-FFF2-40B4-BE49-F238E27FC236}">
                    <a16:creationId xmlns:a16="http://schemas.microsoft.com/office/drawing/2014/main" id="{8FE3568B-9296-90DC-570C-A36D9C84B7F0}"/>
                  </a:ext>
                </a:extLst>
              </p14:cNvPr>
              <p14:cNvContentPartPr/>
              <p14:nvPr/>
            </p14:nvContentPartPr>
            <p14:xfrm>
              <a:off x="8855880" y="2240780"/>
              <a:ext cx="48600" cy="6120"/>
            </p14:xfrm>
          </p:contentPart>
        </mc:Choice>
        <mc:Fallback>
          <p:pic>
            <p:nvPicPr>
              <p:cNvPr id="19552" name="Encre 19551">
                <a:extLst>
                  <a:ext uri="{FF2B5EF4-FFF2-40B4-BE49-F238E27FC236}">
                    <a16:creationId xmlns:a16="http://schemas.microsoft.com/office/drawing/2014/main" id="{8FE3568B-9296-90DC-570C-A36D9C84B7F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849760" y="2234660"/>
                <a:ext cx="60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9553" name="Encre 19552">
                <a:extLst>
                  <a:ext uri="{FF2B5EF4-FFF2-40B4-BE49-F238E27FC236}">
                    <a16:creationId xmlns:a16="http://schemas.microsoft.com/office/drawing/2014/main" id="{9E348C77-BA4C-E85D-C4C0-9E182E8C8F05}"/>
                  </a:ext>
                </a:extLst>
              </p14:cNvPr>
              <p14:cNvContentPartPr/>
              <p14:nvPr/>
            </p14:nvContentPartPr>
            <p14:xfrm>
              <a:off x="8883240" y="1918220"/>
              <a:ext cx="46080" cy="5400"/>
            </p14:xfrm>
          </p:contentPart>
        </mc:Choice>
        <mc:Fallback>
          <p:pic>
            <p:nvPicPr>
              <p:cNvPr id="19553" name="Encre 19552">
                <a:extLst>
                  <a:ext uri="{FF2B5EF4-FFF2-40B4-BE49-F238E27FC236}">
                    <a16:creationId xmlns:a16="http://schemas.microsoft.com/office/drawing/2014/main" id="{9E348C77-BA4C-E85D-C4C0-9E182E8C8F0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877120" y="1912100"/>
                <a:ext cx="5832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58" name="Groupe 19557">
            <a:extLst>
              <a:ext uri="{FF2B5EF4-FFF2-40B4-BE49-F238E27FC236}">
                <a16:creationId xmlns:a16="http://schemas.microsoft.com/office/drawing/2014/main" id="{4B56FEB5-D529-4429-0796-F62124F84E39}"/>
              </a:ext>
            </a:extLst>
          </p:cNvPr>
          <p:cNvGrpSpPr/>
          <p:nvPr/>
        </p:nvGrpSpPr>
        <p:grpSpPr>
          <a:xfrm>
            <a:off x="8738160" y="1340060"/>
            <a:ext cx="337320" cy="357120"/>
            <a:chOff x="8738160" y="1340060"/>
            <a:chExt cx="3373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54" name="Encre 19553">
                  <a:extLst>
                    <a:ext uri="{FF2B5EF4-FFF2-40B4-BE49-F238E27FC236}">
                      <a16:creationId xmlns:a16="http://schemas.microsoft.com/office/drawing/2014/main" id="{764C42EA-067C-3CB5-1B49-05870A8A2A3C}"/>
                    </a:ext>
                  </a:extLst>
                </p14:cNvPr>
                <p14:cNvContentPartPr/>
                <p14:nvPr/>
              </p14:nvContentPartPr>
              <p14:xfrm>
                <a:off x="8768040" y="1340060"/>
                <a:ext cx="127800" cy="357120"/>
              </p14:xfrm>
            </p:contentPart>
          </mc:Choice>
          <mc:Fallback>
            <p:pic>
              <p:nvPicPr>
                <p:cNvPr id="19554" name="Encre 19553">
                  <a:extLst>
                    <a:ext uri="{FF2B5EF4-FFF2-40B4-BE49-F238E27FC236}">
                      <a16:creationId xmlns:a16="http://schemas.microsoft.com/office/drawing/2014/main" id="{764C42EA-067C-3CB5-1B49-05870A8A2A3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61920" y="1333940"/>
                  <a:ext cx="140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555" name="Encre 19554">
                  <a:extLst>
                    <a:ext uri="{FF2B5EF4-FFF2-40B4-BE49-F238E27FC236}">
                      <a16:creationId xmlns:a16="http://schemas.microsoft.com/office/drawing/2014/main" id="{CF4245A3-A6CF-2062-12ED-69DACCE9AF34}"/>
                    </a:ext>
                  </a:extLst>
                </p14:cNvPr>
                <p14:cNvContentPartPr/>
                <p14:nvPr/>
              </p14:nvContentPartPr>
              <p14:xfrm>
                <a:off x="8738160" y="1587020"/>
                <a:ext cx="99000" cy="20520"/>
              </p14:xfrm>
            </p:contentPart>
          </mc:Choice>
          <mc:Fallback>
            <p:pic>
              <p:nvPicPr>
                <p:cNvPr id="19555" name="Encre 19554">
                  <a:extLst>
                    <a:ext uri="{FF2B5EF4-FFF2-40B4-BE49-F238E27FC236}">
                      <a16:creationId xmlns:a16="http://schemas.microsoft.com/office/drawing/2014/main" id="{CF4245A3-A6CF-2062-12ED-69DACCE9AF3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32040" y="1580900"/>
                  <a:ext cx="111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56" name="Encre 19555">
                  <a:extLst>
                    <a:ext uri="{FF2B5EF4-FFF2-40B4-BE49-F238E27FC236}">
                      <a16:creationId xmlns:a16="http://schemas.microsoft.com/office/drawing/2014/main" id="{CEB89B73-CC9F-D44E-2E9E-27E3F75349DC}"/>
                    </a:ext>
                  </a:extLst>
                </p14:cNvPr>
                <p14:cNvContentPartPr/>
                <p14:nvPr/>
              </p14:nvContentPartPr>
              <p14:xfrm>
                <a:off x="8901240" y="1538420"/>
                <a:ext cx="96840" cy="117720"/>
              </p14:xfrm>
            </p:contentPart>
          </mc:Choice>
          <mc:Fallback>
            <p:pic>
              <p:nvPicPr>
                <p:cNvPr id="19556" name="Encre 19555">
                  <a:extLst>
                    <a:ext uri="{FF2B5EF4-FFF2-40B4-BE49-F238E27FC236}">
                      <a16:creationId xmlns:a16="http://schemas.microsoft.com/office/drawing/2014/main" id="{CEB89B73-CC9F-D44E-2E9E-27E3F75349D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95120" y="1532300"/>
                  <a:ext cx="109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557" name="Encre 19556">
                  <a:extLst>
                    <a:ext uri="{FF2B5EF4-FFF2-40B4-BE49-F238E27FC236}">
                      <a16:creationId xmlns:a16="http://schemas.microsoft.com/office/drawing/2014/main" id="{ECA169A4-D475-2F4A-E8E8-86CF5E3AC892}"/>
                    </a:ext>
                  </a:extLst>
                </p14:cNvPr>
                <p14:cNvContentPartPr/>
                <p14:nvPr/>
              </p14:nvContentPartPr>
              <p14:xfrm>
                <a:off x="8941920" y="1461740"/>
                <a:ext cx="133560" cy="45360"/>
              </p14:xfrm>
            </p:contentPart>
          </mc:Choice>
          <mc:Fallback>
            <p:pic>
              <p:nvPicPr>
                <p:cNvPr id="19557" name="Encre 19556">
                  <a:extLst>
                    <a:ext uri="{FF2B5EF4-FFF2-40B4-BE49-F238E27FC236}">
                      <a16:creationId xmlns:a16="http://schemas.microsoft.com/office/drawing/2014/main" id="{ECA169A4-D475-2F4A-E8E8-86CF5E3AC8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35800" y="1455620"/>
                  <a:ext cx="14580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vande\AppData\Local\Temp\SNAGHTML3454ad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" y="1439409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6</a:t>
            </a:fld>
            <a:endParaRPr lang="fr-BE"/>
          </a:p>
        </p:txBody>
      </p:sp>
      <p:pic>
        <p:nvPicPr>
          <p:cNvPr id="17410" name="Picture 2" descr="C:\Users\vande\AppData\Local\Temp\SNAGHTML34b1652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vande\AppData\Local\Temp\SNAGHTML34c649c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228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vande\AppData\Local\Temp\SNAGHTML3a735b2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5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vande\AppData\Local\Temp\SNAGHTML50cc9f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08084"/>
            <a:ext cx="1945010" cy="12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ande\AppData\Local\Temp\SNAGHTML50cffc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0" y="4149080"/>
            <a:ext cx="742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5247171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F05339-93F4-8635-DDB6-81E66380B29E}"/>
                  </a:ext>
                </a:extLst>
              </p14:cNvPr>
              <p14:cNvContentPartPr/>
              <p14:nvPr/>
            </p14:nvContentPartPr>
            <p14:xfrm>
              <a:off x="1701000" y="1414243"/>
              <a:ext cx="3240" cy="7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F05339-93F4-8635-DDB6-81E66380B29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694880" y="1408123"/>
                <a:ext cx="1548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085E5649-7046-8631-BAFB-4A225D44F3FC}"/>
                  </a:ext>
                </a:extLst>
              </p14:cNvPr>
              <p14:cNvContentPartPr/>
              <p14:nvPr/>
            </p14:nvContentPartPr>
            <p14:xfrm>
              <a:off x="6710760" y="513883"/>
              <a:ext cx="162360" cy="6804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085E5649-7046-8631-BAFB-4A225D44F3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04654" y="507763"/>
                <a:ext cx="174573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1" name="Encre 1030">
                <a:extLst>
                  <a:ext uri="{FF2B5EF4-FFF2-40B4-BE49-F238E27FC236}">
                    <a16:creationId xmlns:a16="http://schemas.microsoft.com/office/drawing/2014/main" id="{D5AF8020-B434-D95E-5ACD-F3EDD81037E3}"/>
                  </a:ext>
                </a:extLst>
              </p14:cNvPr>
              <p14:cNvContentPartPr/>
              <p14:nvPr/>
            </p14:nvContentPartPr>
            <p14:xfrm>
              <a:off x="103680" y="4251763"/>
              <a:ext cx="360" cy="360"/>
            </p14:xfrm>
          </p:contentPart>
        </mc:Choice>
        <mc:Fallback xmlns="">
          <p:pic>
            <p:nvPicPr>
              <p:cNvPr id="1031" name="Encre 1030">
                <a:extLst>
                  <a:ext uri="{FF2B5EF4-FFF2-40B4-BE49-F238E27FC236}">
                    <a16:creationId xmlns:a16="http://schemas.microsoft.com/office/drawing/2014/main" id="{D5AF8020-B434-D95E-5ACD-F3EDD81037E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560" y="424564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A76AE0D1-52EF-CACD-7A2D-5EC1DCDC957B}"/>
              </a:ext>
            </a:extLst>
          </p:cNvPr>
          <p:cNvGrpSpPr/>
          <p:nvPr/>
        </p:nvGrpSpPr>
        <p:grpSpPr>
          <a:xfrm>
            <a:off x="684360" y="2555803"/>
            <a:ext cx="54360" cy="384840"/>
            <a:chOff x="684360" y="2555803"/>
            <a:chExt cx="543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3E79F78B-C96B-6D24-D2E4-E97543D7154B}"/>
                    </a:ext>
                  </a:extLst>
                </p14:cNvPr>
                <p14:cNvContentPartPr/>
                <p14:nvPr/>
              </p14:nvContentPartPr>
              <p14:xfrm>
                <a:off x="697680" y="2861443"/>
                <a:ext cx="6120" cy="7560"/>
              </p14:xfrm>
            </p:contentPart>
          </mc:Choice>
          <mc:Fallback xmlns=""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3E79F78B-C96B-6D24-D2E4-E97543D7154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1560" y="2855323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600821C6-A2D5-D431-E186-7FFB308F93D2}"/>
                    </a:ext>
                  </a:extLst>
                </p14:cNvPr>
                <p14:cNvContentPartPr/>
                <p14:nvPr/>
              </p14:nvContentPartPr>
              <p14:xfrm>
                <a:off x="689760" y="2586403"/>
                <a:ext cx="720" cy="9720"/>
              </p14:xfrm>
            </p:contentPart>
          </mc:Choice>
          <mc:Fallback xmlns=""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600821C6-A2D5-D431-E186-7FFB308F93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640" y="2580283"/>
                  <a:ext cx="12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8FC6B7CE-4EFD-7721-38CD-9233CD0A7247}"/>
                    </a:ext>
                  </a:extLst>
                </p14:cNvPr>
                <p14:cNvContentPartPr/>
                <p14:nvPr/>
              </p14:nvContentPartPr>
              <p14:xfrm>
                <a:off x="684360" y="2909323"/>
                <a:ext cx="1800" cy="17280"/>
              </p14:xfrm>
            </p:contentPart>
          </mc:Choice>
          <mc:Fallback xmlns=""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8FC6B7CE-4EFD-7721-38CD-9233CD0A72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8240" y="2903203"/>
                  <a:ext cx="14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6" name="Encre 1035">
                  <a:extLst>
                    <a:ext uri="{FF2B5EF4-FFF2-40B4-BE49-F238E27FC236}">
                      <a16:creationId xmlns:a16="http://schemas.microsoft.com/office/drawing/2014/main" id="{5ABDE7BD-67CF-1459-462F-F78B9DF088E3}"/>
                    </a:ext>
                  </a:extLst>
                </p14:cNvPr>
                <p14:cNvContentPartPr/>
                <p14:nvPr/>
              </p14:nvContentPartPr>
              <p14:xfrm>
                <a:off x="705600" y="2602603"/>
                <a:ext cx="9360" cy="338040"/>
              </p14:xfrm>
            </p:contentPart>
          </mc:Choice>
          <mc:Fallback xmlns="">
            <p:pic>
              <p:nvPicPr>
                <p:cNvPr id="1036" name="Encre 1035">
                  <a:extLst>
                    <a:ext uri="{FF2B5EF4-FFF2-40B4-BE49-F238E27FC236}">
                      <a16:creationId xmlns:a16="http://schemas.microsoft.com/office/drawing/2014/main" id="{5ABDE7BD-67CF-1459-462F-F78B9DF088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9480" y="2596483"/>
                  <a:ext cx="21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7" name="Encre 1036">
                  <a:extLst>
                    <a:ext uri="{FF2B5EF4-FFF2-40B4-BE49-F238E27FC236}">
                      <a16:creationId xmlns:a16="http://schemas.microsoft.com/office/drawing/2014/main" id="{9102BE1A-E3B4-4C19-ACB5-B39315DF73CA}"/>
                    </a:ext>
                  </a:extLst>
                </p14:cNvPr>
                <p14:cNvContentPartPr/>
                <p14:nvPr/>
              </p14:nvContentPartPr>
              <p14:xfrm>
                <a:off x="738360" y="2555803"/>
                <a:ext cx="360" cy="4680"/>
              </p14:xfrm>
            </p:contentPart>
          </mc:Choice>
          <mc:Fallback xmlns="">
            <p:pic>
              <p:nvPicPr>
                <p:cNvPr id="1037" name="Encre 1036">
                  <a:extLst>
                    <a:ext uri="{FF2B5EF4-FFF2-40B4-BE49-F238E27FC236}">
                      <a16:creationId xmlns:a16="http://schemas.microsoft.com/office/drawing/2014/main" id="{9102BE1A-E3B4-4C19-ACB5-B39315DF73C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2240" y="2549683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498163F7-5467-1128-2310-C8920809A102}"/>
                    </a:ext>
                  </a:extLst>
                </p14:cNvPr>
                <p14:cNvContentPartPr/>
                <p14:nvPr/>
              </p14:nvContentPartPr>
              <p14:xfrm>
                <a:off x="694440" y="2925523"/>
                <a:ext cx="360" cy="360"/>
              </p14:xfrm>
            </p:contentPart>
          </mc:Choice>
          <mc:Fallback xmlns=""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498163F7-5467-1128-2310-C8920809A1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8320" y="291940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9" name="Encre 1038">
                  <a:extLst>
                    <a:ext uri="{FF2B5EF4-FFF2-40B4-BE49-F238E27FC236}">
                      <a16:creationId xmlns:a16="http://schemas.microsoft.com/office/drawing/2014/main" id="{58A50329-A811-4B1F-519F-B5165433EEB0}"/>
                    </a:ext>
                  </a:extLst>
                </p14:cNvPr>
                <p14:cNvContentPartPr/>
                <p14:nvPr/>
              </p14:nvContentPartPr>
              <p14:xfrm>
                <a:off x="708120" y="2593963"/>
                <a:ext cx="360" cy="6840"/>
              </p14:xfrm>
            </p:contentPart>
          </mc:Choice>
          <mc:Fallback xmlns="">
            <p:pic>
              <p:nvPicPr>
                <p:cNvPr id="1039" name="Encre 1038">
                  <a:extLst>
                    <a:ext uri="{FF2B5EF4-FFF2-40B4-BE49-F238E27FC236}">
                      <a16:creationId xmlns:a16="http://schemas.microsoft.com/office/drawing/2014/main" id="{58A50329-A811-4B1F-519F-B5165433EE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2000" y="2587843"/>
                  <a:ext cx="126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409" name="Encre 17408">
                <a:extLst>
                  <a:ext uri="{FF2B5EF4-FFF2-40B4-BE49-F238E27FC236}">
                    <a16:creationId xmlns:a16="http://schemas.microsoft.com/office/drawing/2014/main" id="{B33BDEC9-15D4-7401-209A-F02AA96A73E6}"/>
                  </a:ext>
                </a:extLst>
              </p14:cNvPr>
              <p14:cNvContentPartPr/>
              <p14:nvPr/>
            </p14:nvContentPartPr>
            <p14:xfrm>
              <a:off x="1749990" y="946580"/>
              <a:ext cx="7234920" cy="489960"/>
            </p14:xfrm>
          </p:contentPart>
        </mc:Choice>
        <mc:Fallback>
          <p:pic>
            <p:nvPicPr>
              <p:cNvPr id="17409" name="Encre 17408">
                <a:extLst>
                  <a:ext uri="{FF2B5EF4-FFF2-40B4-BE49-F238E27FC236}">
                    <a16:creationId xmlns:a16="http://schemas.microsoft.com/office/drawing/2014/main" id="{B33BDEC9-15D4-7401-209A-F02AA96A73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43870" y="940460"/>
                <a:ext cx="7247160" cy="50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33" name="Groupe 17432">
            <a:extLst>
              <a:ext uri="{FF2B5EF4-FFF2-40B4-BE49-F238E27FC236}">
                <a16:creationId xmlns:a16="http://schemas.microsoft.com/office/drawing/2014/main" id="{E9C422DE-396C-4C70-DB05-EACF5167DBB5}"/>
              </a:ext>
            </a:extLst>
          </p:cNvPr>
          <p:cNvGrpSpPr/>
          <p:nvPr/>
        </p:nvGrpSpPr>
        <p:grpSpPr>
          <a:xfrm>
            <a:off x="104070" y="2995700"/>
            <a:ext cx="8910720" cy="2279880"/>
            <a:chOff x="104070" y="2995700"/>
            <a:chExt cx="8910720" cy="22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C7BCAFFA-9DE7-7B0F-DB14-EF2B94AE3E68}"/>
                    </a:ext>
                  </a:extLst>
                </p14:cNvPr>
                <p14:cNvContentPartPr/>
                <p14:nvPr/>
              </p14:nvContentPartPr>
              <p14:xfrm>
                <a:off x="2748270" y="3738020"/>
                <a:ext cx="176040" cy="113040"/>
              </p14:xfrm>
            </p:contentPart>
          </mc:Choice>
          <mc:Fallback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C7BCAFFA-9DE7-7B0F-DB14-EF2B94AE3E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42150" y="3731900"/>
                  <a:ext cx="18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DD6A0E63-1C32-89F1-CB12-0FC628C5DC31}"/>
                    </a:ext>
                  </a:extLst>
                </p14:cNvPr>
                <p14:cNvContentPartPr/>
                <p14:nvPr/>
              </p14:nvContentPartPr>
              <p14:xfrm>
                <a:off x="2747190" y="3688340"/>
                <a:ext cx="72720" cy="27108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DD6A0E63-1C32-89F1-CB12-0FC628C5DC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41070" y="3682220"/>
                  <a:ext cx="84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6" name="Encre 1045">
                  <a:extLst>
                    <a:ext uri="{FF2B5EF4-FFF2-40B4-BE49-F238E27FC236}">
                      <a16:creationId xmlns:a16="http://schemas.microsoft.com/office/drawing/2014/main" id="{C0800CEF-B836-5D63-1DF4-5A0AF4356576}"/>
                    </a:ext>
                  </a:extLst>
                </p14:cNvPr>
                <p14:cNvContentPartPr/>
                <p14:nvPr/>
              </p14:nvContentPartPr>
              <p14:xfrm>
                <a:off x="2819550" y="4040420"/>
                <a:ext cx="121680" cy="389160"/>
              </p14:xfrm>
            </p:contentPart>
          </mc:Choice>
          <mc:Fallback>
            <p:pic>
              <p:nvPicPr>
                <p:cNvPr id="1046" name="Encre 1045">
                  <a:extLst>
                    <a:ext uri="{FF2B5EF4-FFF2-40B4-BE49-F238E27FC236}">
                      <a16:creationId xmlns:a16="http://schemas.microsoft.com/office/drawing/2014/main" id="{C0800CEF-B836-5D63-1DF4-5A0AF43565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13430" y="4034300"/>
                  <a:ext cx="133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90C3D1BE-79E2-437A-B7AD-98825F17B7ED}"/>
                    </a:ext>
                  </a:extLst>
                </p14:cNvPr>
                <p14:cNvContentPartPr/>
                <p14:nvPr/>
              </p14:nvContentPartPr>
              <p14:xfrm>
                <a:off x="3714150" y="3740900"/>
                <a:ext cx="97200" cy="38376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90C3D1BE-79E2-437A-B7AD-98825F17B7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08030" y="3734780"/>
                  <a:ext cx="1094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495192A7-3B2E-8998-CBE1-D4A605791BA9}"/>
                    </a:ext>
                  </a:extLst>
                </p14:cNvPr>
                <p14:cNvContentPartPr/>
                <p14:nvPr/>
              </p14:nvContentPartPr>
              <p14:xfrm>
                <a:off x="3636390" y="3661340"/>
                <a:ext cx="868320" cy="55008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495192A7-3B2E-8998-CBE1-D4A605791B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30270" y="3655220"/>
                  <a:ext cx="8805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2" name="Encre 1041">
                  <a:extLst>
                    <a:ext uri="{FF2B5EF4-FFF2-40B4-BE49-F238E27FC236}">
                      <a16:creationId xmlns:a16="http://schemas.microsoft.com/office/drawing/2014/main" id="{EFCE1802-1943-3EF0-8193-B778B2B3E10E}"/>
                    </a:ext>
                  </a:extLst>
                </p14:cNvPr>
                <p14:cNvContentPartPr/>
                <p14:nvPr/>
              </p14:nvContentPartPr>
              <p14:xfrm>
                <a:off x="3202950" y="3771500"/>
                <a:ext cx="467280" cy="105840"/>
              </p14:xfrm>
            </p:contentPart>
          </mc:Choice>
          <mc:Fallback>
            <p:pic>
              <p:nvPicPr>
                <p:cNvPr id="1042" name="Encre 1041">
                  <a:extLst>
                    <a:ext uri="{FF2B5EF4-FFF2-40B4-BE49-F238E27FC236}">
                      <a16:creationId xmlns:a16="http://schemas.microsoft.com/office/drawing/2014/main" id="{EFCE1802-1943-3EF0-8193-B778B2B3E1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96830" y="3765380"/>
                  <a:ext cx="479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B0937140-CCA4-31D7-1AD5-F134E563E304}"/>
                    </a:ext>
                  </a:extLst>
                </p14:cNvPr>
                <p14:cNvContentPartPr/>
                <p14:nvPr/>
              </p14:nvContentPartPr>
              <p14:xfrm>
                <a:off x="3239310" y="3942500"/>
                <a:ext cx="452880" cy="90000"/>
              </p14:xfrm>
            </p:contentPart>
          </mc:Choice>
          <mc:Fallback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B0937140-CCA4-31D7-1AD5-F134E563E3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33190" y="3936380"/>
                  <a:ext cx="465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2" name="Encre 1051">
                  <a:extLst>
                    <a:ext uri="{FF2B5EF4-FFF2-40B4-BE49-F238E27FC236}">
                      <a16:creationId xmlns:a16="http://schemas.microsoft.com/office/drawing/2014/main" id="{AEDE460E-5BCB-8189-625D-80415269FC24}"/>
                    </a:ext>
                  </a:extLst>
                </p14:cNvPr>
                <p14:cNvContentPartPr/>
                <p14:nvPr/>
              </p14:nvContentPartPr>
              <p14:xfrm>
                <a:off x="3199710" y="3771500"/>
                <a:ext cx="360" cy="720"/>
              </p14:xfrm>
            </p:contentPart>
          </mc:Choice>
          <mc:Fallback>
            <p:pic>
              <p:nvPicPr>
                <p:cNvPr id="1052" name="Encre 1051">
                  <a:extLst>
                    <a:ext uri="{FF2B5EF4-FFF2-40B4-BE49-F238E27FC236}">
                      <a16:creationId xmlns:a16="http://schemas.microsoft.com/office/drawing/2014/main" id="{AEDE460E-5BCB-8189-625D-80415269FC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3590" y="3765380"/>
                  <a:ext cx="12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3" name="Encre 1052">
                  <a:extLst>
                    <a:ext uri="{FF2B5EF4-FFF2-40B4-BE49-F238E27FC236}">
                      <a16:creationId xmlns:a16="http://schemas.microsoft.com/office/drawing/2014/main" id="{635EBAA6-3240-408D-CFAE-3863D896B6E7}"/>
                    </a:ext>
                  </a:extLst>
                </p14:cNvPr>
                <p14:cNvContentPartPr/>
                <p14:nvPr/>
              </p14:nvContentPartPr>
              <p14:xfrm>
                <a:off x="3236790" y="4090460"/>
                <a:ext cx="2160" cy="14760"/>
              </p14:xfrm>
            </p:contentPart>
          </mc:Choice>
          <mc:Fallback>
            <p:pic>
              <p:nvPicPr>
                <p:cNvPr id="1053" name="Encre 1052">
                  <a:extLst>
                    <a:ext uri="{FF2B5EF4-FFF2-40B4-BE49-F238E27FC236}">
                      <a16:creationId xmlns:a16="http://schemas.microsoft.com/office/drawing/2014/main" id="{635EBAA6-3240-408D-CFAE-3863D896B6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30670" y="4084340"/>
                  <a:ext cx="14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BB894234-BE4D-7949-32C9-A48851BFB24A}"/>
                    </a:ext>
                  </a:extLst>
                </p14:cNvPr>
                <p14:cNvContentPartPr/>
                <p14:nvPr/>
              </p14:nvContentPartPr>
              <p14:xfrm>
                <a:off x="3191430" y="3820100"/>
                <a:ext cx="79200" cy="307440"/>
              </p14:xfrm>
            </p:contentPart>
          </mc:Choice>
          <mc:Fallback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BB894234-BE4D-7949-32C9-A48851BFB2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85310" y="3813980"/>
                  <a:ext cx="91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5" name="Encre 1054">
                  <a:extLst>
                    <a:ext uri="{FF2B5EF4-FFF2-40B4-BE49-F238E27FC236}">
                      <a16:creationId xmlns:a16="http://schemas.microsoft.com/office/drawing/2014/main" id="{35B9F28E-72FC-BA27-1832-A4A5435BDF71}"/>
                    </a:ext>
                  </a:extLst>
                </p14:cNvPr>
                <p14:cNvContentPartPr/>
                <p14:nvPr/>
              </p14:nvContentPartPr>
              <p14:xfrm>
                <a:off x="3232110" y="3805340"/>
                <a:ext cx="61560" cy="336600"/>
              </p14:xfrm>
            </p:contentPart>
          </mc:Choice>
          <mc:Fallback>
            <p:pic>
              <p:nvPicPr>
                <p:cNvPr id="1055" name="Encre 1054">
                  <a:extLst>
                    <a:ext uri="{FF2B5EF4-FFF2-40B4-BE49-F238E27FC236}">
                      <a16:creationId xmlns:a16="http://schemas.microsoft.com/office/drawing/2014/main" id="{35B9F28E-72FC-BA27-1832-A4A5435BDF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25990" y="3799220"/>
                  <a:ext cx="73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6" name="Encre 1055">
                  <a:extLst>
                    <a:ext uri="{FF2B5EF4-FFF2-40B4-BE49-F238E27FC236}">
                      <a16:creationId xmlns:a16="http://schemas.microsoft.com/office/drawing/2014/main" id="{DDF05170-55B0-80FC-EA42-1D099D57073C}"/>
                    </a:ext>
                  </a:extLst>
                </p14:cNvPr>
                <p14:cNvContentPartPr/>
                <p14:nvPr/>
              </p14:nvContentPartPr>
              <p14:xfrm>
                <a:off x="3255150" y="3773300"/>
                <a:ext cx="1080" cy="1080"/>
              </p14:xfrm>
            </p:contentPart>
          </mc:Choice>
          <mc:Fallback>
            <p:pic>
              <p:nvPicPr>
                <p:cNvPr id="1056" name="Encre 1055">
                  <a:extLst>
                    <a:ext uri="{FF2B5EF4-FFF2-40B4-BE49-F238E27FC236}">
                      <a16:creationId xmlns:a16="http://schemas.microsoft.com/office/drawing/2014/main" id="{DDF05170-55B0-80FC-EA42-1D099D5707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49030" y="3767180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7" name="Encre 1056">
                  <a:extLst>
                    <a:ext uri="{FF2B5EF4-FFF2-40B4-BE49-F238E27FC236}">
                      <a16:creationId xmlns:a16="http://schemas.microsoft.com/office/drawing/2014/main" id="{09C49F01-C234-691E-098E-8FE0AC704E0E}"/>
                    </a:ext>
                  </a:extLst>
                </p14:cNvPr>
                <p14:cNvContentPartPr/>
                <p14:nvPr/>
              </p14:nvContentPartPr>
              <p14:xfrm>
                <a:off x="3336510" y="4181540"/>
                <a:ext cx="6120" cy="11520"/>
              </p14:xfrm>
            </p:contentPart>
          </mc:Choice>
          <mc:Fallback>
            <p:pic>
              <p:nvPicPr>
                <p:cNvPr id="1057" name="Encre 1056">
                  <a:extLst>
                    <a:ext uri="{FF2B5EF4-FFF2-40B4-BE49-F238E27FC236}">
                      <a16:creationId xmlns:a16="http://schemas.microsoft.com/office/drawing/2014/main" id="{09C49F01-C234-691E-098E-8FE0AC704E0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30390" y="4175420"/>
                  <a:ext cx="1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8" name="Encre 1057">
                  <a:extLst>
                    <a:ext uri="{FF2B5EF4-FFF2-40B4-BE49-F238E27FC236}">
                      <a16:creationId xmlns:a16="http://schemas.microsoft.com/office/drawing/2014/main" id="{7F12C83F-CD1E-3403-24E7-48D718735542}"/>
                    </a:ext>
                  </a:extLst>
                </p14:cNvPr>
                <p14:cNvContentPartPr/>
                <p14:nvPr/>
              </p14:nvContentPartPr>
              <p14:xfrm>
                <a:off x="3953550" y="3854660"/>
                <a:ext cx="128880" cy="282960"/>
              </p14:xfrm>
            </p:contentPart>
          </mc:Choice>
          <mc:Fallback>
            <p:pic>
              <p:nvPicPr>
                <p:cNvPr id="1058" name="Encre 1057">
                  <a:extLst>
                    <a:ext uri="{FF2B5EF4-FFF2-40B4-BE49-F238E27FC236}">
                      <a16:creationId xmlns:a16="http://schemas.microsoft.com/office/drawing/2014/main" id="{7F12C83F-CD1E-3403-24E7-48D7187355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47430" y="3848540"/>
                  <a:ext cx="141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9" name="Encre 1058">
                  <a:extLst>
                    <a:ext uri="{FF2B5EF4-FFF2-40B4-BE49-F238E27FC236}">
                      <a16:creationId xmlns:a16="http://schemas.microsoft.com/office/drawing/2014/main" id="{EA8E23C3-D001-7B6F-C402-48CF35A561A5}"/>
                    </a:ext>
                  </a:extLst>
                </p14:cNvPr>
                <p14:cNvContentPartPr/>
                <p14:nvPr/>
              </p14:nvContentPartPr>
              <p14:xfrm>
                <a:off x="3989910" y="3992900"/>
                <a:ext cx="213480" cy="90360"/>
              </p14:xfrm>
            </p:contentPart>
          </mc:Choice>
          <mc:Fallback>
            <p:pic>
              <p:nvPicPr>
                <p:cNvPr id="1059" name="Encre 1058">
                  <a:extLst>
                    <a:ext uri="{FF2B5EF4-FFF2-40B4-BE49-F238E27FC236}">
                      <a16:creationId xmlns:a16="http://schemas.microsoft.com/office/drawing/2014/main" id="{EA8E23C3-D001-7B6F-C402-48CF35A561A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83790" y="3986780"/>
                  <a:ext cx="225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1" name="Encre 1060">
                  <a:extLst>
                    <a:ext uri="{FF2B5EF4-FFF2-40B4-BE49-F238E27FC236}">
                      <a16:creationId xmlns:a16="http://schemas.microsoft.com/office/drawing/2014/main" id="{4C0576D0-85BC-78BF-30FD-D0B60E2E7969}"/>
                    </a:ext>
                  </a:extLst>
                </p14:cNvPr>
                <p14:cNvContentPartPr/>
                <p14:nvPr/>
              </p14:nvContentPartPr>
              <p14:xfrm>
                <a:off x="4226790" y="4561700"/>
                <a:ext cx="711000" cy="219240"/>
              </p14:xfrm>
            </p:contentPart>
          </mc:Choice>
          <mc:Fallback>
            <p:pic>
              <p:nvPicPr>
                <p:cNvPr id="1061" name="Encre 1060">
                  <a:extLst>
                    <a:ext uri="{FF2B5EF4-FFF2-40B4-BE49-F238E27FC236}">
                      <a16:creationId xmlns:a16="http://schemas.microsoft.com/office/drawing/2014/main" id="{4C0576D0-85BC-78BF-30FD-D0B60E2E79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20670" y="4555580"/>
                  <a:ext cx="723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2" name="Encre 1061">
                  <a:extLst>
                    <a:ext uri="{FF2B5EF4-FFF2-40B4-BE49-F238E27FC236}">
                      <a16:creationId xmlns:a16="http://schemas.microsoft.com/office/drawing/2014/main" id="{55391C26-53CF-654C-0D3C-EE949707E018}"/>
                    </a:ext>
                  </a:extLst>
                </p14:cNvPr>
                <p14:cNvContentPartPr/>
                <p14:nvPr/>
              </p14:nvContentPartPr>
              <p14:xfrm>
                <a:off x="4924470" y="4554500"/>
                <a:ext cx="90360" cy="344520"/>
              </p14:xfrm>
            </p:contentPart>
          </mc:Choice>
          <mc:Fallback>
            <p:pic>
              <p:nvPicPr>
                <p:cNvPr id="1062" name="Encre 1061">
                  <a:extLst>
                    <a:ext uri="{FF2B5EF4-FFF2-40B4-BE49-F238E27FC236}">
                      <a16:creationId xmlns:a16="http://schemas.microsoft.com/office/drawing/2014/main" id="{55391C26-53CF-654C-0D3C-EE949707E0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18350" y="4548380"/>
                  <a:ext cx="102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3" name="Encre 1062">
                  <a:extLst>
                    <a:ext uri="{FF2B5EF4-FFF2-40B4-BE49-F238E27FC236}">
                      <a16:creationId xmlns:a16="http://schemas.microsoft.com/office/drawing/2014/main" id="{A34B2FD8-9592-E3AA-5D51-293656C34E8C}"/>
                    </a:ext>
                  </a:extLst>
                </p14:cNvPr>
                <p14:cNvContentPartPr/>
                <p14:nvPr/>
              </p14:nvContentPartPr>
              <p14:xfrm>
                <a:off x="4101870" y="4853300"/>
                <a:ext cx="924840" cy="330480"/>
              </p14:xfrm>
            </p:contentPart>
          </mc:Choice>
          <mc:Fallback>
            <p:pic>
              <p:nvPicPr>
                <p:cNvPr id="1063" name="Encre 1062">
                  <a:extLst>
                    <a:ext uri="{FF2B5EF4-FFF2-40B4-BE49-F238E27FC236}">
                      <a16:creationId xmlns:a16="http://schemas.microsoft.com/office/drawing/2014/main" id="{A34B2FD8-9592-E3AA-5D51-293656C34E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95750" y="4847180"/>
                  <a:ext cx="937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4" name="Encre 1063">
                  <a:extLst>
                    <a:ext uri="{FF2B5EF4-FFF2-40B4-BE49-F238E27FC236}">
                      <a16:creationId xmlns:a16="http://schemas.microsoft.com/office/drawing/2014/main" id="{3C9BA8B9-AC67-2739-7CAF-66F91C323B81}"/>
                    </a:ext>
                  </a:extLst>
                </p14:cNvPr>
                <p14:cNvContentPartPr/>
                <p14:nvPr/>
              </p14:nvContentPartPr>
              <p14:xfrm>
                <a:off x="3684270" y="5004140"/>
                <a:ext cx="354600" cy="135360"/>
              </p14:xfrm>
            </p:contentPart>
          </mc:Choice>
          <mc:Fallback>
            <p:pic>
              <p:nvPicPr>
                <p:cNvPr id="1064" name="Encre 1063">
                  <a:extLst>
                    <a:ext uri="{FF2B5EF4-FFF2-40B4-BE49-F238E27FC236}">
                      <a16:creationId xmlns:a16="http://schemas.microsoft.com/office/drawing/2014/main" id="{3C9BA8B9-AC67-2739-7CAF-66F91C323B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78150" y="4998020"/>
                  <a:ext cx="366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5" name="Encre 1064">
                  <a:extLst>
                    <a:ext uri="{FF2B5EF4-FFF2-40B4-BE49-F238E27FC236}">
                      <a16:creationId xmlns:a16="http://schemas.microsoft.com/office/drawing/2014/main" id="{597BE42C-EE75-DCBF-8117-12BD37B61BC8}"/>
                    </a:ext>
                  </a:extLst>
                </p14:cNvPr>
                <p14:cNvContentPartPr/>
                <p14:nvPr/>
              </p14:nvContentPartPr>
              <p14:xfrm>
                <a:off x="3755550" y="5148500"/>
                <a:ext cx="344520" cy="122400"/>
              </p14:xfrm>
            </p:contentPart>
          </mc:Choice>
          <mc:Fallback>
            <p:pic>
              <p:nvPicPr>
                <p:cNvPr id="1065" name="Encre 1064">
                  <a:extLst>
                    <a:ext uri="{FF2B5EF4-FFF2-40B4-BE49-F238E27FC236}">
                      <a16:creationId xmlns:a16="http://schemas.microsoft.com/office/drawing/2014/main" id="{597BE42C-EE75-DCBF-8117-12BD37B61B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9430" y="5142380"/>
                  <a:ext cx="356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6" name="Encre 1065">
                  <a:extLst>
                    <a:ext uri="{FF2B5EF4-FFF2-40B4-BE49-F238E27FC236}">
                      <a16:creationId xmlns:a16="http://schemas.microsoft.com/office/drawing/2014/main" id="{CF3E36B2-5D5F-2C82-444D-B451BD78E059}"/>
                    </a:ext>
                  </a:extLst>
                </p14:cNvPr>
                <p14:cNvContentPartPr/>
                <p14:nvPr/>
              </p14:nvContentPartPr>
              <p14:xfrm>
                <a:off x="4973430" y="4602740"/>
                <a:ext cx="435240" cy="122400"/>
              </p14:xfrm>
            </p:contentPart>
          </mc:Choice>
          <mc:Fallback>
            <p:pic>
              <p:nvPicPr>
                <p:cNvPr id="1066" name="Encre 1065">
                  <a:extLst>
                    <a:ext uri="{FF2B5EF4-FFF2-40B4-BE49-F238E27FC236}">
                      <a16:creationId xmlns:a16="http://schemas.microsoft.com/office/drawing/2014/main" id="{CF3E36B2-5D5F-2C82-444D-B451BD78E0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7310" y="4596620"/>
                  <a:ext cx="447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EBD5CCDD-7774-2EE5-7C99-0B1FA2556E6E}"/>
                    </a:ext>
                  </a:extLst>
                </p14:cNvPr>
                <p14:cNvContentPartPr/>
                <p14:nvPr/>
              </p14:nvContentPartPr>
              <p14:xfrm>
                <a:off x="5356830" y="4331300"/>
                <a:ext cx="146160" cy="154440"/>
              </p14:xfrm>
            </p:contentPart>
          </mc:Choice>
          <mc:Fallback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EBD5CCDD-7774-2EE5-7C99-0B1FA2556E6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0710" y="4325180"/>
                  <a:ext cx="158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28E81CCD-5D3C-E5B6-F7EA-EA6CEA3A67D2}"/>
                    </a:ext>
                  </a:extLst>
                </p14:cNvPr>
                <p14:cNvContentPartPr/>
                <p14:nvPr/>
              </p14:nvContentPartPr>
              <p14:xfrm>
                <a:off x="5496870" y="4135460"/>
                <a:ext cx="13680" cy="64800"/>
              </p14:xfrm>
            </p:contentPart>
          </mc:Choice>
          <mc:Fallback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28E81CCD-5D3C-E5B6-F7EA-EA6CEA3A67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90750" y="4129340"/>
                  <a:ext cx="25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2229C734-14E1-2BF2-6F58-1DBE7273A015}"/>
                    </a:ext>
                  </a:extLst>
                </p14:cNvPr>
                <p14:cNvContentPartPr/>
                <p14:nvPr/>
              </p14:nvContentPartPr>
              <p14:xfrm>
                <a:off x="5376630" y="4158140"/>
                <a:ext cx="2160" cy="24120"/>
              </p14:xfrm>
            </p:contentPart>
          </mc:Choice>
          <mc:Fallback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2229C734-14E1-2BF2-6F58-1DBE7273A01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70510" y="4152020"/>
                  <a:ext cx="14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8" name="Encre 1047">
                  <a:extLst>
                    <a:ext uri="{FF2B5EF4-FFF2-40B4-BE49-F238E27FC236}">
                      <a16:creationId xmlns:a16="http://schemas.microsoft.com/office/drawing/2014/main" id="{420AF13F-93E3-1373-B98C-09C9BACF1C44}"/>
                    </a:ext>
                  </a:extLst>
                </p14:cNvPr>
                <p14:cNvContentPartPr/>
                <p14:nvPr/>
              </p14:nvContentPartPr>
              <p14:xfrm>
                <a:off x="4442430" y="3801020"/>
                <a:ext cx="456840" cy="104400"/>
              </p14:xfrm>
            </p:contentPart>
          </mc:Choice>
          <mc:Fallback>
            <p:pic>
              <p:nvPicPr>
                <p:cNvPr id="1048" name="Encre 1047">
                  <a:extLst>
                    <a:ext uri="{FF2B5EF4-FFF2-40B4-BE49-F238E27FC236}">
                      <a16:creationId xmlns:a16="http://schemas.microsoft.com/office/drawing/2014/main" id="{420AF13F-93E3-1373-B98C-09C9BACF1C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36310" y="3794900"/>
                  <a:ext cx="469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9" name="Encre 1048">
                  <a:extLst>
                    <a:ext uri="{FF2B5EF4-FFF2-40B4-BE49-F238E27FC236}">
                      <a16:creationId xmlns:a16="http://schemas.microsoft.com/office/drawing/2014/main" id="{1BEEB0A0-11A5-37AB-6B04-3C11388B51C0}"/>
                    </a:ext>
                  </a:extLst>
                </p14:cNvPr>
                <p14:cNvContentPartPr/>
                <p14:nvPr/>
              </p14:nvContentPartPr>
              <p14:xfrm>
                <a:off x="4567350" y="3341660"/>
                <a:ext cx="168480" cy="444240"/>
              </p14:xfrm>
            </p:contentPart>
          </mc:Choice>
          <mc:Fallback>
            <p:pic>
              <p:nvPicPr>
                <p:cNvPr id="1049" name="Encre 1048">
                  <a:extLst>
                    <a:ext uri="{FF2B5EF4-FFF2-40B4-BE49-F238E27FC236}">
                      <a16:creationId xmlns:a16="http://schemas.microsoft.com/office/drawing/2014/main" id="{1BEEB0A0-11A5-37AB-6B04-3C11388B51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1230" y="3335540"/>
                  <a:ext cx="180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4C6F696B-533E-8D76-A178-74F96A3E60CF}"/>
                    </a:ext>
                  </a:extLst>
                </p14:cNvPr>
                <p14:cNvContentPartPr/>
                <p14:nvPr/>
              </p14:nvContentPartPr>
              <p14:xfrm>
                <a:off x="4570950" y="3582140"/>
                <a:ext cx="182880" cy="5004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4C6F696B-533E-8D76-A178-74F96A3E60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64830" y="3576020"/>
                  <a:ext cx="195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1" name="Encre 1050">
                  <a:extLst>
                    <a:ext uri="{FF2B5EF4-FFF2-40B4-BE49-F238E27FC236}">
                      <a16:creationId xmlns:a16="http://schemas.microsoft.com/office/drawing/2014/main" id="{E5EBC82B-14B4-C28B-A65C-4442E76C2573}"/>
                    </a:ext>
                  </a:extLst>
                </p14:cNvPr>
                <p14:cNvContentPartPr/>
                <p14:nvPr/>
              </p14:nvContentPartPr>
              <p14:xfrm>
                <a:off x="4878030" y="3560180"/>
                <a:ext cx="124560" cy="109440"/>
              </p14:xfrm>
            </p:contentPart>
          </mc:Choice>
          <mc:Fallback>
            <p:pic>
              <p:nvPicPr>
                <p:cNvPr id="1051" name="Encre 1050">
                  <a:extLst>
                    <a:ext uri="{FF2B5EF4-FFF2-40B4-BE49-F238E27FC236}">
                      <a16:creationId xmlns:a16="http://schemas.microsoft.com/office/drawing/2014/main" id="{E5EBC82B-14B4-C28B-A65C-4442E76C25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71910" y="3554060"/>
                  <a:ext cx="136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1" name="Encre 1070">
                  <a:extLst>
                    <a:ext uri="{FF2B5EF4-FFF2-40B4-BE49-F238E27FC236}">
                      <a16:creationId xmlns:a16="http://schemas.microsoft.com/office/drawing/2014/main" id="{CE345A12-506B-0140-9A13-76B512A9686A}"/>
                    </a:ext>
                  </a:extLst>
                </p14:cNvPr>
                <p14:cNvContentPartPr/>
                <p14:nvPr/>
              </p14:nvContentPartPr>
              <p14:xfrm>
                <a:off x="4892070" y="3817580"/>
                <a:ext cx="178920" cy="109800"/>
              </p14:xfrm>
            </p:contentPart>
          </mc:Choice>
          <mc:Fallback>
            <p:pic>
              <p:nvPicPr>
                <p:cNvPr id="1071" name="Encre 1070">
                  <a:extLst>
                    <a:ext uri="{FF2B5EF4-FFF2-40B4-BE49-F238E27FC236}">
                      <a16:creationId xmlns:a16="http://schemas.microsoft.com/office/drawing/2014/main" id="{CE345A12-506B-0140-9A13-76B512A968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5950" y="3811460"/>
                  <a:ext cx="191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2" name="Encre 1071">
                  <a:extLst>
                    <a:ext uri="{FF2B5EF4-FFF2-40B4-BE49-F238E27FC236}">
                      <a16:creationId xmlns:a16="http://schemas.microsoft.com/office/drawing/2014/main" id="{941CBE07-15AA-14E3-9675-B43AA8398C4F}"/>
                    </a:ext>
                  </a:extLst>
                </p14:cNvPr>
                <p14:cNvContentPartPr/>
                <p14:nvPr/>
              </p14:nvContentPartPr>
              <p14:xfrm>
                <a:off x="5056230" y="3653780"/>
                <a:ext cx="2160" cy="114480"/>
              </p14:xfrm>
            </p:contentPart>
          </mc:Choice>
          <mc:Fallback>
            <p:pic>
              <p:nvPicPr>
                <p:cNvPr id="1072" name="Encre 1071">
                  <a:extLst>
                    <a:ext uri="{FF2B5EF4-FFF2-40B4-BE49-F238E27FC236}">
                      <a16:creationId xmlns:a16="http://schemas.microsoft.com/office/drawing/2014/main" id="{941CBE07-15AA-14E3-9675-B43AA8398C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50110" y="3647660"/>
                  <a:ext cx="14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5914C9E9-D9A4-DB6B-E657-4E58037A034E}"/>
                    </a:ext>
                  </a:extLst>
                </p14:cNvPr>
                <p14:cNvContentPartPr/>
                <p14:nvPr/>
              </p14:nvContentPartPr>
              <p14:xfrm>
                <a:off x="4781910" y="3805340"/>
                <a:ext cx="8640" cy="113400"/>
              </p14:xfrm>
            </p:contentPart>
          </mc:Choice>
          <mc:Fallback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5914C9E9-D9A4-DB6B-E657-4E58037A03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75790" y="3799220"/>
                  <a:ext cx="2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6" name="Encre 1075">
                  <a:extLst>
                    <a:ext uri="{FF2B5EF4-FFF2-40B4-BE49-F238E27FC236}">
                      <a16:creationId xmlns:a16="http://schemas.microsoft.com/office/drawing/2014/main" id="{ECD57A01-C59E-0BA8-5EE8-EE94AAC1976F}"/>
                    </a:ext>
                  </a:extLst>
                </p14:cNvPr>
                <p14:cNvContentPartPr/>
                <p14:nvPr/>
              </p14:nvContentPartPr>
              <p14:xfrm>
                <a:off x="8127750" y="3241220"/>
                <a:ext cx="204480" cy="422280"/>
              </p14:xfrm>
            </p:contentPart>
          </mc:Choice>
          <mc:Fallback>
            <p:pic>
              <p:nvPicPr>
                <p:cNvPr id="1076" name="Encre 1075">
                  <a:extLst>
                    <a:ext uri="{FF2B5EF4-FFF2-40B4-BE49-F238E27FC236}">
                      <a16:creationId xmlns:a16="http://schemas.microsoft.com/office/drawing/2014/main" id="{ECD57A01-C59E-0BA8-5EE8-EE94AAC197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21630" y="3235100"/>
                  <a:ext cx="216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7" name="Encre 1076">
                  <a:extLst>
                    <a:ext uri="{FF2B5EF4-FFF2-40B4-BE49-F238E27FC236}">
                      <a16:creationId xmlns:a16="http://schemas.microsoft.com/office/drawing/2014/main" id="{3E944C93-2307-1DCE-EFDF-30E8285CBD85}"/>
                    </a:ext>
                  </a:extLst>
                </p14:cNvPr>
                <p14:cNvContentPartPr/>
                <p14:nvPr/>
              </p14:nvContentPartPr>
              <p14:xfrm>
                <a:off x="8121990" y="3515180"/>
                <a:ext cx="121680" cy="39600"/>
              </p14:xfrm>
            </p:contentPart>
          </mc:Choice>
          <mc:Fallback>
            <p:pic>
              <p:nvPicPr>
                <p:cNvPr id="1077" name="Encre 1076">
                  <a:extLst>
                    <a:ext uri="{FF2B5EF4-FFF2-40B4-BE49-F238E27FC236}">
                      <a16:creationId xmlns:a16="http://schemas.microsoft.com/office/drawing/2014/main" id="{3E944C93-2307-1DCE-EFDF-30E8285CBD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15870" y="3509060"/>
                  <a:ext cx="133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8" name="Encre 1077">
                  <a:extLst>
                    <a:ext uri="{FF2B5EF4-FFF2-40B4-BE49-F238E27FC236}">
                      <a16:creationId xmlns:a16="http://schemas.microsoft.com/office/drawing/2014/main" id="{277F1578-00FB-AA72-E303-1598AFA4DAAE}"/>
                    </a:ext>
                  </a:extLst>
                </p14:cNvPr>
                <p14:cNvContentPartPr/>
                <p14:nvPr/>
              </p14:nvContentPartPr>
              <p14:xfrm>
                <a:off x="8330790" y="3475220"/>
                <a:ext cx="129600" cy="122040"/>
              </p14:xfrm>
            </p:contentPart>
          </mc:Choice>
          <mc:Fallback>
            <p:pic>
              <p:nvPicPr>
                <p:cNvPr id="1078" name="Encre 1077">
                  <a:extLst>
                    <a:ext uri="{FF2B5EF4-FFF2-40B4-BE49-F238E27FC236}">
                      <a16:creationId xmlns:a16="http://schemas.microsoft.com/office/drawing/2014/main" id="{277F1578-00FB-AA72-E303-1598AFA4DA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24670" y="3469100"/>
                  <a:ext cx="14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9" name="Encre 1078">
                  <a:extLst>
                    <a:ext uri="{FF2B5EF4-FFF2-40B4-BE49-F238E27FC236}">
                      <a16:creationId xmlns:a16="http://schemas.microsoft.com/office/drawing/2014/main" id="{625C4DD6-2B56-8F53-1C47-1BEE2E713001}"/>
                    </a:ext>
                  </a:extLst>
                </p14:cNvPr>
                <p14:cNvContentPartPr/>
                <p14:nvPr/>
              </p14:nvContentPartPr>
              <p14:xfrm>
                <a:off x="8403510" y="3373340"/>
                <a:ext cx="245160" cy="87480"/>
              </p14:xfrm>
            </p:contentPart>
          </mc:Choice>
          <mc:Fallback>
            <p:pic>
              <p:nvPicPr>
                <p:cNvPr id="1079" name="Encre 1078">
                  <a:extLst>
                    <a:ext uri="{FF2B5EF4-FFF2-40B4-BE49-F238E27FC236}">
                      <a16:creationId xmlns:a16="http://schemas.microsoft.com/office/drawing/2014/main" id="{625C4DD6-2B56-8F53-1C47-1BEE2E7130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97390" y="3367220"/>
                  <a:ext cx="25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0" name="Encre 1079">
                  <a:extLst>
                    <a:ext uri="{FF2B5EF4-FFF2-40B4-BE49-F238E27FC236}">
                      <a16:creationId xmlns:a16="http://schemas.microsoft.com/office/drawing/2014/main" id="{615F0938-33B4-7CA2-2ABD-43F7AD398EE1}"/>
                    </a:ext>
                  </a:extLst>
                </p14:cNvPr>
                <p14:cNvContentPartPr/>
                <p14:nvPr/>
              </p14:nvContentPartPr>
              <p14:xfrm>
                <a:off x="8584230" y="3426620"/>
                <a:ext cx="79200" cy="34200"/>
              </p14:xfrm>
            </p:contentPart>
          </mc:Choice>
          <mc:Fallback>
            <p:pic>
              <p:nvPicPr>
                <p:cNvPr id="1080" name="Encre 1079">
                  <a:extLst>
                    <a:ext uri="{FF2B5EF4-FFF2-40B4-BE49-F238E27FC236}">
                      <a16:creationId xmlns:a16="http://schemas.microsoft.com/office/drawing/2014/main" id="{615F0938-33B4-7CA2-2ABD-43F7AD398E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78110" y="3420500"/>
                  <a:ext cx="91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1" name="Encre 1080">
                  <a:extLst>
                    <a:ext uri="{FF2B5EF4-FFF2-40B4-BE49-F238E27FC236}">
                      <a16:creationId xmlns:a16="http://schemas.microsoft.com/office/drawing/2014/main" id="{86B9FC64-4D18-B1BB-B539-A6DD633D9F50}"/>
                    </a:ext>
                  </a:extLst>
                </p14:cNvPr>
                <p14:cNvContentPartPr/>
                <p14:nvPr/>
              </p14:nvContentPartPr>
              <p14:xfrm>
                <a:off x="8782950" y="3259580"/>
                <a:ext cx="231840" cy="205920"/>
              </p14:xfrm>
            </p:contentPart>
          </mc:Choice>
          <mc:Fallback>
            <p:pic>
              <p:nvPicPr>
                <p:cNvPr id="1081" name="Encre 1080">
                  <a:extLst>
                    <a:ext uri="{FF2B5EF4-FFF2-40B4-BE49-F238E27FC236}">
                      <a16:creationId xmlns:a16="http://schemas.microsoft.com/office/drawing/2014/main" id="{86B9FC64-4D18-B1BB-B539-A6DD633D9F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76830" y="3253460"/>
                  <a:ext cx="244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3" name="Encre 1082">
                  <a:extLst>
                    <a:ext uri="{FF2B5EF4-FFF2-40B4-BE49-F238E27FC236}">
                      <a16:creationId xmlns:a16="http://schemas.microsoft.com/office/drawing/2014/main" id="{52A7BE9E-E875-87CF-541F-D6AC8F7DF854}"/>
                    </a:ext>
                  </a:extLst>
                </p14:cNvPr>
                <p14:cNvContentPartPr/>
                <p14:nvPr/>
              </p14:nvContentPartPr>
              <p14:xfrm>
                <a:off x="1406190" y="3239420"/>
                <a:ext cx="184320" cy="409320"/>
              </p14:xfrm>
            </p:contentPart>
          </mc:Choice>
          <mc:Fallback>
            <p:pic>
              <p:nvPicPr>
                <p:cNvPr id="1083" name="Encre 1082">
                  <a:extLst>
                    <a:ext uri="{FF2B5EF4-FFF2-40B4-BE49-F238E27FC236}">
                      <a16:creationId xmlns:a16="http://schemas.microsoft.com/office/drawing/2014/main" id="{52A7BE9E-E875-87CF-541F-D6AC8F7DF8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00070" y="3233300"/>
                  <a:ext cx="196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1A1AE0F8-A146-3E2A-28EA-2063B9202EC4}"/>
                    </a:ext>
                  </a:extLst>
                </p14:cNvPr>
                <p14:cNvContentPartPr/>
                <p14:nvPr/>
              </p14:nvContentPartPr>
              <p14:xfrm>
                <a:off x="1577190" y="3435620"/>
                <a:ext cx="186120" cy="104040"/>
              </p14:xfrm>
            </p:contentPart>
          </mc:Choice>
          <mc:Fallback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1A1AE0F8-A146-3E2A-28EA-2063B9202E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1070" y="3429500"/>
                  <a:ext cx="198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85" name="Encre 1084">
                  <a:extLst>
                    <a:ext uri="{FF2B5EF4-FFF2-40B4-BE49-F238E27FC236}">
                      <a16:creationId xmlns:a16="http://schemas.microsoft.com/office/drawing/2014/main" id="{4A62FB9C-2690-DFF2-100C-3683DC666B5D}"/>
                    </a:ext>
                  </a:extLst>
                </p14:cNvPr>
                <p14:cNvContentPartPr/>
                <p14:nvPr/>
              </p14:nvContentPartPr>
              <p14:xfrm>
                <a:off x="1816950" y="3394580"/>
                <a:ext cx="127440" cy="113040"/>
              </p14:xfrm>
            </p:contentPart>
          </mc:Choice>
          <mc:Fallback>
            <p:pic>
              <p:nvPicPr>
                <p:cNvPr id="1085" name="Encre 1084">
                  <a:extLst>
                    <a:ext uri="{FF2B5EF4-FFF2-40B4-BE49-F238E27FC236}">
                      <a16:creationId xmlns:a16="http://schemas.microsoft.com/office/drawing/2014/main" id="{4A62FB9C-2690-DFF2-100C-3683DC666B5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10830" y="3388460"/>
                  <a:ext cx="139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86" name="Encre 1085">
                  <a:extLst>
                    <a:ext uri="{FF2B5EF4-FFF2-40B4-BE49-F238E27FC236}">
                      <a16:creationId xmlns:a16="http://schemas.microsoft.com/office/drawing/2014/main" id="{4DC451CE-52DC-AB8D-84E0-07354A8B47AC}"/>
                    </a:ext>
                  </a:extLst>
                </p14:cNvPr>
                <p14:cNvContentPartPr/>
                <p14:nvPr/>
              </p14:nvContentPartPr>
              <p14:xfrm>
                <a:off x="2024310" y="3359300"/>
                <a:ext cx="163800" cy="100800"/>
              </p14:xfrm>
            </p:contentPart>
          </mc:Choice>
          <mc:Fallback>
            <p:pic>
              <p:nvPicPr>
                <p:cNvPr id="1086" name="Encre 1085">
                  <a:extLst>
                    <a:ext uri="{FF2B5EF4-FFF2-40B4-BE49-F238E27FC236}">
                      <a16:creationId xmlns:a16="http://schemas.microsoft.com/office/drawing/2014/main" id="{4DC451CE-52DC-AB8D-84E0-07354A8B47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8190" y="3353180"/>
                  <a:ext cx="176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411" name="Encre 17410">
                  <a:extLst>
                    <a:ext uri="{FF2B5EF4-FFF2-40B4-BE49-F238E27FC236}">
                      <a16:creationId xmlns:a16="http://schemas.microsoft.com/office/drawing/2014/main" id="{0F2D93B0-214F-61CE-69D6-4CE25BC8D20D}"/>
                    </a:ext>
                  </a:extLst>
                </p14:cNvPr>
                <p14:cNvContentPartPr/>
                <p14:nvPr/>
              </p14:nvContentPartPr>
              <p14:xfrm>
                <a:off x="1551990" y="2995700"/>
                <a:ext cx="7079040" cy="322200"/>
              </p14:xfrm>
            </p:contentPart>
          </mc:Choice>
          <mc:Fallback>
            <p:pic>
              <p:nvPicPr>
                <p:cNvPr id="17411" name="Encre 17410">
                  <a:extLst>
                    <a:ext uri="{FF2B5EF4-FFF2-40B4-BE49-F238E27FC236}">
                      <a16:creationId xmlns:a16="http://schemas.microsoft.com/office/drawing/2014/main" id="{0F2D93B0-214F-61CE-69D6-4CE25BC8D2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45870" y="2989580"/>
                  <a:ext cx="7091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414" name="Encre 17413">
                  <a:extLst>
                    <a:ext uri="{FF2B5EF4-FFF2-40B4-BE49-F238E27FC236}">
                      <a16:creationId xmlns:a16="http://schemas.microsoft.com/office/drawing/2014/main" id="{1A7763F3-F034-018A-CF36-C55196AEE340}"/>
                    </a:ext>
                  </a:extLst>
                </p14:cNvPr>
                <p14:cNvContentPartPr/>
                <p14:nvPr/>
              </p14:nvContentPartPr>
              <p14:xfrm>
                <a:off x="104070" y="4287020"/>
                <a:ext cx="163080" cy="285840"/>
              </p14:xfrm>
            </p:contentPart>
          </mc:Choice>
          <mc:Fallback>
            <p:pic>
              <p:nvPicPr>
                <p:cNvPr id="17414" name="Encre 17413">
                  <a:extLst>
                    <a:ext uri="{FF2B5EF4-FFF2-40B4-BE49-F238E27FC236}">
                      <a16:creationId xmlns:a16="http://schemas.microsoft.com/office/drawing/2014/main" id="{1A7763F3-F034-018A-CF36-C55196AEE3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950" y="4280900"/>
                  <a:ext cx="175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415" name="Encre 17414">
                  <a:extLst>
                    <a:ext uri="{FF2B5EF4-FFF2-40B4-BE49-F238E27FC236}">
                      <a16:creationId xmlns:a16="http://schemas.microsoft.com/office/drawing/2014/main" id="{8F5CFBFF-F741-2FD2-B62B-E595D887CD36}"/>
                    </a:ext>
                  </a:extLst>
                </p14:cNvPr>
                <p14:cNvContentPartPr/>
                <p14:nvPr/>
              </p14:nvContentPartPr>
              <p14:xfrm>
                <a:off x="140430" y="4400060"/>
                <a:ext cx="160920" cy="82440"/>
              </p14:xfrm>
            </p:contentPart>
          </mc:Choice>
          <mc:Fallback>
            <p:pic>
              <p:nvPicPr>
                <p:cNvPr id="17415" name="Encre 17414">
                  <a:extLst>
                    <a:ext uri="{FF2B5EF4-FFF2-40B4-BE49-F238E27FC236}">
                      <a16:creationId xmlns:a16="http://schemas.microsoft.com/office/drawing/2014/main" id="{8F5CFBFF-F741-2FD2-B62B-E595D887CD3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4310" y="4393940"/>
                  <a:ext cx="173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416" name="Encre 17415">
                  <a:extLst>
                    <a:ext uri="{FF2B5EF4-FFF2-40B4-BE49-F238E27FC236}">
                      <a16:creationId xmlns:a16="http://schemas.microsoft.com/office/drawing/2014/main" id="{943229F3-1D44-5BD3-F978-78768F83191C}"/>
                    </a:ext>
                  </a:extLst>
                </p14:cNvPr>
                <p14:cNvContentPartPr/>
                <p14:nvPr/>
              </p14:nvContentPartPr>
              <p14:xfrm>
                <a:off x="312510" y="4446140"/>
                <a:ext cx="161640" cy="142200"/>
              </p14:xfrm>
            </p:contentPart>
          </mc:Choice>
          <mc:Fallback>
            <p:pic>
              <p:nvPicPr>
                <p:cNvPr id="17416" name="Encre 17415">
                  <a:extLst>
                    <a:ext uri="{FF2B5EF4-FFF2-40B4-BE49-F238E27FC236}">
                      <a16:creationId xmlns:a16="http://schemas.microsoft.com/office/drawing/2014/main" id="{943229F3-1D44-5BD3-F978-78768F8319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6390" y="4440020"/>
                  <a:ext cx="173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417" name="Encre 17416">
                  <a:extLst>
                    <a:ext uri="{FF2B5EF4-FFF2-40B4-BE49-F238E27FC236}">
                      <a16:creationId xmlns:a16="http://schemas.microsoft.com/office/drawing/2014/main" id="{CA60BAAA-C8DF-5FBA-4810-C68123439C0D}"/>
                    </a:ext>
                  </a:extLst>
                </p14:cNvPr>
                <p14:cNvContentPartPr/>
                <p14:nvPr/>
              </p14:nvContentPartPr>
              <p14:xfrm>
                <a:off x="531390" y="4277300"/>
                <a:ext cx="171720" cy="182160"/>
              </p14:xfrm>
            </p:contentPart>
          </mc:Choice>
          <mc:Fallback>
            <p:pic>
              <p:nvPicPr>
                <p:cNvPr id="17417" name="Encre 17416">
                  <a:extLst>
                    <a:ext uri="{FF2B5EF4-FFF2-40B4-BE49-F238E27FC236}">
                      <a16:creationId xmlns:a16="http://schemas.microsoft.com/office/drawing/2014/main" id="{CA60BAAA-C8DF-5FBA-4810-C68123439C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5270" y="4271180"/>
                  <a:ext cx="183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418" name="Encre 17417">
                  <a:extLst>
                    <a:ext uri="{FF2B5EF4-FFF2-40B4-BE49-F238E27FC236}">
                      <a16:creationId xmlns:a16="http://schemas.microsoft.com/office/drawing/2014/main" id="{FAF7A21E-E93E-CEAF-D6B7-6D4027E6F299}"/>
                    </a:ext>
                  </a:extLst>
                </p14:cNvPr>
                <p14:cNvContentPartPr/>
                <p14:nvPr/>
              </p14:nvContentPartPr>
              <p14:xfrm>
                <a:off x="875910" y="3972740"/>
                <a:ext cx="170280" cy="331920"/>
              </p14:xfrm>
            </p:contentPart>
          </mc:Choice>
          <mc:Fallback>
            <p:pic>
              <p:nvPicPr>
                <p:cNvPr id="17418" name="Encre 17417">
                  <a:extLst>
                    <a:ext uri="{FF2B5EF4-FFF2-40B4-BE49-F238E27FC236}">
                      <a16:creationId xmlns:a16="http://schemas.microsoft.com/office/drawing/2014/main" id="{FAF7A21E-E93E-CEAF-D6B7-6D4027E6F2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9790" y="3966620"/>
                  <a:ext cx="182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419" name="Encre 17418">
                  <a:extLst>
                    <a:ext uri="{FF2B5EF4-FFF2-40B4-BE49-F238E27FC236}">
                      <a16:creationId xmlns:a16="http://schemas.microsoft.com/office/drawing/2014/main" id="{B9CA80F1-1D23-CBAD-F8C2-280C758D47CD}"/>
                    </a:ext>
                  </a:extLst>
                </p14:cNvPr>
                <p14:cNvContentPartPr/>
                <p14:nvPr/>
              </p14:nvContentPartPr>
              <p14:xfrm>
                <a:off x="907230" y="3884180"/>
                <a:ext cx="170640" cy="358560"/>
              </p14:xfrm>
            </p:contentPart>
          </mc:Choice>
          <mc:Fallback>
            <p:pic>
              <p:nvPicPr>
                <p:cNvPr id="17419" name="Encre 17418">
                  <a:extLst>
                    <a:ext uri="{FF2B5EF4-FFF2-40B4-BE49-F238E27FC236}">
                      <a16:creationId xmlns:a16="http://schemas.microsoft.com/office/drawing/2014/main" id="{B9CA80F1-1D23-CBAD-F8C2-280C758D47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1110" y="3878060"/>
                  <a:ext cx="182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420" name="Encre 17419">
                  <a:extLst>
                    <a:ext uri="{FF2B5EF4-FFF2-40B4-BE49-F238E27FC236}">
                      <a16:creationId xmlns:a16="http://schemas.microsoft.com/office/drawing/2014/main" id="{9325FA90-A841-6541-285F-AB9F7A921A60}"/>
                    </a:ext>
                  </a:extLst>
                </p14:cNvPr>
                <p14:cNvContentPartPr/>
                <p14:nvPr/>
              </p14:nvContentPartPr>
              <p14:xfrm>
                <a:off x="934950" y="4018820"/>
                <a:ext cx="182520" cy="92160"/>
              </p14:xfrm>
            </p:contentPart>
          </mc:Choice>
          <mc:Fallback>
            <p:pic>
              <p:nvPicPr>
                <p:cNvPr id="17420" name="Encre 17419">
                  <a:extLst>
                    <a:ext uri="{FF2B5EF4-FFF2-40B4-BE49-F238E27FC236}">
                      <a16:creationId xmlns:a16="http://schemas.microsoft.com/office/drawing/2014/main" id="{9325FA90-A841-6541-285F-AB9F7A921A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8830" y="4012700"/>
                  <a:ext cx="194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421" name="Encre 17420">
                  <a:extLst>
                    <a:ext uri="{FF2B5EF4-FFF2-40B4-BE49-F238E27FC236}">
                      <a16:creationId xmlns:a16="http://schemas.microsoft.com/office/drawing/2014/main" id="{8F95FD8D-5A2A-388A-1BDF-C057F0BA87C7}"/>
                    </a:ext>
                  </a:extLst>
                </p14:cNvPr>
                <p14:cNvContentPartPr/>
                <p14:nvPr/>
              </p14:nvContentPartPr>
              <p14:xfrm>
                <a:off x="1153470" y="4102340"/>
                <a:ext cx="141840" cy="140760"/>
              </p14:xfrm>
            </p:contentPart>
          </mc:Choice>
          <mc:Fallback>
            <p:pic>
              <p:nvPicPr>
                <p:cNvPr id="17421" name="Encre 17420">
                  <a:extLst>
                    <a:ext uri="{FF2B5EF4-FFF2-40B4-BE49-F238E27FC236}">
                      <a16:creationId xmlns:a16="http://schemas.microsoft.com/office/drawing/2014/main" id="{8F95FD8D-5A2A-388A-1BDF-C057F0BA87C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7350" y="4096220"/>
                  <a:ext cx="154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422" name="Encre 17421">
                  <a:extLst>
                    <a:ext uri="{FF2B5EF4-FFF2-40B4-BE49-F238E27FC236}">
                      <a16:creationId xmlns:a16="http://schemas.microsoft.com/office/drawing/2014/main" id="{AEBC0E7B-7ECA-0889-FA0E-187D114C0D12}"/>
                    </a:ext>
                  </a:extLst>
                </p14:cNvPr>
                <p14:cNvContentPartPr/>
                <p14:nvPr/>
              </p14:nvContentPartPr>
              <p14:xfrm>
                <a:off x="1347510" y="3987860"/>
                <a:ext cx="135720" cy="203760"/>
              </p14:xfrm>
            </p:contentPart>
          </mc:Choice>
          <mc:Fallback>
            <p:pic>
              <p:nvPicPr>
                <p:cNvPr id="17422" name="Encre 17421">
                  <a:extLst>
                    <a:ext uri="{FF2B5EF4-FFF2-40B4-BE49-F238E27FC236}">
                      <a16:creationId xmlns:a16="http://schemas.microsoft.com/office/drawing/2014/main" id="{AEBC0E7B-7ECA-0889-FA0E-187D114C0D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41390" y="3981740"/>
                  <a:ext cx="147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23" name="Encre 17422">
                  <a:extLst>
                    <a:ext uri="{FF2B5EF4-FFF2-40B4-BE49-F238E27FC236}">
                      <a16:creationId xmlns:a16="http://schemas.microsoft.com/office/drawing/2014/main" id="{8C604322-FECF-87EA-4299-043C425D8182}"/>
                    </a:ext>
                  </a:extLst>
                </p14:cNvPr>
                <p14:cNvContentPartPr/>
                <p14:nvPr/>
              </p14:nvContentPartPr>
              <p14:xfrm>
                <a:off x="772230" y="3535340"/>
                <a:ext cx="465120" cy="270720"/>
              </p14:xfrm>
            </p:contentPart>
          </mc:Choice>
          <mc:Fallback>
            <p:pic>
              <p:nvPicPr>
                <p:cNvPr id="17423" name="Encre 17422">
                  <a:extLst>
                    <a:ext uri="{FF2B5EF4-FFF2-40B4-BE49-F238E27FC236}">
                      <a16:creationId xmlns:a16="http://schemas.microsoft.com/office/drawing/2014/main" id="{8C604322-FECF-87EA-4299-043C425D81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6110" y="3529220"/>
                  <a:ext cx="477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24" name="Encre 17423">
                  <a:extLst>
                    <a:ext uri="{FF2B5EF4-FFF2-40B4-BE49-F238E27FC236}">
                      <a16:creationId xmlns:a16="http://schemas.microsoft.com/office/drawing/2014/main" id="{9E22C2C7-EF09-8132-AC62-F73C54705971}"/>
                    </a:ext>
                  </a:extLst>
                </p14:cNvPr>
                <p14:cNvContentPartPr/>
                <p14:nvPr/>
              </p14:nvContentPartPr>
              <p14:xfrm>
                <a:off x="221790" y="4964900"/>
                <a:ext cx="178200" cy="280440"/>
              </p14:xfrm>
            </p:contentPart>
          </mc:Choice>
          <mc:Fallback>
            <p:pic>
              <p:nvPicPr>
                <p:cNvPr id="17424" name="Encre 17423">
                  <a:extLst>
                    <a:ext uri="{FF2B5EF4-FFF2-40B4-BE49-F238E27FC236}">
                      <a16:creationId xmlns:a16="http://schemas.microsoft.com/office/drawing/2014/main" id="{9E22C2C7-EF09-8132-AC62-F73C5470597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5670" y="4958780"/>
                  <a:ext cx="190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425" name="Encre 17424">
                  <a:extLst>
                    <a:ext uri="{FF2B5EF4-FFF2-40B4-BE49-F238E27FC236}">
                      <a16:creationId xmlns:a16="http://schemas.microsoft.com/office/drawing/2014/main" id="{E5892CA5-460D-4284-B8D5-F344353F4BB6}"/>
                    </a:ext>
                  </a:extLst>
                </p14:cNvPr>
                <p14:cNvContentPartPr/>
                <p14:nvPr/>
              </p14:nvContentPartPr>
              <p14:xfrm>
                <a:off x="316110" y="5071460"/>
                <a:ext cx="108720" cy="86760"/>
              </p14:xfrm>
            </p:contentPart>
          </mc:Choice>
          <mc:Fallback>
            <p:pic>
              <p:nvPicPr>
                <p:cNvPr id="17425" name="Encre 17424">
                  <a:extLst>
                    <a:ext uri="{FF2B5EF4-FFF2-40B4-BE49-F238E27FC236}">
                      <a16:creationId xmlns:a16="http://schemas.microsoft.com/office/drawing/2014/main" id="{E5892CA5-460D-4284-B8D5-F344353F4B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9990" y="5065340"/>
                  <a:ext cx="120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426" name="Encre 17425">
                  <a:extLst>
                    <a:ext uri="{FF2B5EF4-FFF2-40B4-BE49-F238E27FC236}">
                      <a16:creationId xmlns:a16="http://schemas.microsoft.com/office/drawing/2014/main" id="{C3566638-F8C2-8F95-F5FA-368059D14C3C}"/>
                    </a:ext>
                  </a:extLst>
                </p14:cNvPr>
                <p14:cNvContentPartPr/>
                <p14:nvPr/>
              </p14:nvContentPartPr>
              <p14:xfrm>
                <a:off x="476670" y="5144540"/>
                <a:ext cx="116640" cy="131040"/>
              </p14:xfrm>
            </p:contentPart>
          </mc:Choice>
          <mc:Fallback>
            <p:pic>
              <p:nvPicPr>
                <p:cNvPr id="17426" name="Encre 17425">
                  <a:extLst>
                    <a:ext uri="{FF2B5EF4-FFF2-40B4-BE49-F238E27FC236}">
                      <a16:creationId xmlns:a16="http://schemas.microsoft.com/office/drawing/2014/main" id="{C3566638-F8C2-8F95-F5FA-368059D14C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0550" y="5138420"/>
                  <a:ext cx="12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427" name="Encre 17426">
                  <a:extLst>
                    <a:ext uri="{FF2B5EF4-FFF2-40B4-BE49-F238E27FC236}">
                      <a16:creationId xmlns:a16="http://schemas.microsoft.com/office/drawing/2014/main" id="{DAEE4012-7FA7-8F82-D035-5B8BA4960438}"/>
                    </a:ext>
                  </a:extLst>
                </p14:cNvPr>
                <p14:cNvContentPartPr/>
                <p14:nvPr/>
              </p14:nvContentPartPr>
              <p14:xfrm>
                <a:off x="562710" y="5058140"/>
                <a:ext cx="140760" cy="179280"/>
              </p14:xfrm>
            </p:contentPart>
          </mc:Choice>
          <mc:Fallback>
            <p:pic>
              <p:nvPicPr>
                <p:cNvPr id="17427" name="Encre 17426">
                  <a:extLst>
                    <a:ext uri="{FF2B5EF4-FFF2-40B4-BE49-F238E27FC236}">
                      <a16:creationId xmlns:a16="http://schemas.microsoft.com/office/drawing/2014/main" id="{DAEE4012-7FA7-8F82-D035-5B8BA49604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6590" y="5052020"/>
                  <a:ext cx="153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28" name="Encre 17427">
                  <a:extLst>
                    <a:ext uri="{FF2B5EF4-FFF2-40B4-BE49-F238E27FC236}">
                      <a16:creationId xmlns:a16="http://schemas.microsoft.com/office/drawing/2014/main" id="{8FF92CC8-CB3D-1E6E-B339-1FFA0CF87145}"/>
                    </a:ext>
                  </a:extLst>
                </p14:cNvPr>
                <p14:cNvContentPartPr/>
                <p14:nvPr/>
              </p14:nvContentPartPr>
              <p14:xfrm>
                <a:off x="766470" y="4936460"/>
                <a:ext cx="141840" cy="148680"/>
              </p14:xfrm>
            </p:contentPart>
          </mc:Choice>
          <mc:Fallback>
            <p:pic>
              <p:nvPicPr>
                <p:cNvPr id="17428" name="Encre 17427">
                  <a:extLst>
                    <a:ext uri="{FF2B5EF4-FFF2-40B4-BE49-F238E27FC236}">
                      <a16:creationId xmlns:a16="http://schemas.microsoft.com/office/drawing/2014/main" id="{8FF92CC8-CB3D-1E6E-B339-1FFA0CF8714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0350" y="4930340"/>
                  <a:ext cx="154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29" name="Encre 17428">
                  <a:extLst>
                    <a:ext uri="{FF2B5EF4-FFF2-40B4-BE49-F238E27FC236}">
                      <a16:creationId xmlns:a16="http://schemas.microsoft.com/office/drawing/2014/main" id="{A767A8F2-2B31-8346-147D-6C97AE47E35F}"/>
                    </a:ext>
                  </a:extLst>
                </p14:cNvPr>
                <p14:cNvContentPartPr/>
                <p14:nvPr/>
              </p14:nvContentPartPr>
              <p14:xfrm>
                <a:off x="1022790" y="4608860"/>
                <a:ext cx="139680" cy="323640"/>
              </p14:xfrm>
            </p:contentPart>
          </mc:Choice>
          <mc:Fallback>
            <p:pic>
              <p:nvPicPr>
                <p:cNvPr id="17429" name="Encre 17428">
                  <a:extLst>
                    <a:ext uri="{FF2B5EF4-FFF2-40B4-BE49-F238E27FC236}">
                      <a16:creationId xmlns:a16="http://schemas.microsoft.com/office/drawing/2014/main" id="{A767A8F2-2B31-8346-147D-6C97AE47E35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6670" y="4602740"/>
                  <a:ext cx="151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430" name="Encre 17429">
                  <a:extLst>
                    <a:ext uri="{FF2B5EF4-FFF2-40B4-BE49-F238E27FC236}">
                      <a16:creationId xmlns:a16="http://schemas.microsoft.com/office/drawing/2014/main" id="{8A62C061-D4A2-DDE8-35A6-EC999A9EEA0F}"/>
                    </a:ext>
                  </a:extLst>
                </p14:cNvPr>
                <p14:cNvContentPartPr/>
                <p14:nvPr/>
              </p14:nvContentPartPr>
              <p14:xfrm>
                <a:off x="1063110" y="4702100"/>
                <a:ext cx="136080" cy="79200"/>
              </p14:xfrm>
            </p:contentPart>
          </mc:Choice>
          <mc:Fallback>
            <p:pic>
              <p:nvPicPr>
                <p:cNvPr id="17430" name="Encre 17429">
                  <a:extLst>
                    <a:ext uri="{FF2B5EF4-FFF2-40B4-BE49-F238E27FC236}">
                      <a16:creationId xmlns:a16="http://schemas.microsoft.com/office/drawing/2014/main" id="{8A62C061-D4A2-DDE8-35A6-EC999A9EEA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6990" y="4695980"/>
                  <a:ext cx="148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431" name="Encre 17430">
                  <a:extLst>
                    <a:ext uri="{FF2B5EF4-FFF2-40B4-BE49-F238E27FC236}">
                      <a16:creationId xmlns:a16="http://schemas.microsoft.com/office/drawing/2014/main" id="{6E1C6AD6-0DDE-DFB2-01D6-A588B11D5F2B}"/>
                    </a:ext>
                  </a:extLst>
                </p14:cNvPr>
                <p14:cNvContentPartPr/>
                <p14:nvPr/>
              </p14:nvContentPartPr>
              <p14:xfrm>
                <a:off x="1208550" y="4899020"/>
                <a:ext cx="116640" cy="130320"/>
              </p14:xfrm>
            </p:contentPart>
          </mc:Choice>
          <mc:Fallback>
            <p:pic>
              <p:nvPicPr>
                <p:cNvPr id="17431" name="Encre 17430">
                  <a:extLst>
                    <a:ext uri="{FF2B5EF4-FFF2-40B4-BE49-F238E27FC236}">
                      <a16:creationId xmlns:a16="http://schemas.microsoft.com/office/drawing/2014/main" id="{6E1C6AD6-0DDE-DFB2-01D6-A588B11D5F2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02430" y="4892900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32" name="Encre 17431">
                  <a:extLst>
                    <a:ext uri="{FF2B5EF4-FFF2-40B4-BE49-F238E27FC236}">
                      <a16:creationId xmlns:a16="http://schemas.microsoft.com/office/drawing/2014/main" id="{D1AAFEE2-5D75-9F3D-FF20-48765DCCD97B}"/>
                    </a:ext>
                  </a:extLst>
                </p14:cNvPr>
                <p14:cNvContentPartPr/>
                <p14:nvPr/>
              </p14:nvContentPartPr>
              <p14:xfrm>
                <a:off x="855390" y="4393220"/>
                <a:ext cx="437400" cy="236880"/>
              </p14:xfrm>
            </p:contentPart>
          </mc:Choice>
          <mc:Fallback>
            <p:pic>
              <p:nvPicPr>
                <p:cNvPr id="17432" name="Encre 17431">
                  <a:extLst>
                    <a:ext uri="{FF2B5EF4-FFF2-40B4-BE49-F238E27FC236}">
                      <a16:creationId xmlns:a16="http://schemas.microsoft.com/office/drawing/2014/main" id="{D1AAFEE2-5D75-9F3D-FF20-48765DCCD9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9270" y="4387100"/>
                  <a:ext cx="44964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7</a:t>
            </a:fld>
            <a:endParaRPr lang="fr-BE"/>
          </a:p>
        </p:txBody>
      </p:sp>
      <p:pic>
        <p:nvPicPr>
          <p:cNvPr id="17410" name="Picture 2" descr="C:\Users\vande\AppData\Local\Temp\SNAGHTML34b1652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331640" y="3717032"/>
            <a:ext cx="6737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Nous recherchons les fonctions identique à X et Y donc les </a:t>
            </a:r>
          </a:p>
          <a:p>
            <a:r>
              <a:rPr lang="fr-BE" dirty="0"/>
              <a:t>         fonction F</a:t>
            </a:r>
            <a:r>
              <a:rPr lang="fr-BE" baseline="-25000" dirty="0"/>
              <a:t>12</a:t>
            </a:r>
            <a:r>
              <a:rPr lang="fr-BE" dirty="0"/>
              <a:t> et F</a:t>
            </a:r>
            <a:r>
              <a:rPr lang="fr-BE" baseline="-25000" dirty="0"/>
              <a:t>10</a:t>
            </a:r>
            <a:r>
              <a:rPr lang="fr-BE" dirty="0"/>
              <a:t>    …….</a:t>
            </a:r>
          </a:p>
          <a:p>
            <a:r>
              <a:rPr lang="fr-BE" dirty="0"/>
              <a:t>                                                         …… et les complémentées de celles-ci</a:t>
            </a:r>
          </a:p>
        </p:txBody>
      </p:sp>
      <p:pic>
        <p:nvPicPr>
          <p:cNvPr id="2052" name="Picture 4" descr="C:\Users\vande\AppData\Local\Temp\SNAGHTML3b0927c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6F6CA840-7936-335D-01FC-2DC9745FCFBD}"/>
                  </a:ext>
                </a:extLst>
              </p14:cNvPr>
              <p14:cNvContentPartPr/>
              <p14:nvPr/>
            </p14:nvContentPartPr>
            <p14:xfrm>
              <a:off x="-191130" y="2636780"/>
              <a:ext cx="360" cy="36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6F6CA840-7936-335D-01FC-2DC9745FCF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99770" y="2627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3F6C26B5-7C44-0C38-179B-64ADFAC049F4}"/>
                  </a:ext>
                </a:extLst>
              </p14:cNvPr>
              <p14:cNvContentPartPr/>
              <p14:nvPr/>
            </p14:nvContentPartPr>
            <p14:xfrm>
              <a:off x="1314030" y="2827580"/>
              <a:ext cx="61920" cy="14832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3F6C26B5-7C44-0C38-179B-64ADFAC049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5390" y="2818940"/>
                <a:ext cx="79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2E0A13EE-A8C0-8C6B-1D7D-816A63A3F58E}"/>
                  </a:ext>
                </a:extLst>
              </p14:cNvPr>
              <p14:cNvContentPartPr/>
              <p14:nvPr/>
            </p14:nvContentPartPr>
            <p14:xfrm>
              <a:off x="1306470" y="2192540"/>
              <a:ext cx="84240" cy="14796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2E0A13EE-A8C0-8C6B-1D7D-816A63A3F5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7830" y="2183900"/>
                <a:ext cx="10188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6349C1CE-61CB-ADA3-AAF9-BC3103EFBB75}"/>
              </a:ext>
            </a:extLst>
          </p:cNvPr>
          <p:cNvGrpSpPr/>
          <p:nvPr/>
        </p:nvGrpSpPr>
        <p:grpSpPr>
          <a:xfrm>
            <a:off x="6283830" y="972500"/>
            <a:ext cx="836280" cy="317880"/>
            <a:chOff x="6283830" y="972500"/>
            <a:chExt cx="836280" cy="317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09231CE-4566-E1AB-7126-434F9BB5A9AC}"/>
                    </a:ext>
                  </a:extLst>
                </p14:cNvPr>
                <p14:cNvContentPartPr/>
                <p14:nvPr/>
              </p14:nvContentPartPr>
              <p14:xfrm>
                <a:off x="6283830" y="972500"/>
                <a:ext cx="201240" cy="3178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09231CE-4566-E1AB-7126-434F9BB5A9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4830" y="963860"/>
                  <a:ext cx="2188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CD48B72D-AB96-7F94-9677-60C3763F7935}"/>
                    </a:ext>
                  </a:extLst>
                </p14:cNvPr>
                <p14:cNvContentPartPr/>
                <p14:nvPr/>
              </p14:nvContentPartPr>
              <p14:xfrm>
                <a:off x="6311910" y="1213700"/>
                <a:ext cx="110520" cy="291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CD48B72D-AB96-7F94-9677-60C3763F7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3270" y="1204700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BB8ED2F-0F62-2590-EA27-845FD149E8E2}"/>
                    </a:ext>
                  </a:extLst>
                </p14:cNvPr>
                <p14:cNvContentPartPr/>
                <p14:nvPr/>
              </p14:nvContentPartPr>
              <p14:xfrm>
                <a:off x="6491550" y="1183100"/>
                <a:ext cx="91080" cy="6372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BB8ED2F-0F62-2590-EA27-845FD149E8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2910" y="1174100"/>
                  <a:ext cx="108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027" name="Encre 1026">
                  <a:extLst>
                    <a:ext uri="{FF2B5EF4-FFF2-40B4-BE49-F238E27FC236}">
                      <a16:creationId xmlns:a16="http://schemas.microsoft.com/office/drawing/2014/main" id="{DD9152B0-2627-68F0-8E21-A499D466947C}"/>
                    </a:ext>
                  </a:extLst>
                </p14:cNvPr>
                <p14:cNvContentPartPr/>
                <p14:nvPr/>
              </p14:nvContentPartPr>
              <p14:xfrm>
                <a:off x="6625830" y="1174460"/>
                <a:ext cx="81000" cy="59760"/>
              </p14:xfrm>
            </p:contentPart>
          </mc:Choice>
          <mc:Fallback>
            <p:pic>
              <p:nvPicPr>
                <p:cNvPr id="1027" name="Encre 1026">
                  <a:extLst>
                    <a:ext uri="{FF2B5EF4-FFF2-40B4-BE49-F238E27FC236}">
                      <a16:creationId xmlns:a16="http://schemas.microsoft.com/office/drawing/2014/main" id="{DD9152B0-2627-68F0-8E21-A499D46694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7190" y="1165460"/>
                  <a:ext cx="9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029" name="Encre 1028">
                  <a:extLst>
                    <a:ext uri="{FF2B5EF4-FFF2-40B4-BE49-F238E27FC236}">
                      <a16:creationId xmlns:a16="http://schemas.microsoft.com/office/drawing/2014/main" id="{2D77D884-06FA-AA7D-3457-8AF1E57C7191}"/>
                    </a:ext>
                  </a:extLst>
                </p14:cNvPr>
                <p14:cNvContentPartPr/>
                <p14:nvPr/>
              </p14:nvContentPartPr>
              <p14:xfrm>
                <a:off x="6780990" y="1144220"/>
                <a:ext cx="74160" cy="4320"/>
              </p14:xfrm>
            </p:contentPart>
          </mc:Choice>
          <mc:Fallback>
            <p:pic>
              <p:nvPicPr>
                <p:cNvPr id="1029" name="Encre 1028">
                  <a:extLst>
                    <a:ext uri="{FF2B5EF4-FFF2-40B4-BE49-F238E27FC236}">
                      <a16:creationId xmlns:a16="http://schemas.microsoft.com/office/drawing/2014/main" id="{2D77D884-06FA-AA7D-3457-8AF1E57C71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71990" y="1135220"/>
                  <a:ext cx="91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65B91002-3D37-5F44-0F9E-C5483C1A0E06}"/>
                    </a:ext>
                  </a:extLst>
                </p14:cNvPr>
                <p14:cNvContentPartPr/>
                <p14:nvPr/>
              </p14:nvContentPartPr>
              <p14:xfrm>
                <a:off x="6777390" y="1214420"/>
                <a:ext cx="79920" cy="9000"/>
              </p14:xfrm>
            </p:contentPart>
          </mc:Choice>
          <mc:Fallback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65B91002-3D37-5F44-0F9E-C5483C1A0E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8750" y="1205420"/>
                  <a:ext cx="97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0F30CF33-34B5-6D5A-184F-52BF65D88413}"/>
                    </a:ext>
                  </a:extLst>
                </p14:cNvPr>
                <p14:cNvContentPartPr/>
                <p14:nvPr/>
              </p14:nvContentPartPr>
              <p14:xfrm>
                <a:off x="7011030" y="1030460"/>
                <a:ext cx="90360" cy="12420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0F30CF33-34B5-6D5A-184F-52BF65D884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2390" y="1021460"/>
                  <a:ext cx="108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601A0C6A-06D0-243E-508D-BCB75510CE4D}"/>
                    </a:ext>
                  </a:extLst>
                </p14:cNvPr>
                <p14:cNvContentPartPr/>
                <p14:nvPr/>
              </p14:nvContentPartPr>
              <p14:xfrm>
                <a:off x="7075470" y="1040900"/>
                <a:ext cx="44640" cy="244800"/>
              </p14:xfrm>
            </p:contentPart>
          </mc:Choice>
          <mc:Fallback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601A0C6A-06D0-243E-508D-BCB75510CE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6830" y="1031900"/>
                  <a:ext cx="6228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036" name="Encre 1035">
                <a:extLst>
                  <a:ext uri="{FF2B5EF4-FFF2-40B4-BE49-F238E27FC236}">
                    <a16:creationId xmlns:a16="http://schemas.microsoft.com/office/drawing/2014/main" id="{DF80B457-9CF0-82FE-2F51-97D62064C28F}"/>
                  </a:ext>
                </a:extLst>
              </p14:cNvPr>
              <p14:cNvContentPartPr/>
              <p14:nvPr/>
            </p14:nvContentPartPr>
            <p14:xfrm>
              <a:off x="513390" y="2853140"/>
              <a:ext cx="116640" cy="99360"/>
            </p14:xfrm>
          </p:contentPart>
        </mc:Choice>
        <mc:Fallback>
          <p:pic>
            <p:nvPicPr>
              <p:cNvPr id="1036" name="Encre 1035">
                <a:extLst>
                  <a:ext uri="{FF2B5EF4-FFF2-40B4-BE49-F238E27FC236}">
                    <a16:creationId xmlns:a16="http://schemas.microsoft.com/office/drawing/2014/main" id="{DF80B457-9CF0-82FE-2F51-97D62064C2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4750" y="2844500"/>
                <a:ext cx="13428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F72407E8-96EF-0D85-9418-423CC67802B0}"/>
              </a:ext>
            </a:extLst>
          </p:cNvPr>
          <p:cNvGrpSpPr/>
          <p:nvPr/>
        </p:nvGrpSpPr>
        <p:grpSpPr>
          <a:xfrm>
            <a:off x="555510" y="2578100"/>
            <a:ext cx="60480" cy="139320"/>
            <a:chOff x="555510" y="2578100"/>
            <a:chExt cx="60480" cy="139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1037" name="Encre 1036">
                  <a:extLst>
                    <a:ext uri="{FF2B5EF4-FFF2-40B4-BE49-F238E27FC236}">
                      <a16:creationId xmlns:a16="http://schemas.microsoft.com/office/drawing/2014/main" id="{E5A8128A-D28C-9C8A-9C36-85F1A10AC926}"/>
                    </a:ext>
                  </a:extLst>
                </p14:cNvPr>
                <p14:cNvContentPartPr/>
                <p14:nvPr/>
              </p14:nvContentPartPr>
              <p14:xfrm>
                <a:off x="555510" y="2618420"/>
                <a:ext cx="59760" cy="36000"/>
              </p14:xfrm>
            </p:contentPart>
          </mc:Choice>
          <mc:Fallback>
            <p:pic>
              <p:nvPicPr>
                <p:cNvPr id="1037" name="Encre 1036">
                  <a:extLst>
                    <a:ext uri="{FF2B5EF4-FFF2-40B4-BE49-F238E27FC236}">
                      <a16:creationId xmlns:a16="http://schemas.microsoft.com/office/drawing/2014/main" id="{E5A8128A-D28C-9C8A-9C36-85F1A10AC9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6870" y="2609780"/>
                  <a:ext cx="77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5D3E2D88-8820-4527-9ACD-70D3DA491DBB}"/>
                    </a:ext>
                  </a:extLst>
                </p14:cNvPr>
                <p14:cNvContentPartPr/>
                <p14:nvPr/>
              </p14:nvContentPartPr>
              <p14:xfrm>
                <a:off x="608430" y="2578100"/>
                <a:ext cx="7560" cy="13932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5D3E2D88-8820-4527-9ACD-70D3DA491D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790" y="2569100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8" name="Groupe 1047">
            <a:extLst>
              <a:ext uri="{FF2B5EF4-FFF2-40B4-BE49-F238E27FC236}">
                <a16:creationId xmlns:a16="http://schemas.microsoft.com/office/drawing/2014/main" id="{4E480D02-15C9-6321-B852-9816B45F7A59}"/>
              </a:ext>
            </a:extLst>
          </p:cNvPr>
          <p:cNvGrpSpPr/>
          <p:nvPr/>
        </p:nvGrpSpPr>
        <p:grpSpPr>
          <a:xfrm>
            <a:off x="7175910" y="3171020"/>
            <a:ext cx="723600" cy="354600"/>
            <a:chOff x="7175910" y="3171020"/>
            <a:chExt cx="723600" cy="354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1040" name="Encre 1039">
                  <a:extLst>
                    <a:ext uri="{FF2B5EF4-FFF2-40B4-BE49-F238E27FC236}">
                      <a16:creationId xmlns:a16="http://schemas.microsoft.com/office/drawing/2014/main" id="{6E6A5328-468A-14A9-956B-23FF157CC727}"/>
                    </a:ext>
                  </a:extLst>
                </p14:cNvPr>
                <p14:cNvContentPartPr/>
                <p14:nvPr/>
              </p14:nvContentPartPr>
              <p14:xfrm>
                <a:off x="7210830" y="3171020"/>
                <a:ext cx="125280" cy="354600"/>
              </p14:xfrm>
            </p:contentPart>
          </mc:Choice>
          <mc:Fallback>
            <p:pic>
              <p:nvPicPr>
                <p:cNvPr id="1040" name="Encre 1039">
                  <a:extLst>
                    <a:ext uri="{FF2B5EF4-FFF2-40B4-BE49-F238E27FC236}">
                      <a16:creationId xmlns:a16="http://schemas.microsoft.com/office/drawing/2014/main" id="{6E6A5328-468A-14A9-956B-23FF157CC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1830" y="3162380"/>
                  <a:ext cx="1429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52886231-EC35-F930-D0D5-4676D7817F5D}"/>
                    </a:ext>
                  </a:extLst>
                </p14:cNvPr>
                <p14:cNvContentPartPr/>
                <p14:nvPr/>
              </p14:nvContentPartPr>
              <p14:xfrm>
                <a:off x="7175910" y="3388100"/>
                <a:ext cx="119880" cy="6912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52886231-EC35-F930-D0D5-4676D7817F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7270" y="3379100"/>
                  <a:ext cx="137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042" name="Encre 1041">
                  <a:extLst>
                    <a:ext uri="{FF2B5EF4-FFF2-40B4-BE49-F238E27FC236}">
                      <a16:creationId xmlns:a16="http://schemas.microsoft.com/office/drawing/2014/main" id="{DED2BE28-C7D1-59E1-B2BD-EBFC9A5F79C8}"/>
                    </a:ext>
                  </a:extLst>
                </p14:cNvPr>
                <p14:cNvContentPartPr/>
                <p14:nvPr/>
              </p14:nvContentPartPr>
              <p14:xfrm>
                <a:off x="7353390" y="3336260"/>
                <a:ext cx="11880" cy="160560"/>
              </p14:xfrm>
            </p:contentPart>
          </mc:Choice>
          <mc:Fallback>
            <p:pic>
              <p:nvPicPr>
                <p:cNvPr id="1042" name="Encre 1041">
                  <a:extLst>
                    <a:ext uri="{FF2B5EF4-FFF2-40B4-BE49-F238E27FC236}">
                      <a16:creationId xmlns:a16="http://schemas.microsoft.com/office/drawing/2014/main" id="{DED2BE28-C7D1-59E1-B2BD-EBFC9A5F79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4390" y="3327620"/>
                  <a:ext cx="2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A10BCFCE-D3E2-AAA9-54DD-ADEF824BD9A2}"/>
                    </a:ext>
                  </a:extLst>
                </p14:cNvPr>
                <p14:cNvContentPartPr/>
                <p14:nvPr/>
              </p14:nvContentPartPr>
              <p14:xfrm>
                <a:off x="7412790" y="3348140"/>
                <a:ext cx="59760" cy="102600"/>
              </p14:xfrm>
            </p:contentPart>
          </mc:Choice>
          <mc:Fallback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A10BCFCE-D3E2-AAA9-54DD-ADEF824BD9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04150" y="3339500"/>
                  <a:ext cx="77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D383C475-3087-B846-3A95-CF4ABE3CAF04}"/>
                    </a:ext>
                  </a:extLst>
                </p14:cNvPr>
                <p14:cNvContentPartPr/>
                <p14:nvPr/>
              </p14:nvContentPartPr>
              <p14:xfrm>
                <a:off x="7579470" y="3354260"/>
                <a:ext cx="53280" cy="2880"/>
              </p14:xfrm>
            </p:contentPart>
          </mc:Choice>
          <mc:Fallback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D383C475-3087-B846-3A95-CF4ABE3CAF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0470" y="3345260"/>
                  <a:ext cx="70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7229A46D-88D6-22CE-DA98-6D42114F9E9B}"/>
                    </a:ext>
                  </a:extLst>
                </p14:cNvPr>
                <p14:cNvContentPartPr/>
                <p14:nvPr/>
              </p14:nvContentPartPr>
              <p14:xfrm>
                <a:off x="7571910" y="3405380"/>
                <a:ext cx="70560" cy="2268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7229A46D-88D6-22CE-DA98-6D42114F9E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63270" y="3396740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1046" name="Encre 1045">
                  <a:extLst>
                    <a:ext uri="{FF2B5EF4-FFF2-40B4-BE49-F238E27FC236}">
                      <a16:creationId xmlns:a16="http://schemas.microsoft.com/office/drawing/2014/main" id="{10AC3D0E-E4BF-A0BB-03E0-EDD602E0A6AB}"/>
                    </a:ext>
                  </a:extLst>
                </p14:cNvPr>
                <p14:cNvContentPartPr/>
                <p14:nvPr/>
              </p14:nvContentPartPr>
              <p14:xfrm>
                <a:off x="7772430" y="3260300"/>
                <a:ext cx="120240" cy="81720"/>
              </p14:xfrm>
            </p:contentPart>
          </mc:Choice>
          <mc:Fallback>
            <p:pic>
              <p:nvPicPr>
                <p:cNvPr id="1046" name="Encre 1045">
                  <a:extLst>
                    <a:ext uri="{FF2B5EF4-FFF2-40B4-BE49-F238E27FC236}">
                      <a16:creationId xmlns:a16="http://schemas.microsoft.com/office/drawing/2014/main" id="{10AC3D0E-E4BF-A0BB-03E0-EDD602E0A6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3790" y="3251300"/>
                  <a:ext cx="137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1047" name="Encre 1046">
                  <a:extLst>
                    <a:ext uri="{FF2B5EF4-FFF2-40B4-BE49-F238E27FC236}">
                      <a16:creationId xmlns:a16="http://schemas.microsoft.com/office/drawing/2014/main" id="{58E379D0-8E13-D162-9ABE-9E30DE05F4B9}"/>
                    </a:ext>
                  </a:extLst>
                </p14:cNvPr>
                <p14:cNvContentPartPr/>
                <p14:nvPr/>
              </p14:nvContentPartPr>
              <p14:xfrm>
                <a:off x="7776750" y="3255980"/>
                <a:ext cx="122760" cy="163440"/>
              </p14:xfrm>
            </p:contentPart>
          </mc:Choice>
          <mc:Fallback>
            <p:pic>
              <p:nvPicPr>
                <p:cNvPr id="1047" name="Encre 1046">
                  <a:extLst>
                    <a:ext uri="{FF2B5EF4-FFF2-40B4-BE49-F238E27FC236}">
                      <a16:creationId xmlns:a16="http://schemas.microsoft.com/office/drawing/2014/main" id="{58E379D0-8E13-D162-9ABE-9E30DE05F4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7750" y="3247340"/>
                  <a:ext cx="140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9" name="Encre 1048">
                <a:extLst>
                  <a:ext uri="{FF2B5EF4-FFF2-40B4-BE49-F238E27FC236}">
                    <a16:creationId xmlns:a16="http://schemas.microsoft.com/office/drawing/2014/main" id="{6F24EE3C-52EC-BDD1-798F-EF6406A9BAFF}"/>
                  </a:ext>
                </a:extLst>
              </p14:cNvPr>
              <p14:cNvContentPartPr/>
              <p14:nvPr/>
            </p14:nvContentPartPr>
            <p14:xfrm>
              <a:off x="9516990" y="3573860"/>
              <a:ext cx="360" cy="360"/>
            </p14:xfrm>
          </p:contentPart>
        </mc:Choice>
        <mc:Fallback>
          <p:pic>
            <p:nvPicPr>
              <p:cNvPr id="1049" name="Encre 1048">
                <a:extLst>
                  <a:ext uri="{FF2B5EF4-FFF2-40B4-BE49-F238E27FC236}">
                    <a16:creationId xmlns:a16="http://schemas.microsoft.com/office/drawing/2014/main" id="{6F24EE3C-52EC-BDD1-798F-EF6406A9BA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10870" y="35677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0" name="Encre 1049">
                <a:extLst>
                  <a:ext uri="{FF2B5EF4-FFF2-40B4-BE49-F238E27FC236}">
                    <a16:creationId xmlns:a16="http://schemas.microsoft.com/office/drawing/2014/main" id="{D7FF94A1-7AA8-E106-60A3-DEF3AB20CB51}"/>
                  </a:ext>
                </a:extLst>
              </p14:cNvPr>
              <p14:cNvContentPartPr/>
              <p14:nvPr/>
            </p14:nvContentPartPr>
            <p14:xfrm>
              <a:off x="5981400" y="1574420"/>
              <a:ext cx="360" cy="360"/>
            </p14:xfrm>
          </p:contentPart>
        </mc:Choice>
        <mc:Fallback>
          <p:pic>
            <p:nvPicPr>
              <p:cNvPr id="1050" name="Encre 1049">
                <a:extLst>
                  <a:ext uri="{FF2B5EF4-FFF2-40B4-BE49-F238E27FC236}">
                    <a16:creationId xmlns:a16="http://schemas.microsoft.com/office/drawing/2014/main" id="{D7FF94A1-7AA8-E106-60A3-DEF3AB20CB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75280" y="15683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1" name="Encre 1050">
                <a:extLst>
                  <a:ext uri="{FF2B5EF4-FFF2-40B4-BE49-F238E27FC236}">
                    <a16:creationId xmlns:a16="http://schemas.microsoft.com/office/drawing/2014/main" id="{9D8AEE32-C836-87F1-51CB-8A44610E619B}"/>
                  </a:ext>
                </a:extLst>
              </p14:cNvPr>
              <p14:cNvContentPartPr/>
              <p14:nvPr/>
            </p14:nvContentPartPr>
            <p14:xfrm>
              <a:off x="5485320" y="1675940"/>
              <a:ext cx="360" cy="360"/>
            </p14:xfrm>
          </p:contentPart>
        </mc:Choice>
        <mc:Fallback>
          <p:pic>
            <p:nvPicPr>
              <p:cNvPr id="1051" name="Encre 1050">
                <a:extLst>
                  <a:ext uri="{FF2B5EF4-FFF2-40B4-BE49-F238E27FC236}">
                    <a16:creationId xmlns:a16="http://schemas.microsoft.com/office/drawing/2014/main" id="{9D8AEE32-C836-87F1-51CB-8A44610E61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79200" y="166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2" name="Encre 1051">
                <a:extLst>
                  <a:ext uri="{FF2B5EF4-FFF2-40B4-BE49-F238E27FC236}">
                    <a16:creationId xmlns:a16="http://schemas.microsoft.com/office/drawing/2014/main" id="{F51216F4-331C-642B-ACE1-1B6CC2733F04}"/>
                  </a:ext>
                </a:extLst>
              </p14:cNvPr>
              <p14:cNvContentPartPr/>
              <p14:nvPr/>
            </p14:nvContentPartPr>
            <p14:xfrm>
              <a:off x="4910400" y="1628060"/>
              <a:ext cx="360" cy="360"/>
            </p14:xfrm>
          </p:contentPart>
        </mc:Choice>
        <mc:Fallback>
          <p:pic>
            <p:nvPicPr>
              <p:cNvPr id="1052" name="Encre 1051">
                <a:extLst>
                  <a:ext uri="{FF2B5EF4-FFF2-40B4-BE49-F238E27FC236}">
                    <a16:creationId xmlns:a16="http://schemas.microsoft.com/office/drawing/2014/main" id="{F51216F4-331C-642B-ACE1-1B6CC2733F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4280" y="1621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53" name="Encre 1052">
                <a:extLst>
                  <a:ext uri="{FF2B5EF4-FFF2-40B4-BE49-F238E27FC236}">
                    <a16:creationId xmlns:a16="http://schemas.microsoft.com/office/drawing/2014/main" id="{0EA45CFB-3E27-0E5B-D6F3-D4F205448C81}"/>
                  </a:ext>
                </a:extLst>
              </p14:cNvPr>
              <p14:cNvContentPartPr/>
              <p14:nvPr/>
            </p14:nvContentPartPr>
            <p14:xfrm>
              <a:off x="4572360" y="1599260"/>
              <a:ext cx="360" cy="360"/>
            </p14:xfrm>
          </p:contentPart>
        </mc:Choice>
        <mc:Fallback>
          <p:pic>
            <p:nvPicPr>
              <p:cNvPr id="1053" name="Encre 1052">
                <a:extLst>
                  <a:ext uri="{FF2B5EF4-FFF2-40B4-BE49-F238E27FC236}">
                    <a16:creationId xmlns:a16="http://schemas.microsoft.com/office/drawing/2014/main" id="{0EA45CFB-3E27-0E5B-D6F3-D4F205448C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66240" y="15931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3B9A4C41-CEDA-0133-AC35-CFC257E7AD5B}"/>
              </a:ext>
            </a:extLst>
          </p:cNvPr>
          <p:cNvGrpSpPr/>
          <p:nvPr/>
        </p:nvGrpSpPr>
        <p:grpSpPr>
          <a:xfrm>
            <a:off x="3959280" y="1467140"/>
            <a:ext cx="187920" cy="208080"/>
            <a:chOff x="3959280" y="1467140"/>
            <a:chExt cx="18792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BF866733-593C-A2EF-2EB5-FFAA24C6EAE8}"/>
                    </a:ext>
                  </a:extLst>
                </p14:cNvPr>
                <p14:cNvContentPartPr/>
                <p14:nvPr/>
              </p14:nvContentPartPr>
              <p14:xfrm>
                <a:off x="3959280" y="1620140"/>
                <a:ext cx="2160" cy="1080"/>
              </p14:xfrm>
            </p:contentPart>
          </mc:Choice>
          <mc:Fallback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BF866733-593C-A2EF-2EB5-FFAA24C6EA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53160" y="1614020"/>
                  <a:ext cx="144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5" name="Encre 1054">
                  <a:extLst>
                    <a:ext uri="{FF2B5EF4-FFF2-40B4-BE49-F238E27FC236}">
                      <a16:creationId xmlns:a16="http://schemas.microsoft.com/office/drawing/2014/main" id="{F4517D10-D8C7-BA4C-F9DC-8E5565BA4E65}"/>
                    </a:ext>
                  </a:extLst>
                </p14:cNvPr>
                <p14:cNvContentPartPr/>
                <p14:nvPr/>
              </p14:nvContentPartPr>
              <p14:xfrm>
                <a:off x="3987720" y="1467140"/>
                <a:ext cx="159480" cy="208080"/>
              </p14:xfrm>
            </p:contentPart>
          </mc:Choice>
          <mc:Fallback>
            <p:pic>
              <p:nvPicPr>
                <p:cNvPr id="1055" name="Encre 1054">
                  <a:extLst>
                    <a:ext uri="{FF2B5EF4-FFF2-40B4-BE49-F238E27FC236}">
                      <a16:creationId xmlns:a16="http://schemas.microsoft.com/office/drawing/2014/main" id="{F4517D10-D8C7-BA4C-F9DC-8E5565BA4E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1600" y="1461020"/>
                  <a:ext cx="1717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57" name="Encre 1056">
                <a:extLst>
                  <a:ext uri="{FF2B5EF4-FFF2-40B4-BE49-F238E27FC236}">
                    <a16:creationId xmlns:a16="http://schemas.microsoft.com/office/drawing/2014/main" id="{35C86E9D-9886-7784-BACC-24EFF3BD0FD7}"/>
                  </a:ext>
                </a:extLst>
              </p14:cNvPr>
              <p14:cNvContentPartPr/>
              <p14:nvPr/>
            </p14:nvContentPartPr>
            <p14:xfrm>
              <a:off x="4066920" y="1879700"/>
              <a:ext cx="28440" cy="112320"/>
            </p14:xfrm>
          </p:contentPart>
        </mc:Choice>
        <mc:Fallback>
          <p:pic>
            <p:nvPicPr>
              <p:cNvPr id="1057" name="Encre 1056">
                <a:extLst>
                  <a:ext uri="{FF2B5EF4-FFF2-40B4-BE49-F238E27FC236}">
                    <a16:creationId xmlns:a16="http://schemas.microsoft.com/office/drawing/2014/main" id="{35C86E9D-9886-7784-BACC-24EFF3BD0F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60800" y="1873580"/>
                <a:ext cx="406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8" name="Encre 1057">
                <a:extLst>
                  <a:ext uri="{FF2B5EF4-FFF2-40B4-BE49-F238E27FC236}">
                    <a16:creationId xmlns:a16="http://schemas.microsoft.com/office/drawing/2014/main" id="{670DAE9C-0BF7-C374-5838-75C67501A95A}"/>
                  </a:ext>
                </a:extLst>
              </p14:cNvPr>
              <p14:cNvContentPartPr/>
              <p14:nvPr/>
            </p14:nvContentPartPr>
            <p14:xfrm>
              <a:off x="4043160" y="2250860"/>
              <a:ext cx="139320" cy="79200"/>
            </p14:xfrm>
          </p:contentPart>
        </mc:Choice>
        <mc:Fallback>
          <p:pic>
            <p:nvPicPr>
              <p:cNvPr id="1058" name="Encre 1057">
                <a:extLst>
                  <a:ext uri="{FF2B5EF4-FFF2-40B4-BE49-F238E27FC236}">
                    <a16:creationId xmlns:a16="http://schemas.microsoft.com/office/drawing/2014/main" id="{670DAE9C-0BF7-C374-5838-75C67501A9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37040" y="2244740"/>
                <a:ext cx="1515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9" name="Encre 1058">
                <a:extLst>
                  <a:ext uri="{FF2B5EF4-FFF2-40B4-BE49-F238E27FC236}">
                    <a16:creationId xmlns:a16="http://schemas.microsoft.com/office/drawing/2014/main" id="{C4B46182-F9A2-5D45-CB14-58BA05ECFD54}"/>
                  </a:ext>
                </a:extLst>
              </p14:cNvPr>
              <p14:cNvContentPartPr/>
              <p14:nvPr/>
            </p14:nvContentPartPr>
            <p14:xfrm>
              <a:off x="4022280" y="2630660"/>
              <a:ext cx="29520" cy="91800"/>
            </p14:xfrm>
          </p:contentPart>
        </mc:Choice>
        <mc:Fallback>
          <p:pic>
            <p:nvPicPr>
              <p:cNvPr id="1059" name="Encre 1058">
                <a:extLst>
                  <a:ext uri="{FF2B5EF4-FFF2-40B4-BE49-F238E27FC236}">
                    <a16:creationId xmlns:a16="http://schemas.microsoft.com/office/drawing/2014/main" id="{C4B46182-F9A2-5D45-CB14-58BA05ECFD5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16160" y="2624540"/>
                <a:ext cx="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60" name="Encre 1059">
                <a:extLst>
                  <a:ext uri="{FF2B5EF4-FFF2-40B4-BE49-F238E27FC236}">
                    <a16:creationId xmlns:a16="http://schemas.microsoft.com/office/drawing/2014/main" id="{2AEEC1A5-FD99-3399-D91E-40D4456105FD}"/>
                  </a:ext>
                </a:extLst>
              </p14:cNvPr>
              <p14:cNvContentPartPr/>
              <p14:nvPr/>
            </p14:nvContentPartPr>
            <p14:xfrm>
              <a:off x="3978360" y="2832260"/>
              <a:ext cx="210960" cy="195480"/>
            </p14:xfrm>
          </p:contentPart>
        </mc:Choice>
        <mc:Fallback>
          <p:pic>
            <p:nvPicPr>
              <p:cNvPr id="1060" name="Encre 1059">
                <a:extLst>
                  <a:ext uri="{FF2B5EF4-FFF2-40B4-BE49-F238E27FC236}">
                    <a16:creationId xmlns:a16="http://schemas.microsoft.com/office/drawing/2014/main" id="{2AEEC1A5-FD99-3399-D91E-40D4456105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72240" y="2826140"/>
                <a:ext cx="2232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3" name="Groupe 1062">
            <a:extLst>
              <a:ext uri="{FF2B5EF4-FFF2-40B4-BE49-F238E27FC236}">
                <a16:creationId xmlns:a16="http://schemas.microsoft.com/office/drawing/2014/main" id="{01DEA708-D7AB-392E-FA9B-0945C12B150A}"/>
              </a:ext>
            </a:extLst>
          </p:cNvPr>
          <p:cNvGrpSpPr/>
          <p:nvPr/>
        </p:nvGrpSpPr>
        <p:grpSpPr>
          <a:xfrm>
            <a:off x="4159800" y="1487660"/>
            <a:ext cx="93600" cy="158400"/>
            <a:chOff x="4159800" y="1487660"/>
            <a:chExt cx="9360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1" name="Encre 1060">
                  <a:extLst>
                    <a:ext uri="{FF2B5EF4-FFF2-40B4-BE49-F238E27FC236}">
                      <a16:creationId xmlns:a16="http://schemas.microsoft.com/office/drawing/2014/main" id="{BDDDD287-97D6-040A-A189-3A773A84A13D}"/>
                    </a:ext>
                  </a:extLst>
                </p14:cNvPr>
                <p14:cNvContentPartPr/>
                <p14:nvPr/>
              </p14:nvContentPartPr>
              <p14:xfrm>
                <a:off x="4162680" y="1571540"/>
                <a:ext cx="55440" cy="74520"/>
              </p14:xfrm>
            </p:contentPart>
          </mc:Choice>
          <mc:Fallback>
            <p:pic>
              <p:nvPicPr>
                <p:cNvPr id="1061" name="Encre 1060">
                  <a:extLst>
                    <a:ext uri="{FF2B5EF4-FFF2-40B4-BE49-F238E27FC236}">
                      <a16:creationId xmlns:a16="http://schemas.microsoft.com/office/drawing/2014/main" id="{BDDDD287-97D6-040A-A189-3A773A84A1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6560" y="1565420"/>
                  <a:ext cx="67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2" name="Encre 1061">
                  <a:extLst>
                    <a:ext uri="{FF2B5EF4-FFF2-40B4-BE49-F238E27FC236}">
                      <a16:creationId xmlns:a16="http://schemas.microsoft.com/office/drawing/2014/main" id="{03F4EB99-BEBA-A283-D315-925BFBD6A412}"/>
                    </a:ext>
                  </a:extLst>
                </p14:cNvPr>
                <p14:cNvContentPartPr/>
                <p14:nvPr/>
              </p14:nvContentPartPr>
              <p14:xfrm>
                <a:off x="4159800" y="1487660"/>
                <a:ext cx="93600" cy="43920"/>
              </p14:xfrm>
            </p:contentPart>
          </mc:Choice>
          <mc:Fallback>
            <p:pic>
              <p:nvPicPr>
                <p:cNvPr id="1062" name="Encre 1061">
                  <a:extLst>
                    <a:ext uri="{FF2B5EF4-FFF2-40B4-BE49-F238E27FC236}">
                      <a16:creationId xmlns:a16="http://schemas.microsoft.com/office/drawing/2014/main" id="{03F4EB99-BEBA-A283-D315-925BFBD6A4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3680" y="1481540"/>
                  <a:ext cx="10584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4" name="Encre 1063">
                <a:extLst>
                  <a:ext uri="{FF2B5EF4-FFF2-40B4-BE49-F238E27FC236}">
                    <a16:creationId xmlns:a16="http://schemas.microsoft.com/office/drawing/2014/main" id="{A1B5B61B-D37B-C9C6-5B31-12E158EDAEE8}"/>
                  </a:ext>
                </a:extLst>
              </p14:cNvPr>
              <p14:cNvContentPartPr/>
              <p14:nvPr/>
            </p14:nvContentPartPr>
            <p14:xfrm>
              <a:off x="4087440" y="3101180"/>
              <a:ext cx="2398680" cy="304560"/>
            </p14:xfrm>
          </p:contentPart>
        </mc:Choice>
        <mc:Fallback>
          <p:pic>
            <p:nvPicPr>
              <p:cNvPr id="1064" name="Encre 1063">
                <a:extLst>
                  <a:ext uri="{FF2B5EF4-FFF2-40B4-BE49-F238E27FC236}">
                    <a16:creationId xmlns:a16="http://schemas.microsoft.com/office/drawing/2014/main" id="{A1B5B61B-D37B-C9C6-5B31-12E158EDAE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1320" y="3095060"/>
                <a:ext cx="2410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79" name="Encre 1078">
                <a:extLst>
                  <a:ext uri="{FF2B5EF4-FFF2-40B4-BE49-F238E27FC236}">
                    <a16:creationId xmlns:a16="http://schemas.microsoft.com/office/drawing/2014/main" id="{3FBAF5DD-E66F-04ED-2571-0746D27B5DC8}"/>
                  </a:ext>
                </a:extLst>
              </p14:cNvPr>
              <p14:cNvContentPartPr/>
              <p14:nvPr/>
            </p14:nvContentPartPr>
            <p14:xfrm>
              <a:off x="3038760" y="2787260"/>
              <a:ext cx="150840" cy="171360"/>
            </p14:xfrm>
          </p:contentPart>
        </mc:Choice>
        <mc:Fallback>
          <p:pic>
            <p:nvPicPr>
              <p:cNvPr id="1079" name="Encre 1078">
                <a:extLst>
                  <a:ext uri="{FF2B5EF4-FFF2-40B4-BE49-F238E27FC236}">
                    <a16:creationId xmlns:a16="http://schemas.microsoft.com/office/drawing/2014/main" id="{3FBAF5DD-E66F-04ED-2571-0746D27B5D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32640" y="2781140"/>
                <a:ext cx="163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80" name="Encre 1079">
                <a:extLst>
                  <a:ext uri="{FF2B5EF4-FFF2-40B4-BE49-F238E27FC236}">
                    <a16:creationId xmlns:a16="http://schemas.microsoft.com/office/drawing/2014/main" id="{EF0CE29B-6F9D-2A93-D660-8955B8C448FE}"/>
                  </a:ext>
                </a:extLst>
              </p14:cNvPr>
              <p14:cNvContentPartPr/>
              <p14:nvPr/>
            </p14:nvContentPartPr>
            <p14:xfrm>
              <a:off x="3012480" y="2487020"/>
              <a:ext cx="184680" cy="180000"/>
            </p14:xfrm>
          </p:contentPart>
        </mc:Choice>
        <mc:Fallback>
          <p:pic>
            <p:nvPicPr>
              <p:cNvPr id="1080" name="Encre 1079">
                <a:extLst>
                  <a:ext uri="{FF2B5EF4-FFF2-40B4-BE49-F238E27FC236}">
                    <a16:creationId xmlns:a16="http://schemas.microsoft.com/office/drawing/2014/main" id="{EF0CE29B-6F9D-2A93-D660-8955B8C448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06360" y="2480900"/>
                <a:ext cx="196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1" name="Encre 1080">
                <a:extLst>
                  <a:ext uri="{FF2B5EF4-FFF2-40B4-BE49-F238E27FC236}">
                    <a16:creationId xmlns:a16="http://schemas.microsoft.com/office/drawing/2014/main" id="{04AC260C-1544-2FDE-3B00-178A27699C57}"/>
                  </a:ext>
                </a:extLst>
              </p14:cNvPr>
              <p14:cNvContentPartPr/>
              <p14:nvPr/>
            </p14:nvContentPartPr>
            <p14:xfrm>
              <a:off x="3041280" y="2204420"/>
              <a:ext cx="29880" cy="112320"/>
            </p14:xfrm>
          </p:contentPart>
        </mc:Choice>
        <mc:Fallback>
          <p:pic>
            <p:nvPicPr>
              <p:cNvPr id="1081" name="Encre 1080">
                <a:extLst>
                  <a:ext uri="{FF2B5EF4-FFF2-40B4-BE49-F238E27FC236}">
                    <a16:creationId xmlns:a16="http://schemas.microsoft.com/office/drawing/2014/main" id="{04AC260C-1544-2FDE-3B00-178A27699C5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35160" y="2198300"/>
                <a:ext cx="421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82" name="Encre 1081">
                <a:extLst>
                  <a:ext uri="{FF2B5EF4-FFF2-40B4-BE49-F238E27FC236}">
                    <a16:creationId xmlns:a16="http://schemas.microsoft.com/office/drawing/2014/main" id="{72F82704-CD29-515A-A74B-F761A6EC46C4}"/>
                  </a:ext>
                </a:extLst>
              </p14:cNvPr>
              <p14:cNvContentPartPr/>
              <p14:nvPr/>
            </p14:nvContentPartPr>
            <p14:xfrm>
              <a:off x="3065040" y="1908500"/>
              <a:ext cx="11880" cy="94680"/>
            </p14:xfrm>
          </p:contentPart>
        </mc:Choice>
        <mc:Fallback>
          <p:pic>
            <p:nvPicPr>
              <p:cNvPr id="1082" name="Encre 1081">
                <a:extLst>
                  <a:ext uri="{FF2B5EF4-FFF2-40B4-BE49-F238E27FC236}">
                    <a16:creationId xmlns:a16="http://schemas.microsoft.com/office/drawing/2014/main" id="{72F82704-CD29-515A-A74B-F761A6EC46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58920" y="1902380"/>
                <a:ext cx="2412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6" name="Groupe 1085">
            <a:extLst>
              <a:ext uri="{FF2B5EF4-FFF2-40B4-BE49-F238E27FC236}">
                <a16:creationId xmlns:a16="http://schemas.microsoft.com/office/drawing/2014/main" id="{69B18D72-2699-2678-7057-E4907402C0CB}"/>
              </a:ext>
            </a:extLst>
          </p:cNvPr>
          <p:cNvGrpSpPr/>
          <p:nvPr/>
        </p:nvGrpSpPr>
        <p:grpSpPr>
          <a:xfrm>
            <a:off x="3017520" y="1259780"/>
            <a:ext cx="236880" cy="405000"/>
            <a:chOff x="3017520" y="1259780"/>
            <a:chExt cx="2368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3" name="Encre 1082">
                  <a:extLst>
                    <a:ext uri="{FF2B5EF4-FFF2-40B4-BE49-F238E27FC236}">
                      <a16:creationId xmlns:a16="http://schemas.microsoft.com/office/drawing/2014/main" id="{4851B34E-626D-F73A-42C2-512C77AC3C74}"/>
                    </a:ext>
                  </a:extLst>
                </p14:cNvPr>
                <p14:cNvContentPartPr/>
                <p14:nvPr/>
              </p14:nvContentPartPr>
              <p14:xfrm>
                <a:off x="3017520" y="1259780"/>
                <a:ext cx="123480" cy="405000"/>
              </p14:xfrm>
            </p:contentPart>
          </mc:Choice>
          <mc:Fallback>
            <p:pic>
              <p:nvPicPr>
                <p:cNvPr id="1083" name="Encre 1082">
                  <a:extLst>
                    <a:ext uri="{FF2B5EF4-FFF2-40B4-BE49-F238E27FC236}">
                      <a16:creationId xmlns:a16="http://schemas.microsoft.com/office/drawing/2014/main" id="{4851B34E-626D-F73A-42C2-512C77AC3C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1400" y="1253660"/>
                  <a:ext cx="1357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9F4BAA55-9F5E-D903-A012-6814D74D415D}"/>
                    </a:ext>
                  </a:extLst>
                </p14:cNvPr>
                <p14:cNvContentPartPr/>
                <p14:nvPr/>
              </p14:nvContentPartPr>
              <p14:xfrm>
                <a:off x="3017520" y="1520420"/>
                <a:ext cx="117720" cy="75240"/>
              </p14:xfrm>
            </p:contentPart>
          </mc:Choice>
          <mc:Fallback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9F4BAA55-9F5E-D903-A012-6814D74D41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11400" y="1514300"/>
                  <a:ext cx="129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5" name="Encre 1084">
                  <a:extLst>
                    <a:ext uri="{FF2B5EF4-FFF2-40B4-BE49-F238E27FC236}">
                      <a16:creationId xmlns:a16="http://schemas.microsoft.com/office/drawing/2014/main" id="{56A7E120-1224-8663-928A-2D36C865C6EF}"/>
                    </a:ext>
                  </a:extLst>
                </p14:cNvPr>
                <p14:cNvContentPartPr/>
                <p14:nvPr/>
              </p14:nvContentPartPr>
              <p14:xfrm>
                <a:off x="3137400" y="1475420"/>
                <a:ext cx="117000" cy="177480"/>
              </p14:xfrm>
            </p:contentPart>
          </mc:Choice>
          <mc:Fallback>
            <p:pic>
              <p:nvPicPr>
                <p:cNvPr id="1085" name="Encre 1084">
                  <a:extLst>
                    <a:ext uri="{FF2B5EF4-FFF2-40B4-BE49-F238E27FC236}">
                      <a16:creationId xmlns:a16="http://schemas.microsoft.com/office/drawing/2014/main" id="{56A7E120-1224-8663-928A-2D36C865C6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31280" y="1469300"/>
                  <a:ext cx="12924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87" name="Encre 1086">
                <a:extLst>
                  <a:ext uri="{FF2B5EF4-FFF2-40B4-BE49-F238E27FC236}">
                    <a16:creationId xmlns:a16="http://schemas.microsoft.com/office/drawing/2014/main" id="{13465329-B8D8-67E0-DBB9-350D3A837A43}"/>
                  </a:ext>
                </a:extLst>
              </p14:cNvPr>
              <p14:cNvContentPartPr/>
              <p14:nvPr/>
            </p14:nvContentPartPr>
            <p14:xfrm>
              <a:off x="3203280" y="3179660"/>
              <a:ext cx="3962520" cy="447840"/>
            </p14:xfrm>
          </p:contentPart>
        </mc:Choice>
        <mc:Fallback>
          <p:pic>
            <p:nvPicPr>
              <p:cNvPr id="1087" name="Encre 1086">
                <a:extLst>
                  <a:ext uri="{FF2B5EF4-FFF2-40B4-BE49-F238E27FC236}">
                    <a16:creationId xmlns:a16="http://schemas.microsoft.com/office/drawing/2014/main" id="{13465329-B8D8-67E0-DBB9-350D3A837A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97160" y="3173540"/>
                <a:ext cx="397476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5" name="Groupe 2054">
            <a:extLst>
              <a:ext uri="{FF2B5EF4-FFF2-40B4-BE49-F238E27FC236}">
                <a16:creationId xmlns:a16="http://schemas.microsoft.com/office/drawing/2014/main" id="{2F91CB5C-196C-4518-8FBD-229B4F797449}"/>
              </a:ext>
            </a:extLst>
          </p:cNvPr>
          <p:cNvGrpSpPr/>
          <p:nvPr/>
        </p:nvGrpSpPr>
        <p:grpSpPr>
          <a:xfrm>
            <a:off x="3705480" y="4636940"/>
            <a:ext cx="2297880" cy="1264680"/>
            <a:chOff x="3705480" y="4636940"/>
            <a:chExt cx="2297880" cy="12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65" name="Encre 1064">
                  <a:extLst>
                    <a:ext uri="{FF2B5EF4-FFF2-40B4-BE49-F238E27FC236}">
                      <a16:creationId xmlns:a16="http://schemas.microsoft.com/office/drawing/2014/main" id="{D1117162-B6A0-CBC8-1881-80F3AC4F3EE9}"/>
                    </a:ext>
                  </a:extLst>
                </p14:cNvPr>
                <p14:cNvContentPartPr/>
                <p14:nvPr/>
              </p14:nvContentPartPr>
              <p14:xfrm>
                <a:off x="3705480" y="4823420"/>
                <a:ext cx="265320" cy="528120"/>
              </p14:xfrm>
            </p:contentPart>
          </mc:Choice>
          <mc:Fallback>
            <p:pic>
              <p:nvPicPr>
                <p:cNvPr id="1065" name="Encre 1064">
                  <a:extLst>
                    <a:ext uri="{FF2B5EF4-FFF2-40B4-BE49-F238E27FC236}">
                      <a16:creationId xmlns:a16="http://schemas.microsoft.com/office/drawing/2014/main" id="{D1117162-B6A0-CBC8-1881-80F3AC4F3E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99360" y="4817300"/>
                  <a:ext cx="2775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66" name="Encre 1065">
                  <a:extLst>
                    <a:ext uri="{FF2B5EF4-FFF2-40B4-BE49-F238E27FC236}">
                      <a16:creationId xmlns:a16="http://schemas.microsoft.com/office/drawing/2014/main" id="{724A7E8B-BBB7-A206-0C9D-F3DFCA350E70}"/>
                    </a:ext>
                  </a:extLst>
                </p14:cNvPr>
                <p14:cNvContentPartPr/>
                <p14:nvPr/>
              </p14:nvContentPartPr>
              <p14:xfrm>
                <a:off x="3916080" y="5132660"/>
                <a:ext cx="112680" cy="124560"/>
              </p14:xfrm>
            </p:contentPart>
          </mc:Choice>
          <mc:Fallback>
            <p:pic>
              <p:nvPicPr>
                <p:cNvPr id="1066" name="Encre 1065">
                  <a:extLst>
                    <a:ext uri="{FF2B5EF4-FFF2-40B4-BE49-F238E27FC236}">
                      <a16:creationId xmlns:a16="http://schemas.microsoft.com/office/drawing/2014/main" id="{724A7E8B-BBB7-A206-0C9D-F3DFCA350E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9960" y="5126540"/>
                  <a:ext cx="124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7" name="Encre 1066">
                  <a:extLst>
                    <a:ext uri="{FF2B5EF4-FFF2-40B4-BE49-F238E27FC236}">
                      <a16:creationId xmlns:a16="http://schemas.microsoft.com/office/drawing/2014/main" id="{8EA020AE-F7FD-4A16-707C-2A3313676129}"/>
                    </a:ext>
                  </a:extLst>
                </p14:cNvPr>
                <p14:cNvContentPartPr/>
                <p14:nvPr/>
              </p14:nvContentPartPr>
              <p14:xfrm>
                <a:off x="3935160" y="5022860"/>
                <a:ext cx="344160" cy="141120"/>
              </p14:xfrm>
            </p:contentPart>
          </mc:Choice>
          <mc:Fallback>
            <p:pic>
              <p:nvPicPr>
                <p:cNvPr id="1067" name="Encre 1066">
                  <a:extLst>
                    <a:ext uri="{FF2B5EF4-FFF2-40B4-BE49-F238E27FC236}">
                      <a16:creationId xmlns:a16="http://schemas.microsoft.com/office/drawing/2014/main" id="{8EA020AE-F7FD-4A16-707C-2A33136761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29040" y="5016740"/>
                  <a:ext cx="356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4536A99B-E553-029B-4C7D-F66E6E67603C}"/>
                    </a:ext>
                  </a:extLst>
                </p14:cNvPr>
                <p14:cNvContentPartPr/>
                <p14:nvPr/>
              </p14:nvContentPartPr>
              <p14:xfrm>
                <a:off x="4203000" y="5114300"/>
                <a:ext cx="86400" cy="48600"/>
              </p14:xfrm>
            </p:contentPart>
          </mc:Choice>
          <mc:Fallback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4536A99B-E553-029B-4C7D-F66E6E6760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6880" y="5108180"/>
                  <a:ext cx="98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A18FEF43-3777-1F9C-1A13-2A5F645B771D}"/>
                    </a:ext>
                  </a:extLst>
                </p14:cNvPr>
                <p14:cNvContentPartPr/>
                <p14:nvPr/>
              </p14:nvContentPartPr>
              <p14:xfrm>
                <a:off x="4490280" y="4801460"/>
                <a:ext cx="201600" cy="444600"/>
              </p14:xfrm>
            </p:contentPart>
          </mc:Choice>
          <mc:Fallback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A18FEF43-3777-1F9C-1A13-2A5F645B77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84160" y="4795340"/>
                  <a:ext cx="213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84B204DF-72FF-9139-4748-DC3BC979D4EF}"/>
                    </a:ext>
                  </a:extLst>
                </p14:cNvPr>
                <p14:cNvContentPartPr/>
                <p14:nvPr/>
              </p14:nvContentPartPr>
              <p14:xfrm>
                <a:off x="4732200" y="5001980"/>
                <a:ext cx="122400" cy="154080"/>
              </p14:xfrm>
            </p:contentPart>
          </mc:Choice>
          <mc:Fallback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84B204DF-72FF-9139-4748-DC3BC979D4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26080" y="4995860"/>
                  <a:ext cx="134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71" name="Encre 1070">
                  <a:extLst>
                    <a:ext uri="{FF2B5EF4-FFF2-40B4-BE49-F238E27FC236}">
                      <a16:creationId xmlns:a16="http://schemas.microsoft.com/office/drawing/2014/main" id="{60AD5FA2-26DD-0761-8418-13C801CAD7B4}"/>
                    </a:ext>
                  </a:extLst>
                </p14:cNvPr>
                <p14:cNvContentPartPr/>
                <p14:nvPr/>
              </p14:nvContentPartPr>
              <p14:xfrm>
                <a:off x="4877280" y="4996940"/>
                <a:ext cx="119880" cy="120240"/>
              </p14:xfrm>
            </p:contentPart>
          </mc:Choice>
          <mc:Fallback>
            <p:pic>
              <p:nvPicPr>
                <p:cNvPr id="1071" name="Encre 1070">
                  <a:extLst>
                    <a:ext uri="{FF2B5EF4-FFF2-40B4-BE49-F238E27FC236}">
                      <a16:creationId xmlns:a16="http://schemas.microsoft.com/office/drawing/2014/main" id="{60AD5FA2-26DD-0761-8418-13C801CAD7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71160" y="4990820"/>
                  <a:ext cx="132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2" name="Encre 1071">
                  <a:extLst>
                    <a:ext uri="{FF2B5EF4-FFF2-40B4-BE49-F238E27FC236}">
                      <a16:creationId xmlns:a16="http://schemas.microsoft.com/office/drawing/2014/main" id="{737277C3-B83C-EA75-8474-CF4FEAA61417}"/>
                    </a:ext>
                  </a:extLst>
                </p14:cNvPr>
                <p14:cNvContentPartPr/>
                <p14:nvPr/>
              </p14:nvContentPartPr>
              <p14:xfrm>
                <a:off x="4429800" y="4662140"/>
                <a:ext cx="607320" cy="104760"/>
              </p14:xfrm>
            </p:contentPart>
          </mc:Choice>
          <mc:Fallback>
            <p:pic>
              <p:nvPicPr>
                <p:cNvPr id="1072" name="Encre 1071">
                  <a:extLst>
                    <a:ext uri="{FF2B5EF4-FFF2-40B4-BE49-F238E27FC236}">
                      <a16:creationId xmlns:a16="http://schemas.microsoft.com/office/drawing/2014/main" id="{737277C3-B83C-EA75-8474-CF4FEAA614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23680" y="4656020"/>
                  <a:ext cx="619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2AD5F66D-0A7D-2D2E-342F-C4E9087E48E3}"/>
                    </a:ext>
                  </a:extLst>
                </p14:cNvPr>
                <p14:cNvContentPartPr/>
                <p14:nvPr/>
              </p14:nvContentPartPr>
              <p14:xfrm>
                <a:off x="5303880" y="4828100"/>
                <a:ext cx="132120" cy="30600"/>
              </p14:xfrm>
            </p:contentPart>
          </mc:Choice>
          <mc:Fallback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2AD5F66D-0A7D-2D2E-342F-C4E9087E48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97760" y="4821980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74" name="Encre 1073">
                  <a:extLst>
                    <a:ext uri="{FF2B5EF4-FFF2-40B4-BE49-F238E27FC236}">
                      <a16:creationId xmlns:a16="http://schemas.microsoft.com/office/drawing/2014/main" id="{7F56AC87-C4EB-C80A-1502-9D647611163C}"/>
                    </a:ext>
                  </a:extLst>
                </p14:cNvPr>
                <p14:cNvContentPartPr/>
                <p14:nvPr/>
              </p14:nvContentPartPr>
              <p14:xfrm>
                <a:off x="5332680" y="4897220"/>
                <a:ext cx="175320" cy="61560"/>
              </p14:xfrm>
            </p:contentPart>
          </mc:Choice>
          <mc:Fallback>
            <p:pic>
              <p:nvPicPr>
                <p:cNvPr id="1074" name="Encre 1073">
                  <a:extLst>
                    <a:ext uri="{FF2B5EF4-FFF2-40B4-BE49-F238E27FC236}">
                      <a16:creationId xmlns:a16="http://schemas.microsoft.com/office/drawing/2014/main" id="{7F56AC87-C4EB-C80A-1502-9D64761116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26560" y="4891100"/>
                  <a:ext cx="187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5" name="Encre 1074">
                  <a:extLst>
                    <a:ext uri="{FF2B5EF4-FFF2-40B4-BE49-F238E27FC236}">
                      <a16:creationId xmlns:a16="http://schemas.microsoft.com/office/drawing/2014/main" id="{BEA46D1C-49AC-A459-6232-8963073BDAEA}"/>
                    </a:ext>
                  </a:extLst>
                </p14:cNvPr>
                <p14:cNvContentPartPr/>
                <p14:nvPr/>
              </p14:nvContentPartPr>
              <p14:xfrm>
                <a:off x="5573880" y="4784900"/>
                <a:ext cx="156240" cy="279360"/>
              </p14:xfrm>
            </p:contentPart>
          </mc:Choice>
          <mc:Fallback>
            <p:pic>
              <p:nvPicPr>
                <p:cNvPr id="1075" name="Encre 1074">
                  <a:extLst>
                    <a:ext uri="{FF2B5EF4-FFF2-40B4-BE49-F238E27FC236}">
                      <a16:creationId xmlns:a16="http://schemas.microsoft.com/office/drawing/2014/main" id="{BEA46D1C-49AC-A459-6232-8963073BD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67760" y="4778780"/>
                  <a:ext cx="168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6" name="Encre 1075">
                  <a:extLst>
                    <a:ext uri="{FF2B5EF4-FFF2-40B4-BE49-F238E27FC236}">
                      <a16:creationId xmlns:a16="http://schemas.microsoft.com/office/drawing/2014/main" id="{54331C6C-EE01-92A5-DA10-D2108DE95184}"/>
                    </a:ext>
                  </a:extLst>
                </p14:cNvPr>
                <p14:cNvContentPartPr/>
                <p14:nvPr/>
              </p14:nvContentPartPr>
              <p14:xfrm>
                <a:off x="5484240" y="4636940"/>
                <a:ext cx="408960" cy="98280"/>
              </p14:xfrm>
            </p:contentPart>
          </mc:Choice>
          <mc:Fallback>
            <p:pic>
              <p:nvPicPr>
                <p:cNvPr id="1076" name="Encre 1075">
                  <a:extLst>
                    <a:ext uri="{FF2B5EF4-FFF2-40B4-BE49-F238E27FC236}">
                      <a16:creationId xmlns:a16="http://schemas.microsoft.com/office/drawing/2014/main" id="{54331C6C-EE01-92A5-DA10-D2108DE951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78120" y="4630820"/>
                  <a:ext cx="421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48" name="Encre 2047">
                  <a:extLst>
                    <a:ext uri="{FF2B5EF4-FFF2-40B4-BE49-F238E27FC236}">
                      <a16:creationId xmlns:a16="http://schemas.microsoft.com/office/drawing/2014/main" id="{E41A47B6-F555-0CFF-D5AD-1CA530A054E5}"/>
                    </a:ext>
                  </a:extLst>
                </p14:cNvPr>
                <p14:cNvContentPartPr/>
                <p14:nvPr/>
              </p14:nvContentPartPr>
              <p14:xfrm>
                <a:off x="4539240" y="5262980"/>
                <a:ext cx="264600" cy="638640"/>
              </p14:xfrm>
            </p:contentPart>
          </mc:Choice>
          <mc:Fallback>
            <p:pic>
              <p:nvPicPr>
                <p:cNvPr id="2048" name="Encre 2047">
                  <a:extLst>
                    <a:ext uri="{FF2B5EF4-FFF2-40B4-BE49-F238E27FC236}">
                      <a16:creationId xmlns:a16="http://schemas.microsoft.com/office/drawing/2014/main" id="{E41A47B6-F555-0CFF-D5AD-1CA530A054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33120" y="5256860"/>
                  <a:ext cx="2768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49" name="Encre 2048">
                  <a:extLst>
                    <a:ext uri="{FF2B5EF4-FFF2-40B4-BE49-F238E27FC236}">
                      <a16:creationId xmlns:a16="http://schemas.microsoft.com/office/drawing/2014/main" id="{20659155-BB61-C20B-8F4B-94FCD8D93E88}"/>
                    </a:ext>
                  </a:extLst>
                </p14:cNvPr>
                <p14:cNvContentPartPr/>
                <p14:nvPr/>
              </p14:nvContentPartPr>
              <p14:xfrm>
                <a:off x="4913640" y="5503820"/>
                <a:ext cx="190440" cy="214200"/>
              </p14:xfrm>
            </p:contentPart>
          </mc:Choice>
          <mc:Fallback>
            <p:pic>
              <p:nvPicPr>
                <p:cNvPr id="2049" name="Encre 2048">
                  <a:extLst>
                    <a:ext uri="{FF2B5EF4-FFF2-40B4-BE49-F238E27FC236}">
                      <a16:creationId xmlns:a16="http://schemas.microsoft.com/office/drawing/2014/main" id="{20659155-BB61-C20B-8F4B-94FCD8D93E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7520" y="5497700"/>
                  <a:ext cx="202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50" name="Encre 2049">
                  <a:extLst>
                    <a:ext uri="{FF2B5EF4-FFF2-40B4-BE49-F238E27FC236}">
                      <a16:creationId xmlns:a16="http://schemas.microsoft.com/office/drawing/2014/main" id="{DE368151-8F13-E656-393A-6C6963255E79}"/>
                    </a:ext>
                  </a:extLst>
                </p14:cNvPr>
                <p14:cNvContentPartPr/>
                <p14:nvPr/>
              </p14:nvContentPartPr>
              <p14:xfrm>
                <a:off x="5249160" y="5538380"/>
                <a:ext cx="171000" cy="56520"/>
              </p14:xfrm>
            </p:contentPart>
          </mc:Choice>
          <mc:Fallback>
            <p:pic>
              <p:nvPicPr>
                <p:cNvPr id="2050" name="Encre 2049">
                  <a:extLst>
                    <a:ext uri="{FF2B5EF4-FFF2-40B4-BE49-F238E27FC236}">
                      <a16:creationId xmlns:a16="http://schemas.microsoft.com/office/drawing/2014/main" id="{DE368151-8F13-E656-393A-6C6963255E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43040" y="5532260"/>
                  <a:ext cx="183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51" name="Encre 2050">
                  <a:extLst>
                    <a:ext uri="{FF2B5EF4-FFF2-40B4-BE49-F238E27FC236}">
                      <a16:creationId xmlns:a16="http://schemas.microsoft.com/office/drawing/2014/main" id="{319ED7FE-90C2-4472-BB72-063F788636B2}"/>
                    </a:ext>
                  </a:extLst>
                </p14:cNvPr>
                <p14:cNvContentPartPr/>
                <p14:nvPr/>
              </p14:nvContentPartPr>
              <p14:xfrm>
                <a:off x="5307840" y="5639180"/>
                <a:ext cx="168480" cy="46080"/>
              </p14:xfrm>
            </p:contentPart>
          </mc:Choice>
          <mc:Fallback>
            <p:pic>
              <p:nvPicPr>
                <p:cNvPr id="2051" name="Encre 2050">
                  <a:extLst>
                    <a:ext uri="{FF2B5EF4-FFF2-40B4-BE49-F238E27FC236}">
                      <a16:creationId xmlns:a16="http://schemas.microsoft.com/office/drawing/2014/main" id="{319ED7FE-90C2-4472-BB72-063F788636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01720" y="5633060"/>
                  <a:ext cx="180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53" name="Encre 2052">
                  <a:extLst>
                    <a:ext uri="{FF2B5EF4-FFF2-40B4-BE49-F238E27FC236}">
                      <a16:creationId xmlns:a16="http://schemas.microsoft.com/office/drawing/2014/main" id="{37722A85-5609-9D53-CF98-7C63031F3240}"/>
                    </a:ext>
                  </a:extLst>
                </p14:cNvPr>
                <p14:cNvContentPartPr/>
                <p14:nvPr/>
              </p14:nvContentPartPr>
              <p14:xfrm>
                <a:off x="5693040" y="5431460"/>
                <a:ext cx="162720" cy="281880"/>
              </p14:xfrm>
            </p:contentPart>
          </mc:Choice>
          <mc:Fallback>
            <p:pic>
              <p:nvPicPr>
                <p:cNvPr id="2053" name="Encre 2052">
                  <a:extLst>
                    <a:ext uri="{FF2B5EF4-FFF2-40B4-BE49-F238E27FC236}">
                      <a16:creationId xmlns:a16="http://schemas.microsoft.com/office/drawing/2014/main" id="{37722A85-5609-9D53-CF98-7C63031F3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86920" y="5425340"/>
                  <a:ext cx="174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54" name="Encre 2053">
                  <a:extLst>
                    <a:ext uri="{FF2B5EF4-FFF2-40B4-BE49-F238E27FC236}">
                      <a16:creationId xmlns:a16="http://schemas.microsoft.com/office/drawing/2014/main" id="{B7BC81E4-654F-4D5E-498D-3F9901A49E27}"/>
                    </a:ext>
                  </a:extLst>
                </p14:cNvPr>
                <p14:cNvContentPartPr/>
                <p14:nvPr/>
              </p14:nvContentPartPr>
              <p14:xfrm>
                <a:off x="5577840" y="5254700"/>
                <a:ext cx="425520" cy="103320"/>
              </p14:xfrm>
            </p:contentPart>
          </mc:Choice>
          <mc:Fallback>
            <p:pic>
              <p:nvPicPr>
                <p:cNvPr id="2054" name="Encre 2053">
                  <a:extLst>
                    <a:ext uri="{FF2B5EF4-FFF2-40B4-BE49-F238E27FC236}">
                      <a16:creationId xmlns:a16="http://schemas.microsoft.com/office/drawing/2014/main" id="{B7BC81E4-654F-4D5E-498D-3F9901A49E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71720" y="5248580"/>
                  <a:ext cx="43776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512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8</a:t>
            </a:fld>
            <a:endParaRPr lang="fr-BE"/>
          </a:p>
        </p:txBody>
      </p:sp>
      <p:pic>
        <p:nvPicPr>
          <p:cNvPr id="7" name="Picture 6" descr="C:\Users\vande\AppData\Local\Temp\SNAGHTML34e4543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6" y="1426833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vande\AppData\Local\Temp\SNAGHTML3b2b99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2805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ande\AppData\Local\Temp\SNAGHTML51f8ee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59" y="5599421"/>
            <a:ext cx="1143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vande\AppData\Local\Temp\SNAGHTML51fe70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31" y="4855375"/>
            <a:ext cx="1085275" cy="5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vande\AppData\Local\Temp\SNAGHTML525b76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54" y="3502347"/>
            <a:ext cx="1688580" cy="27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vande\AppData\Local\Temp\SNAGHTML525f93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9256"/>
            <a:ext cx="1704909" cy="23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78101" y="3340055"/>
            <a:ext cx="796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  Norme ANSI                Norme EURO                      </a:t>
            </a:r>
            <a:r>
              <a:rPr lang="fr-BE" dirty="0" err="1"/>
              <a:t>Multisim</a:t>
            </a:r>
            <a:r>
              <a:rPr lang="fr-BE" dirty="0"/>
              <a:t>                 TINKERCAD          </a:t>
            </a:r>
          </a:p>
        </p:txBody>
      </p:sp>
      <p:pic>
        <p:nvPicPr>
          <p:cNvPr id="3088" name="Picture 16" descr="C:\Users\vande\AppData\Local\Temp\SNAGHTML52af4f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8038" y="5215804"/>
            <a:ext cx="103490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:\Users\vande\AppData\Local\Temp\SNAGHTML531045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78" y="4831389"/>
            <a:ext cx="1784983" cy="64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5312158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31231" y="392757"/>
            <a:ext cx="2377767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F</a:t>
            </a:r>
            <a:r>
              <a:rPr lang="fr-BE" b="1" baseline="-25000" dirty="0">
                <a:solidFill>
                  <a:srgbClr val="FF0000"/>
                </a:solidFill>
              </a:rPr>
              <a:t>10</a:t>
            </a:r>
            <a:r>
              <a:rPr lang="fr-BE" b="1" dirty="0">
                <a:solidFill>
                  <a:srgbClr val="FF0000"/>
                </a:solidFill>
              </a:rPr>
              <a:t>=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fr-BE" b="1" dirty="0">
                <a:solidFill>
                  <a:srgbClr val="FF0000"/>
                </a:solidFill>
              </a:rPr>
              <a:t>           F</a:t>
            </a:r>
            <a:r>
              <a:rPr lang="fr-BE" b="1" baseline="-25000" dirty="0">
                <a:solidFill>
                  <a:srgbClr val="FF0000"/>
                </a:solidFill>
              </a:rPr>
              <a:t>5</a:t>
            </a:r>
            <a:r>
              <a:rPr lang="fr-BE" b="1" dirty="0">
                <a:solidFill>
                  <a:srgbClr val="FF0000"/>
                </a:solidFill>
              </a:rPr>
              <a:t>=Y’= F’</a:t>
            </a:r>
            <a:r>
              <a:rPr lang="fr-BE" b="1" baseline="-25000" dirty="0">
                <a:solidFill>
                  <a:srgbClr val="FF0000"/>
                </a:solidFill>
              </a:rPr>
              <a:t>10</a:t>
            </a:r>
            <a:endParaRPr lang="fr-BE" b="1" dirty="0">
              <a:solidFill>
                <a:srgbClr val="FF0000"/>
              </a:solidFill>
            </a:endParaRPr>
          </a:p>
          <a:p>
            <a:r>
              <a:rPr lang="fr-BE" b="1" dirty="0">
                <a:solidFill>
                  <a:srgbClr val="FF0000"/>
                </a:solidFill>
              </a:rPr>
              <a:t>F</a:t>
            </a:r>
            <a:r>
              <a:rPr lang="fr-BE" b="1" baseline="-25000" dirty="0">
                <a:solidFill>
                  <a:srgbClr val="FF0000"/>
                </a:solidFill>
              </a:rPr>
              <a:t>12</a:t>
            </a:r>
            <a:r>
              <a:rPr lang="fr-BE" b="1" dirty="0">
                <a:solidFill>
                  <a:srgbClr val="FF0000"/>
                </a:solidFill>
              </a:rPr>
              <a:t>= X           F</a:t>
            </a:r>
            <a:r>
              <a:rPr lang="fr-BE" b="1" baseline="-25000" dirty="0">
                <a:solidFill>
                  <a:srgbClr val="FF0000"/>
                </a:solidFill>
              </a:rPr>
              <a:t>3</a:t>
            </a:r>
            <a:r>
              <a:rPr lang="fr-BE" b="1" dirty="0">
                <a:solidFill>
                  <a:srgbClr val="FF0000"/>
                </a:solidFill>
              </a:rPr>
              <a:t>=F’</a:t>
            </a:r>
            <a:r>
              <a:rPr lang="fr-BE" b="1" baseline="-25000" dirty="0">
                <a:solidFill>
                  <a:srgbClr val="FF0000"/>
                </a:solidFill>
              </a:rPr>
              <a:t>12</a:t>
            </a:r>
            <a:r>
              <a:rPr lang="fr-BE" b="1" dirty="0">
                <a:solidFill>
                  <a:srgbClr val="FF0000"/>
                </a:solidFill>
              </a:rPr>
              <a:t> = X’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5477559" y="3787293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20244" y="3823363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391803" y="3710453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334488" y="3746523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697805F3-7134-7533-B183-1AD2585B8453}"/>
                  </a:ext>
                </a:extLst>
              </p14:cNvPr>
              <p14:cNvContentPartPr/>
              <p14:nvPr/>
            </p14:nvContentPartPr>
            <p14:xfrm>
              <a:off x="10388520" y="2730763"/>
              <a:ext cx="6120" cy="201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697805F3-7134-7533-B183-1AD2585B84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82400" y="2724643"/>
                <a:ext cx="183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D37621D-1D04-B407-3422-AE3FAFC946DB}"/>
              </a:ext>
            </a:extLst>
          </p:cNvPr>
          <p:cNvGrpSpPr/>
          <p:nvPr/>
        </p:nvGrpSpPr>
        <p:grpSpPr>
          <a:xfrm>
            <a:off x="1460640" y="3198020"/>
            <a:ext cx="615240" cy="196920"/>
            <a:chOff x="1460640" y="3198020"/>
            <a:chExt cx="61524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FA1370DC-34A8-9B4B-43EA-4363313FD1D9}"/>
                    </a:ext>
                  </a:extLst>
                </p14:cNvPr>
                <p14:cNvContentPartPr/>
                <p14:nvPr/>
              </p14:nvContentPartPr>
              <p14:xfrm>
                <a:off x="1460640" y="3209540"/>
                <a:ext cx="209160" cy="16776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FA1370DC-34A8-9B4B-43EA-4363313FD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4520" y="3203420"/>
                  <a:ext cx="221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F2791E33-CD5C-AB2A-B3B8-8C40586979F5}"/>
                    </a:ext>
                  </a:extLst>
                </p14:cNvPr>
                <p14:cNvContentPartPr/>
                <p14:nvPr/>
              </p14:nvContentPartPr>
              <p14:xfrm>
                <a:off x="1692120" y="3198020"/>
                <a:ext cx="383760" cy="1969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F2791E33-CD5C-AB2A-B3B8-8C4058697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6000" y="3191900"/>
                  <a:ext cx="39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8C366FFD-8C43-9630-BCBF-03612AAF5132}"/>
                    </a:ext>
                  </a:extLst>
                </p14:cNvPr>
                <p14:cNvContentPartPr/>
                <p14:nvPr/>
              </p14:nvContentPartPr>
              <p14:xfrm>
                <a:off x="1926480" y="3247340"/>
                <a:ext cx="97200" cy="468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8C366FFD-8C43-9630-BCBF-03612AAF51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0360" y="3241220"/>
                  <a:ext cx="1094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1C7D43E-CE80-0E13-0802-EFA7834797FD}"/>
              </a:ext>
            </a:extLst>
          </p:cNvPr>
          <p:cNvGrpSpPr/>
          <p:nvPr/>
        </p:nvGrpSpPr>
        <p:grpSpPr>
          <a:xfrm>
            <a:off x="1817760" y="5984060"/>
            <a:ext cx="410400" cy="210600"/>
            <a:chOff x="1817760" y="5984060"/>
            <a:chExt cx="41040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A5FC4A08-B285-EBD6-C9FD-32C6042E4A52}"/>
                    </a:ext>
                  </a:extLst>
                </p14:cNvPr>
                <p14:cNvContentPartPr/>
                <p14:nvPr/>
              </p14:nvContentPartPr>
              <p14:xfrm>
                <a:off x="1817760" y="5996300"/>
                <a:ext cx="108000" cy="19836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A5FC4A08-B285-EBD6-C9FD-32C6042E4A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1640" y="5990180"/>
                  <a:ext cx="120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767B6214-AD08-C33F-981D-5C734F39361F}"/>
                    </a:ext>
                  </a:extLst>
                </p14:cNvPr>
                <p14:cNvContentPartPr/>
                <p14:nvPr/>
              </p14:nvContentPartPr>
              <p14:xfrm>
                <a:off x="1974360" y="5984060"/>
                <a:ext cx="102960" cy="17928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767B6214-AD08-C33F-981D-5C734F3936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8240" y="5977940"/>
                  <a:ext cx="115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2297B3EF-FF01-CCB4-009A-789D248A0212}"/>
                    </a:ext>
                  </a:extLst>
                </p14:cNvPr>
                <p14:cNvContentPartPr/>
                <p14:nvPr/>
              </p14:nvContentPartPr>
              <p14:xfrm>
                <a:off x="1957800" y="6061100"/>
                <a:ext cx="69120" cy="3456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2297B3EF-FF01-CCB4-009A-789D248A02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1680" y="6054980"/>
                  <a:ext cx="81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81C2515-F485-6F5B-4D07-903C5294C8CC}"/>
                    </a:ext>
                  </a:extLst>
                </p14:cNvPr>
                <p14:cNvContentPartPr/>
                <p14:nvPr/>
              </p14:nvContentPartPr>
              <p14:xfrm>
                <a:off x="2094600" y="5994140"/>
                <a:ext cx="133560" cy="1706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81C2515-F485-6F5B-4D07-903C5294C8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8480" y="5988020"/>
                  <a:ext cx="1458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A9823BC-1F5F-0A90-9605-89F9E7C70F91}"/>
              </a:ext>
            </a:extLst>
          </p:cNvPr>
          <p:cNvGrpSpPr/>
          <p:nvPr/>
        </p:nvGrpSpPr>
        <p:grpSpPr>
          <a:xfrm>
            <a:off x="4382400" y="5809100"/>
            <a:ext cx="789480" cy="267480"/>
            <a:chOff x="4382400" y="5809100"/>
            <a:chExt cx="7894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C7CC5AD-6319-FE46-B549-8186F112DE38}"/>
                    </a:ext>
                  </a:extLst>
                </p14:cNvPr>
                <p14:cNvContentPartPr/>
                <p14:nvPr/>
              </p14:nvContentPartPr>
              <p14:xfrm>
                <a:off x="4687680" y="5836820"/>
                <a:ext cx="24840" cy="16272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C7CC5AD-6319-FE46-B549-8186F112DE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81560" y="5830700"/>
                  <a:ext cx="37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80CA1637-44E9-E356-EAE1-5DE251129D1A}"/>
                    </a:ext>
                  </a:extLst>
                </p14:cNvPr>
                <p14:cNvContentPartPr/>
                <p14:nvPr/>
              </p14:nvContentPartPr>
              <p14:xfrm>
                <a:off x="4664280" y="5809100"/>
                <a:ext cx="263880" cy="22464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80CA1637-44E9-E356-EAE1-5DE251129D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8160" y="5802980"/>
                  <a:ext cx="276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CFB8FFAF-A1C1-41C5-829E-16A4363827B5}"/>
                    </a:ext>
                  </a:extLst>
                </p14:cNvPr>
                <p14:cNvContentPartPr/>
                <p14:nvPr/>
              </p14:nvContentPartPr>
              <p14:xfrm>
                <a:off x="4896480" y="5855540"/>
                <a:ext cx="99360" cy="7488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CFB8FFAF-A1C1-41C5-829E-16A4363827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0360" y="5849420"/>
                  <a:ext cx="111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E740C063-3CE9-41AD-79BC-2DF0DF47D0B3}"/>
                    </a:ext>
                  </a:extLst>
                </p14:cNvPr>
                <p14:cNvContentPartPr/>
                <p14:nvPr/>
              </p14:nvContentPartPr>
              <p14:xfrm>
                <a:off x="4958400" y="5868500"/>
                <a:ext cx="213480" cy="3024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E740C063-3CE9-41AD-79BC-2DF0DF47D0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52280" y="5862380"/>
                  <a:ext cx="225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3CA9E2A0-21EF-0870-3797-9659D6134CD5}"/>
                    </a:ext>
                  </a:extLst>
                </p14:cNvPr>
                <p14:cNvContentPartPr/>
                <p14:nvPr/>
              </p14:nvContentPartPr>
              <p14:xfrm>
                <a:off x="4433880" y="5916380"/>
                <a:ext cx="171720" cy="547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3CA9E2A0-21EF-0870-3797-9659D6134C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7760" y="5910260"/>
                  <a:ext cx="18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CEE7A08-C6B7-4991-071B-31A792714431}"/>
                    </a:ext>
                  </a:extLst>
                </p14:cNvPr>
                <p14:cNvContentPartPr/>
                <p14:nvPr/>
              </p14:nvContentPartPr>
              <p14:xfrm>
                <a:off x="4585440" y="5924660"/>
                <a:ext cx="56880" cy="720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CEE7A08-C6B7-4991-071B-31A7927144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9320" y="5918540"/>
                  <a:ext cx="69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EF0331AD-0AF5-6E58-0BFE-7FD2F08E08DA}"/>
                    </a:ext>
                  </a:extLst>
                </p14:cNvPr>
                <p14:cNvContentPartPr/>
                <p14:nvPr/>
              </p14:nvContentPartPr>
              <p14:xfrm>
                <a:off x="4382400" y="6009260"/>
                <a:ext cx="276480" cy="6732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EF0331AD-0AF5-6E58-0BFE-7FD2F08E08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76280" y="6003140"/>
                  <a:ext cx="288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5C84B555-ABE7-B246-E356-FBDC01A32734}"/>
                    </a:ext>
                  </a:extLst>
                </p14:cNvPr>
                <p14:cNvContentPartPr/>
                <p14:nvPr/>
              </p14:nvContentPartPr>
              <p14:xfrm>
                <a:off x="4744560" y="5911700"/>
                <a:ext cx="60840" cy="6408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5C84B555-ABE7-B246-E356-FBDC01A327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38440" y="5905580"/>
                  <a:ext cx="730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784B20A5-B3B7-D76C-7CAA-DA0C6110DAFD}"/>
                  </a:ext>
                </a:extLst>
              </p14:cNvPr>
              <p14:cNvContentPartPr/>
              <p14:nvPr/>
            </p14:nvContentPartPr>
            <p14:xfrm>
              <a:off x="7426273" y="6139117"/>
              <a:ext cx="360" cy="36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784B20A5-B3B7-D76C-7CAA-DA0C6110DA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20153" y="61329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C313A5FD-9B67-0134-9C5A-25CD6D3B682F}"/>
                  </a:ext>
                </a:extLst>
              </p14:cNvPr>
              <p14:cNvContentPartPr/>
              <p14:nvPr/>
            </p14:nvContentPartPr>
            <p14:xfrm>
              <a:off x="8355433" y="6360157"/>
              <a:ext cx="6840" cy="1080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C313A5FD-9B67-0134-9C5A-25CD6D3B68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49313" y="6354037"/>
                <a:ext cx="19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37F050F2-B135-E47B-6CDE-9D6A7358E68F}"/>
                  </a:ext>
                </a:extLst>
              </p14:cNvPr>
              <p14:cNvContentPartPr/>
              <p14:nvPr/>
            </p14:nvContentPartPr>
            <p14:xfrm>
              <a:off x="7372273" y="5261077"/>
              <a:ext cx="720" cy="252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37F050F2-B135-E47B-6CDE-9D6A7358E6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66153" y="5254957"/>
                <a:ext cx="12960" cy="1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2" name="Groupe 1051">
            <a:extLst>
              <a:ext uri="{FF2B5EF4-FFF2-40B4-BE49-F238E27FC236}">
                <a16:creationId xmlns:a16="http://schemas.microsoft.com/office/drawing/2014/main" id="{20C491A1-A967-F381-FD14-9CAB0B6D476B}"/>
              </a:ext>
            </a:extLst>
          </p:cNvPr>
          <p:cNvGrpSpPr/>
          <p:nvPr/>
        </p:nvGrpSpPr>
        <p:grpSpPr>
          <a:xfrm>
            <a:off x="5929393" y="6012757"/>
            <a:ext cx="1083960" cy="497880"/>
            <a:chOff x="5929393" y="6012757"/>
            <a:chExt cx="108396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CCB09C58-719C-8F59-96CC-2FD752814275}"/>
                    </a:ext>
                  </a:extLst>
                </p14:cNvPr>
                <p14:cNvContentPartPr/>
                <p14:nvPr/>
              </p14:nvContentPartPr>
              <p14:xfrm>
                <a:off x="6044593" y="6288877"/>
                <a:ext cx="154800" cy="97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CCB09C58-719C-8F59-96CC-2FD7528142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38473" y="6282757"/>
                  <a:ext cx="167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BFBB011-235F-EA26-CCAD-568B19BEE3FF}"/>
                    </a:ext>
                  </a:extLst>
                </p14:cNvPr>
                <p14:cNvContentPartPr/>
                <p14:nvPr/>
              </p14:nvContentPartPr>
              <p14:xfrm>
                <a:off x="6174913" y="6227677"/>
                <a:ext cx="40680" cy="11160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BFBB011-235F-EA26-CCAD-568B19BEE3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68793" y="6221557"/>
                  <a:ext cx="52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C178F8A-1180-6FC6-5C02-DF2ED19C3115}"/>
                    </a:ext>
                  </a:extLst>
                </p14:cNvPr>
                <p14:cNvContentPartPr/>
                <p14:nvPr/>
              </p14:nvContentPartPr>
              <p14:xfrm>
                <a:off x="6167353" y="6237397"/>
                <a:ext cx="176400" cy="1173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C178F8A-1180-6FC6-5C02-DF2ED19C31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61233" y="6231277"/>
                  <a:ext cx="188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8100053-228B-3095-2CD6-F85B52C19D83}"/>
                    </a:ext>
                  </a:extLst>
                </p14:cNvPr>
                <p14:cNvContentPartPr/>
                <p14:nvPr/>
              </p14:nvContentPartPr>
              <p14:xfrm>
                <a:off x="6340153" y="6239197"/>
                <a:ext cx="72720" cy="4896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8100053-228B-3095-2CD6-F85B52C19D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34033" y="6233077"/>
                  <a:ext cx="84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36A98B87-B6AE-F37C-6565-261C6186021C}"/>
                    </a:ext>
                  </a:extLst>
                </p14:cNvPr>
                <p14:cNvContentPartPr/>
                <p14:nvPr/>
              </p14:nvContentPartPr>
              <p14:xfrm>
                <a:off x="6401713" y="6231997"/>
                <a:ext cx="124560" cy="3024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36A98B87-B6AE-F37C-6565-261C618602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95593" y="6225877"/>
                  <a:ext cx="13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6B3ED08E-1B48-0983-11A0-43D1CF61CE37}"/>
                    </a:ext>
                  </a:extLst>
                </p14:cNvPr>
                <p14:cNvContentPartPr/>
                <p14:nvPr/>
              </p14:nvContentPartPr>
              <p14:xfrm>
                <a:off x="6196513" y="6361957"/>
                <a:ext cx="48240" cy="2232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6B3ED08E-1B48-0983-11A0-43D1CF61CE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90393" y="6355837"/>
                  <a:ext cx="60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4" name="Encre 1023">
                  <a:extLst>
                    <a:ext uri="{FF2B5EF4-FFF2-40B4-BE49-F238E27FC236}">
                      <a16:creationId xmlns:a16="http://schemas.microsoft.com/office/drawing/2014/main" id="{3EF1AACA-C32D-C11C-94D5-B90469DC7CDA}"/>
                    </a:ext>
                  </a:extLst>
                </p14:cNvPr>
                <p14:cNvContentPartPr/>
                <p14:nvPr/>
              </p14:nvContentPartPr>
              <p14:xfrm>
                <a:off x="6199033" y="6335677"/>
                <a:ext cx="56880" cy="37800"/>
              </p14:xfrm>
            </p:contentPart>
          </mc:Choice>
          <mc:Fallback>
            <p:pic>
              <p:nvPicPr>
                <p:cNvPr id="1024" name="Encre 1023">
                  <a:extLst>
                    <a:ext uri="{FF2B5EF4-FFF2-40B4-BE49-F238E27FC236}">
                      <a16:creationId xmlns:a16="http://schemas.microsoft.com/office/drawing/2014/main" id="{3EF1AACA-C32D-C11C-94D5-B90469DC7C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2913" y="6329557"/>
                  <a:ext cx="69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5" name="Encre 1024">
                  <a:extLst>
                    <a:ext uri="{FF2B5EF4-FFF2-40B4-BE49-F238E27FC236}">
                      <a16:creationId xmlns:a16="http://schemas.microsoft.com/office/drawing/2014/main" id="{FA37E482-24E3-B1CC-D4E3-6AAF0DDEAC46}"/>
                    </a:ext>
                  </a:extLst>
                </p14:cNvPr>
                <p14:cNvContentPartPr/>
                <p14:nvPr/>
              </p14:nvContentPartPr>
              <p14:xfrm>
                <a:off x="6507913" y="6199237"/>
                <a:ext cx="133560" cy="36720"/>
              </p14:xfrm>
            </p:contentPart>
          </mc:Choice>
          <mc:Fallback>
            <p:pic>
              <p:nvPicPr>
                <p:cNvPr id="1025" name="Encre 1024">
                  <a:extLst>
                    <a:ext uri="{FF2B5EF4-FFF2-40B4-BE49-F238E27FC236}">
                      <a16:creationId xmlns:a16="http://schemas.microsoft.com/office/drawing/2014/main" id="{FA37E482-24E3-B1CC-D4E3-6AAF0DDEAC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1793" y="6193117"/>
                  <a:ext cx="145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7" name="Encre 1026">
                  <a:extLst>
                    <a:ext uri="{FF2B5EF4-FFF2-40B4-BE49-F238E27FC236}">
                      <a16:creationId xmlns:a16="http://schemas.microsoft.com/office/drawing/2014/main" id="{074AAAA7-9C70-E030-743B-D7FADD82E7A0}"/>
                    </a:ext>
                  </a:extLst>
                </p14:cNvPr>
                <p14:cNvContentPartPr/>
                <p14:nvPr/>
              </p14:nvContentPartPr>
              <p14:xfrm>
                <a:off x="6605473" y="6113197"/>
                <a:ext cx="59040" cy="156600"/>
              </p14:xfrm>
            </p:contentPart>
          </mc:Choice>
          <mc:Fallback>
            <p:pic>
              <p:nvPicPr>
                <p:cNvPr id="1027" name="Encre 1026">
                  <a:extLst>
                    <a:ext uri="{FF2B5EF4-FFF2-40B4-BE49-F238E27FC236}">
                      <a16:creationId xmlns:a16="http://schemas.microsoft.com/office/drawing/2014/main" id="{074AAAA7-9C70-E030-743B-D7FADD82E7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353" y="6107077"/>
                  <a:ext cx="71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9" name="Encre 1028">
                  <a:extLst>
                    <a:ext uri="{FF2B5EF4-FFF2-40B4-BE49-F238E27FC236}">
                      <a16:creationId xmlns:a16="http://schemas.microsoft.com/office/drawing/2014/main" id="{419AF3F7-E27A-1B8E-BA93-0C18613EAD16}"/>
                    </a:ext>
                  </a:extLst>
                </p14:cNvPr>
                <p14:cNvContentPartPr/>
                <p14:nvPr/>
              </p14:nvContentPartPr>
              <p14:xfrm>
                <a:off x="6617713" y="6102037"/>
                <a:ext cx="185400" cy="156960"/>
              </p14:xfrm>
            </p:contentPart>
          </mc:Choice>
          <mc:Fallback>
            <p:pic>
              <p:nvPicPr>
                <p:cNvPr id="1029" name="Encre 1028">
                  <a:extLst>
                    <a:ext uri="{FF2B5EF4-FFF2-40B4-BE49-F238E27FC236}">
                      <a16:creationId xmlns:a16="http://schemas.microsoft.com/office/drawing/2014/main" id="{419AF3F7-E27A-1B8E-BA93-0C18613EAD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1593" y="6095917"/>
                  <a:ext cx="197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E7472E49-E46C-9011-6D96-EF4A0632885C}"/>
                    </a:ext>
                  </a:extLst>
                </p14:cNvPr>
                <p14:cNvContentPartPr/>
                <p14:nvPr/>
              </p14:nvContentPartPr>
              <p14:xfrm>
                <a:off x="6782233" y="6127597"/>
                <a:ext cx="58680" cy="43560"/>
              </p14:xfrm>
            </p:contentPart>
          </mc:Choice>
          <mc:Fallback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E7472E49-E46C-9011-6D96-EF4A06328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76113" y="6121477"/>
                  <a:ext cx="70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FB0A089F-39DF-1075-5BDD-9F6BEC9320F4}"/>
                    </a:ext>
                  </a:extLst>
                </p14:cNvPr>
                <p14:cNvContentPartPr/>
                <p14:nvPr/>
              </p14:nvContentPartPr>
              <p14:xfrm>
                <a:off x="6854593" y="6116797"/>
                <a:ext cx="72000" cy="864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FB0A089F-39DF-1075-5BDD-9F6BEC9320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8473" y="6110677"/>
                  <a:ext cx="84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8D402228-23D5-21A7-1F7A-53020A3A3E9A}"/>
                    </a:ext>
                  </a:extLst>
                </p14:cNvPr>
                <p14:cNvContentPartPr/>
                <p14:nvPr/>
              </p14:nvContentPartPr>
              <p14:xfrm>
                <a:off x="5929393" y="6213997"/>
                <a:ext cx="21600" cy="72360"/>
              </p14:xfrm>
            </p:contentPart>
          </mc:Choice>
          <mc:Fallback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8D402228-23D5-21A7-1F7A-53020A3A3E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23273" y="6207877"/>
                  <a:ext cx="3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6" name="Encre 1035">
                  <a:extLst>
                    <a:ext uri="{FF2B5EF4-FFF2-40B4-BE49-F238E27FC236}">
                      <a16:creationId xmlns:a16="http://schemas.microsoft.com/office/drawing/2014/main" id="{AE29C2D6-0899-EE53-8F03-D30118A4E047}"/>
                    </a:ext>
                  </a:extLst>
                </p14:cNvPr>
                <p14:cNvContentPartPr/>
                <p14:nvPr/>
              </p14:nvContentPartPr>
              <p14:xfrm>
                <a:off x="6382273" y="6114637"/>
                <a:ext cx="56520" cy="61560"/>
              </p14:xfrm>
            </p:contentPart>
          </mc:Choice>
          <mc:Fallback>
            <p:pic>
              <p:nvPicPr>
                <p:cNvPr id="1036" name="Encre 1035">
                  <a:extLst>
                    <a:ext uri="{FF2B5EF4-FFF2-40B4-BE49-F238E27FC236}">
                      <a16:creationId xmlns:a16="http://schemas.microsoft.com/office/drawing/2014/main" id="{AE29C2D6-0899-EE53-8F03-D30118A4E0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6153" y="6108517"/>
                  <a:ext cx="68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7" name="Encre 1036">
                  <a:extLst>
                    <a:ext uri="{FF2B5EF4-FFF2-40B4-BE49-F238E27FC236}">
                      <a16:creationId xmlns:a16="http://schemas.microsoft.com/office/drawing/2014/main" id="{A5CC27FE-1416-1E6C-1EAE-FF5D0716E180}"/>
                    </a:ext>
                  </a:extLst>
                </p14:cNvPr>
                <p14:cNvContentPartPr/>
                <p14:nvPr/>
              </p14:nvContentPartPr>
              <p14:xfrm>
                <a:off x="6536353" y="6087277"/>
                <a:ext cx="26280" cy="69840"/>
              </p14:xfrm>
            </p:contentPart>
          </mc:Choice>
          <mc:Fallback>
            <p:pic>
              <p:nvPicPr>
                <p:cNvPr id="1037" name="Encre 1036">
                  <a:extLst>
                    <a:ext uri="{FF2B5EF4-FFF2-40B4-BE49-F238E27FC236}">
                      <a16:creationId xmlns:a16="http://schemas.microsoft.com/office/drawing/2014/main" id="{A5CC27FE-1416-1E6C-1EAE-FF5D0716E1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0233" y="6081157"/>
                  <a:ext cx="38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5E8772B7-BB79-97AA-F5FD-9789F4AE6DB1}"/>
                    </a:ext>
                  </a:extLst>
                </p14:cNvPr>
                <p14:cNvContentPartPr/>
                <p14:nvPr/>
              </p14:nvContentPartPr>
              <p14:xfrm>
                <a:off x="6856753" y="6012757"/>
                <a:ext cx="18360" cy="3096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5E8772B7-BB79-97AA-F5FD-9789F4AE6D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0633" y="6006637"/>
                  <a:ext cx="30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9" name="Encre 1038">
                  <a:extLst>
                    <a:ext uri="{FF2B5EF4-FFF2-40B4-BE49-F238E27FC236}">
                      <a16:creationId xmlns:a16="http://schemas.microsoft.com/office/drawing/2014/main" id="{116493A0-B6C1-34B2-4F0F-DBBA1DDE6758}"/>
                    </a:ext>
                  </a:extLst>
                </p14:cNvPr>
                <p14:cNvContentPartPr/>
                <p14:nvPr/>
              </p14:nvContentPartPr>
              <p14:xfrm>
                <a:off x="6873673" y="6022117"/>
                <a:ext cx="3600" cy="65160"/>
              </p14:xfrm>
            </p:contentPart>
          </mc:Choice>
          <mc:Fallback>
            <p:pic>
              <p:nvPicPr>
                <p:cNvPr id="1039" name="Encre 1038">
                  <a:extLst>
                    <a:ext uri="{FF2B5EF4-FFF2-40B4-BE49-F238E27FC236}">
                      <a16:creationId xmlns:a16="http://schemas.microsoft.com/office/drawing/2014/main" id="{116493A0-B6C1-34B2-4F0F-DBBA1DDE67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67553" y="6015997"/>
                  <a:ext cx="15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E788B567-9C35-E689-6195-A727C71B5CB1}"/>
                    </a:ext>
                  </a:extLst>
                </p14:cNvPr>
                <p14:cNvContentPartPr/>
                <p14:nvPr/>
              </p14:nvContentPartPr>
              <p14:xfrm>
                <a:off x="6385513" y="6180877"/>
                <a:ext cx="720" cy="36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E788B567-9C35-E689-6195-A727C71B5C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9393" y="6174757"/>
                  <a:ext cx="1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A9EFBDFB-0FDD-1F2A-B87E-9A01385B276A}"/>
                    </a:ext>
                  </a:extLst>
                </p14:cNvPr>
                <p14:cNvContentPartPr/>
                <p14:nvPr/>
              </p14:nvContentPartPr>
              <p14:xfrm>
                <a:off x="6441313" y="6273037"/>
                <a:ext cx="47520" cy="165960"/>
              </p14:xfrm>
            </p:contentPart>
          </mc:Choice>
          <mc:Fallback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A9EFBDFB-0FDD-1F2A-B87E-9A01385B27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35193" y="6266917"/>
                  <a:ext cx="59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E854C6B2-B8AD-67B1-A013-1AF7E361A9ED}"/>
                    </a:ext>
                  </a:extLst>
                </p14:cNvPr>
                <p14:cNvContentPartPr/>
                <p14:nvPr/>
              </p14:nvContentPartPr>
              <p14:xfrm>
                <a:off x="6470833" y="6467077"/>
                <a:ext cx="61560" cy="43560"/>
              </p14:xfrm>
            </p:contentPart>
          </mc:Choice>
          <mc:Fallback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E854C6B2-B8AD-67B1-A013-1AF7E361A9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64713" y="6460957"/>
                  <a:ext cx="73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5D17D3A7-084C-3DB8-8F09-CD1D0A1FB76C}"/>
                    </a:ext>
                  </a:extLst>
                </p14:cNvPr>
                <p14:cNvContentPartPr/>
                <p14:nvPr/>
              </p14:nvContentPartPr>
              <p14:xfrm>
                <a:off x="6537433" y="6465637"/>
                <a:ext cx="34560" cy="2772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5D17D3A7-084C-3DB8-8F09-CD1D0A1FB76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31313" y="6459517"/>
                  <a:ext cx="46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46" name="Encre 1045">
                  <a:extLst>
                    <a:ext uri="{FF2B5EF4-FFF2-40B4-BE49-F238E27FC236}">
                      <a16:creationId xmlns:a16="http://schemas.microsoft.com/office/drawing/2014/main" id="{6E364DB7-26E2-9BBF-708A-BCC9C147BD75}"/>
                    </a:ext>
                  </a:extLst>
                </p14:cNvPr>
                <p14:cNvContentPartPr/>
                <p14:nvPr/>
              </p14:nvContentPartPr>
              <p14:xfrm>
                <a:off x="6562633" y="6425677"/>
                <a:ext cx="16200" cy="65880"/>
              </p14:xfrm>
            </p:contentPart>
          </mc:Choice>
          <mc:Fallback>
            <p:pic>
              <p:nvPicPr>
                <p:cNvPr id="1046" name="Encre 1045">
                  <a:extLst>
                    <a:ext uri="{FF2B5EF4-FFF2-40B4-BE49-F238E27FC236}">
                      <a16:creationId xmlns:a16="http://schemas.microsoft.com/office/drawing/2014/main" id="{6E364DB7-26E2-9BBF-708A-BCC9C147BD7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56513" y="6419557"/>
                  <a:ext cx="28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48" name="Encre 1047">
                  <a:extLst>
                    <a:ext uri="{FF2B5EF4-FFF2-40B4-BE49-F238E27FC236}">
                      <a16:creationId xmlns:a16="http://schemas.microsoft.com/office/drawing/2014/main" id="{199A3FEF-4930-D2DE-89C5-EDA1916049FC}"/>
                    </a:ext>
                  </a:extLst>
                </p14:cNvPr>
                <p14:cNvContentPartPr/>
                <p14:nvPr/>
              </p14:nvContentPartPr>
              <p14:xfrm>
                <a:off x="6915793" y="6131197"/>
                <a:ext cx="36720" cy="125280"/>
              </p14:xfrm>
            </p:contentPart>
          </mc:Choice>
          <mc:Fallback>
            <p:pic>
              <p:nvPicPr>
                <p:cNvPr id="1048" name="Encre 1047">
                  <a:extLst>
                    <a:ext uri="{FF2B5EF4-FFF2-40B4-BE49-F238E27FC236}">
                      <a16:creationId xmlns:a16="http://schemas.microsoft.com/office/drawing/2014/main" id="{199A3FEF-4930-D2DE-89C5-EDA191604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09673" y="6125077"/>
                  <a:ext cx="48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9" name="Encre 1048">
                  <a:extLst>
                    <a:ext uri="{FF2B5EF4-FFF2-40B4-BE49-F238E27FC236}">
                      <a16:creationId xmlns:a16="http://schemas.microsoft.com/office/drawing/2014/main" id="{A994EF3E-DBE3-5086-E952-70DA1613BC20}"/>
                    </a:ext>
                  </a:extLst>
                </p14:cNvPr>
                <p14:cNvContentPartPr/>
                <p14:nvPr/>
              </p14:nvContentPartPr>
              <p14:xfrm>
                <a:off x="6919393" y="6246757"/>
                <a:ext cx="54360" cy="43560"/>
              </p14:xfrm>
            </p:contentPart>
          </mc:Choice>
          <mc:Fallback>
            <p:pic>
              <p:nvPicPr>
                <p:cNvPr id="1049" name="Encre 1048">
                  <a:extLst>
                    <a:ext uri="{FF2B5EF4-FFF2-40B4-BE49-F238E27FC236}">
                      <a16:creationId xmlns:a16="http://schemas.microsoft.com/office/drawing/2014/main" id="{A994EF3E-DBE3-5086-E952-70DA1613BC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13273" y="6240637"/>
                  <a:ext cx="66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79BAF63B-5579-D182-C402-54374AA709FC}"/>
                    </a:ext>
                  </a:extLst>
                </p14:cNvPr>
                <p14:cNvContentPartPr/>
                <p14:nvPr/>
              </p14:nvContentPartPr>
              <p14:xfrm>
                <a:off x="6883033" y="6348277"/>
                <a:ext cx="127080" cy="78480"/>
              </p14:xfrm>
            </p:contentPart>
          </mc:Choice>
          <mc:Fallback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79BAF63B-5579-D182-C402-54374AA709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76913" y="6342157"/>
                  <a:ext cx="13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1" name="Encre 1050">
                  <a:extLst>
                    <a:ext uri="{FF2B5EF4-FFF2-40B4-BE49-F238E27FC236}">
                      <a16:creationId xmlns:a16="http://schemas.microsoft.com/office/drawing/2014/main" id="{5BCC9CAB-5653-B902-8306-C63060CD0BD9}"/>
                    </a:ext>
                  </a:extLst>
                </p14:cNvPr>
                <p14:cNvContentPartPr/>
                <p14:nvPr/>
              </p14:nvContentPartPr>
              <p14:xfrm>
                <a:off x="7007953" y="6305077"/>
                <a:ext cx="5400" cy="85320"/>
              </p14:xfrm>
            </p:contentPart>
          </mc:Choice>
          <mc:Fallback>
            <p:pic>
              <p:nvPicPr>
                <p:cNvPr id="1051" name="Encre 1050">
                  <a:extLst>
                    <a:ext uri="{FF2B5EF4-FFF2-40B4-BE49-F238E27FC236}">
                      <a16:creationId xmlns:a16="http://schemas.microsoft.com/office/drawing/2014/main" id="{5BCC9CAB-5653-B902-8306-C63060CD0B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01833" y="6298957"/>
                  <a:ext cx="1764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53" name="Encre 1052">
                <a:extLst>
                  <a:ext uri="{FF2B5EF4-FFF2-40B4-BE49-F238E27FC236}">
                    <a16:creationId xmlns:a16="http://schemas.microsoft.com/office/drawing/2014/main" id="{A1921BAB-2E2E-E214-D7B2-D1C61716995C}"/>
                  </a:ext>
                </a:extLst>
              </p14:cNvPr>
              <p14:cNvContentPartPr/>
              <p14:nvPr/>
            </p14:nvContentPartPr>
            <p14:xfrm>
              <a:off x="9962233" y="1975649"/>
              <a:ext cx="2520" cy="4680"/>
            </p14:xfrm>
          </p:contentPart>
        </mc:Choice>
        <mc:Fallback>
          <p:pic>
            <p:nvPicPr>
              <p:cNvPr id="1053" name="Encre 1052">
                <a:extLst>
                  <a:ext uri="{FF2B5EF4-FFF2-40B4-BE49-F238E27FC236}">
                    <a16:creationId xmlns:a16="http://schemas.microsoft.com/office/drawing/2014/main" id="{A1921BAB-2E2E-E214-D7B2-D1C61716995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956113" y="1969529"/>
                <a:ext cx="147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5" name="Groupe 1084">
            <a:extLst>
              <a:ext uri="{FF2B5EF4-FFF2-40B4-BE49-F238E27FC236}">
                <a16:creationId xmlns:a16="http://schemas.microsoft.com/office/drawing/2014/main" id="{8789F7EB-C656-C56E-98FB-01A0CAF7FE67}"/>
              </a:ext>
            </a:extLst>
          </p:cNvPr>
          <p:cNvGrpSpPr/>
          <p:nvPr/>
        </p:nvGrpSpPr>
        <p:grpSpPr>
          <a:xfrm>
            <a:off x="7931113" y="358169"/>
            <a:ext cx="1459080" cy="879120"/>
            <a:chOff x="7931113" y="358169"/>
            <a:chExt cx="1459080" cy="87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E3B11CC9-C289-4FFD-3B4B-1A35F6ABC342}"/>
                    </a:ext>
                  </a:extLst>
                </p14:cNvPr>
                <p14:cNvContentPartPr/>
                <p14:nvPr/>
              </p14:nvContentPartPr>
              <p14:xfrm>
                <a:off x="7995553" y="531689"/>
                <a:ext cx="97560" cy="21600"/>
              </p14:xfrm>
            </p:contentPart>
          </mc:Choice>
          <mc:Fallback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E3B11CC9-C289-4FFD-3B4B-1A35F6ABC34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89433" y="525569"/>
                  <a:ext cx="109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5" name="Encre 1054">
                  <a:extLst>
                    <a:ext uri="{FF2B5EF4-FFF2-40B4-BE49-F238E27FC236}">
                      <a16:creationId xmlns:a16="http://schemas.microsoft.com/office/drawing/2014/main" id="{2818609A-9C3E-7D70-44EE-469151A306A7}"/>
                    </a:ext>
                  </a:extLst>
                </p14:cNvPr>
                <p14:cNvContentPartPr/>
                <p14:nvPr/>
              </p14:nvContentPartPr>
              <p14:xfrm>
                <a:off x="8014273" y="608729"/>
                <a:ext cx="87120" cy="3960"/>
              </p14:xfrm>
            </p:contentPart>
          </mc:Choice>
          <mc:Fallback>
            <p:pic>
              <p:nvPicPr>
                <p:cNvPr id="1055" name="Encre 1054">
                  <a:extLst>
                    <a:ext uri="{FF2B5EF4-FFF2-40B4-BE49-F238E27FC236}">
                      <a16:creationId xmlns:a16="http://schemas.microsoft.com/office/drawing/2014/main" id="{2818609A-9C3E-7D70-44EE-469151A306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08153" y="602609"/>
                  <a:ext cx="99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59" name="Encre 1058">
                  <a:extLst>
                    <a:ext uri="{FF2B5EF4-FFF2-40B4-BE49-F238E27FC236}">
                      <a16:creationId xmlns:a16="http://schemas.microsoft.com/office/drawing/2014/main" id="{8202F2DA-C272-C3D4-7539-CEA3602D88A2}"/>
                    </a:ext>
                  </a:extLst>
                </p14:cNvPr>
                <p14:cNvContentPartPr/>
                <p14:nvPr/>
              </p14:nvContentPartPr>
              <p14:xfrm>
                <a:off x="8327473" y="482009"/>
                <a:ext cx="99000" cy="103320"/>
              </p14:xfrm>
            </p:contentPart>
          </mc:Choice>
          <mc:Fallback>
            <p:pic>
              <p:nvPicPr>
                <p:cNvPr id="1059" name="Encre 1058">
                  <a:extLst>
                    <a:ext uri="{FF2B5EF4-FFF2-40B4-BE49-F238E27FC236}">
                      <a16:creationId xmlns:a16="http://schemas.microsoft.com/office/drawing/2014/main" id="{8202F2DA-C272-C3D4-7539-CEA3602D88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21353" y="475889"/>
                  <a:ext cx="111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0" name="Encre 1059">
                  <a:extLst>
                    <a:ext uri="{FF2B5EF4-FFF2-40B4-BE49-F238E27FC236}">
                      <a16:creationId xmlns:a16="http://schemas.microsoft.com/office/drawing/2014/main" id="{2999721A-D311-0894-13E4-BFA6168B7900}"/>
                    </a:ext>
                  </a:extLst>
                </p14:cNvPr>
                <p14:cNvContentPartPr/>
                <p14:nvPr/>
              </p14:nvContentPartPr>
              <p14:xfrm>
                <a:off x="8392993" y="465089"/>
                <a:ext cx="61560" cy="321120"/>
              </p14:xfrm>
            </p:contentPart>
          </mc:Choice>
          <mc:Fallback>
            <p:pic>
              <p:nvPicPr>
                <p:cNvPr id="1060" name="Encre 1059">
                  <a:extLst>
                    <a:ext uri="{FF2B5EF4-FFF2-40B4-BE49-F238E27FC236}">
                      <a16:creationId xmlns:a16="http://schemas.microsoft.com/office/drawing/2014/main" id="{2999721A-D311-0894-13E4-BFA6168B79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86873" y="458969"/>
                  <a:ext cx="73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1" name="Encre 1060">
                  <a:extLst>
                    <a:ext uri="{FF2B5EF4-FFF2-40B4-BE49-F238E27FC236}">
                      <a16:creationId xmlns:a16="http://schemas.microsoft.com/office/drawing/2014/main" id="{E6C59BEB-57F9-6CD5-86D4-436723E3AECC}"/>
                    </a:ext>
                  </a:extLst>
                </p14:cNvPr>
                <p14:cNvContentPartPr/>
                <p14:nvPr/>
              </p14:nvContentPartPr>
              <p14:xfrm>
                <a:off x="8225953" y="371849"/>
                <a:ext cx="297000" cy="45000"/>
              </p14:xfrm>
            </p:contentPart>
          </mc:Choice>
          <mc:Fallback>
            <p:pic>
              <p:nvPicPr>
                <p:cNvPr id="1061" name="Encre 1060">
                  <a:extLst>
                    <a:ext uri="{FF2B5EF4-FFF2-40B4-BE49-F238E27FC236}">
                      <a16:creationId xmlns:a16="http://schemas.microsoft.com/office/drawing/2014/main" id="{E6C59BEB-57F9-6CD5-86D4-436723E3AE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9833" y="365729"/>
                  <a:ext cx="309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2" name="Encre 1061">
                  <a:extLst>
                    <a:ext uri="{FF2B5EF4-FFF2-40B4-BE49-F238E27FC236}">
                      <a16:creationId xmlns:a16="http://schemas.microsoft.com/office/drawing/2014/main" id="{9F9D5A08-81C1-495D-C5B3-7988B64BE483}"/>
                    </a:ext>
                  </a:extLst>
                </p14:cNvPr>
                <p14:cNvContentPartPr/>
                <p14:nvPr/>
              </p14:nvContentPartPr>
              <p14:xfrm>
                <a:off x="8613673" y="536009"/>
                <a:ext cx="100080" cy="7200"/>
              </p14:xfrm>
            </p:contentPart>
          </mc:Choice>
          <mc:Fallback>
            <p:pic>
              <p:nvPicPr>
                <p:cNvPr id="1062" name="Encre 1061">
                  <a:extLst>
                    <a:ext uri="{FF2B5EF4-FFF2-40B4-BE49-F238E27FC236}">
                      <a16:creationId xmlns:a16="http://schemas.microsoft.com/office/drawing/2014/main" id="{9F9D5A08-81C1-495D-C5B3-7988B64BE4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7553" y="529889"/>
                  <a:ext cx="112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63" name="Encre 1062">
                  <a:extLst>
                    <a:ext uri="{FF2B5EF4-FFF2-40B4-BE49-F238E27FC236}">
                      <a16:creationId xmlns:a16="http://schemas.microsoft.com/office/drawing/2014/main" id="{10BC307D-DFCE-0DF7-E7D1-FFA6E77DC552}"/>
                    </a:ext>
                  </a:extLst>
                </p14:cNvPr>
                <p14:cNvContentPartPr/>
                <p14:nvPr/>
              </p14:nvContentPartPr>
              <p14:xfrm>
                <a:off x="8642833" y="649769"/>
                <a:ext cx="100080" cy="32040"/>
              </p14:xfrm>
            </p:contentPart>
          </mc:Choice>
          <mc:Fallback>
            <p:pic>
              <p:nvPicPr>
                <p:cNvPr id="1063" name="Encre 1062">
                  <a:extLst>
                    <a:ext uri="{FF2B5EF4-FFF2-40B4-BE49-F238E27FC236}">
                      <a16:creationId xmlns:a16="http://schemas.microsoft.com/office/drawing/2014/main" id="{10BC307D-DFCE-0DF7-E7D1-FFA6E77DC55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36713" y="643649"/>
                  <a:ext cx="112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64" name="Encre 1063">
                  <a:extLst>
                    <a:ext uri="{FF2B5EF4-FFF2-40B4-BE49-F238E27FC236}">
                      <a16:creationId xmlns:a16="http://schemas.microsoft.com/office/drawing/2014/main" id="{22ED3AAA-CD70-B16F-866A-BDE07DA809C5}"/>
                    </a:ext>
                  </a:extLst>
                </p14:cNvPr>
                <p14:cNvContentPartPr/>
                <p14:nvPr/>
              </p14:nvContentPartPr>
              <p14:xfrm>
                <a:off x="8902033" y="358169"/>
                <a:ext cx="107640" cy="409680"/>
              </p14:xfrm>
            </p:contentPart>
          </mc:Choice>
          <mc:Fallback>
            <p:pic>
              <p:nvPicPr>
                <p:cNvPr id="1064" name="Encre 1063">
                  <a:extLst>
                    <a:ext uri="{FF2B5EF4-FFF2-40B4-BE49-F238E27FC236}">
                      <a16:creationId xmlns:a16="http://schemas.microsoft.com/office/drawing/2014/main" id="{22ED3AAA-CD70-B16F-866A-BDE07DA809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95913" y="352049"/>
                  <a:ext cx="119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65" name="Encre 1064">
                  <a:extLst>
                    <a:ext uri="{FF2B5EF4-FFF2-40B4-BE49-F238E27FC236}">
                      <a16:creationId xmlns:a16="http://schemas.microsoft.com/office/drawing/2014/main" id="{EA7DD796-7993-364A-40FC-9B0A5C5747A6}"/>
                    </a:ext>
                  </a:extLst>
                </p14:cNvPr>
                <p14:cNvContentPartPr/>
                <p14:nvPr/>
              </p14:nvContentPartPr>
              <p14:xfrm>
                <a:off x="8848033" y="583529"/>
                <a:ext cx="237240" cy="129960"/>
              </p14:xfrm>
            </p:contentPart>
          </mc:Choice>
          <mc:Fallback>
            <p:pic>
              <p:nvPicPr>
                <p:cNvPr id="1065" name="Encre 1064">
                  <a:extLst>
                    <a:ext uri="{FF2B5EF4-FFF2-40B4-BE49-F238E27FC236}">
                      <a16:creationId xmlns:a16="http://schemas.microsoft.com/office/drawing/2014/main" id="{EA7DD796-7993-364A-40FC-9B0A5C5747A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41913" y="577409"/>
                  <a:ext cx="249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6" name="Encre 1065">
                  <a:extLst>
                    <a:ext uri="{FF2B5EF4-FFF2-40B4-BE49-F238E27FC236}">
                      <a16:creationId xmlns:a16="http://schemas.microsoft.com/office/drawing/2014/main" id="{9EA9FA20-395B-E20D-9233-09EE6893732D}"/>
                    </a:ext>
                  </a:extLst>
                </p14:cNvPr>
                <p14:cNvContentPartPr/>
                <p14:nvPr/>
              </p14:nvContentPartPr>
              <p14:xfrm>
                <a:off x="9104713" y="612329"/>
                <a:ext cx="104040" cy="84960"/>
              </p14:xfrm>
            </p:contentPart>
          </mc:Choice>
          <mc:Fallback>
            <p:pic>
              <p:nvPicPr>
                <p:cNvPr id="1066" name="Encre 1065">
                  <a:extLst>
                    <a:ext uri="{FF2B5EF4-FFF2-40B4-BE49-F238E27FC236}">
                      <a16:creationId xmlns:a16="http://schemas.microsoft.com/office/drawing/2014/main" id="{9EA9FA20-395B-E20D-9233-09EE689373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98593" y="606209"/>
                  <a:ext cx="116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7" name="Encre 1066">
                  <a:extLst>
                    <a:ext uri="{FF2B5EF4-FFF2-40B4-BE49-F238E27FC236}">
                      <a16:creationId xmlns:a16="http://schemas.microsoft.com/office/drawing/2014/main" id="{881CABE4-6268-8B38-8E0C-067455721B28}"/>
                    </a:ext>
                  </a:extLst>
                </p14:cNvPr>
                <p14:cNvContentPartPr/>
                <p14:nvPr/>
              </p14:nvContentPartPr>
              <p14:xfrm>
                <a:off x="8802673" y="376529"/>
                <a:ext cx="587520" cy="37080"/>
              </p14:xfrm>
            </p:contentPart>
          </mc:Choice>
          <mc:Fallback>
            <p:pic>
              <p:nvPicPr>
                <p:cNvPr id="1067" name="Encre 1066">
                  <a:extLst>
                    <a:ext uri="{FF2B5EF4-FFF2-40B4-BE49-F238E27FC236}">
                      <a16:creationId xmlns:a16="http://schemas.microsoft.com/office/drawing/2014/main" id="{881CABE4-6268-8B38-8E0C-067455721B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96553" y="370409"/>
                  <a:ext cx="59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A5467901-C8E9-BF5D-1EFE-C9695DDD9495}"/>
                    </a:ext>
                  </a:extLst>
                </p14:cNvPr>
                <p14:cNvContentPartPr/>
                <p14:nvPr/>
              </p14:nvContentPartPr>
              <p14:xfrm>
                <a:off x="7931113" y="942809"/>
                <a:ext cx="116280" cy="5400"/>
              </p14:xfrm>
            </p:contentPart>
          </mc:Choice>
          <mc:Fallback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A5467901-C8E9-BF5D-1EFE-C9695DDD94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24993" y="936689"/>
                  <a:ext cx="128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11BA8506-2E95-5D03-37A4-E80E6D59DFDA}"/>
                    </a:ext>
                  </a:extLst>
                </p14:cNvPr>
                <p14:cNvContentPartPr/>
                <p14:nvPr/>
              </p14:nvContentPartPr>
              <p14:xfrm>
                <a:off x="7959193" y="1009409"/>
                <a:ext cx="118440" cy="40320"/>
              </p14:xfrm>
            </p:contentPart>
          </mc:Choice>
          <mc:Fallback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11BA8506-2E95-5D03-37A4-E80E6D59DFD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53073" y="1003289"/>
                  <a:ext cx="13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1" name="Encre 1070">
                  <a:extLst>
                    <a:ext uri="{FF2B5EF4-FFF2-40B4-BE49-F238E27FC236}">
                      <a16:creationId xmlns:a16="http://schemas.microsoft.com/office/drawing/2014/main" id="{666C6FBB-C0D5-0165-202A-8ED7B2A381D2}"/>
                    </a:ext>
                  </a:extLst>
                </p14:cNvPr>
                <p14:cNvContentPartPr/>
                <p14:nvPr/>
              </p14:nvContentPartPr>
              <p14:xfrm>
                <a:off x="8203993" y="914369"/>
                <a:ext cx="105840" cy="82440"/>
              </p14:xfrm>
            </p:contentPart>
          </mc:Choice>
          <mc:Fallback>
            <p:pic>
              <p:nvPicPr>
                <p:cNvPr id="1071" name="Encre 1070">
                  <a:extLst>
                    <a:ext uri="{FF2B5EF4-FFF2-40B4-BE49-F238E27FC236}">
                      <a16:creationId xmlns:a16="http://schemas.microsoft.com/office/drawing/2014/main" id="{666C6FBB-C0D5-0165-202A-8ED7B2A381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97873" y="908249"/>
                  <a:ext cx="11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72" name="Encre 1071">
                  <a:extLst>
                    <a:ext uri="{FF2B5EF4-FFF2-40B4-BE49-F238E27FC236}">
                      <a16:creationId xmlns:a16="http://schemas.microsoft.com/office/drawing/2014/main" id="{1733E89F-638E-0541-50BD-B393D0A53944}"/>
                    </a:ext>
                  </a:extLst>
                </p14:cNvPr>
                <p14:cNvContentPartPr/>
                <p14:nvPr/>
              </p14:nvContentPartPr>
              <p14:xfrm>
                <a:off x="8200753" y="923009"/>
                <a:ext cx="81360" cy="128880"/>
              </p14:xfrm>
            </p:contentPart>
          </mc:Choice>
          <mc:Fallback>
            <p:pic>
              <p:nvPicPr>
                <p:cNvPr id="1072" name="Encre 1071">
                  <a:extLst>
                    <a:ext uri="{FF2B5EF4-FFF2-40B4-BE49-F238E27FC236}">
                      <a16:creationId xmlns:a16="http://schemas.microsoft.com/office/drawing/2014/main" id="{1733E89F-638E-0541-50BD-B393D0A539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94633" y="916889"/>
                  <a:ext cx="93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10F7084D-DA18-A7AF-9B48-9984D9A7998C}"/>
                    </a:ext>
                  </a:extLst>
                </p14:cNvPr>
                <p14:cNvContentPartPr/>
                <p14:nvPr/>
              </p14:nvContentPartPr>
              <p14:xfrm>
                <a:off x="8162593" y="859289"/>
                <a:ext cx="204840" cy="25200"/>
              </p14:xfrm>
            </p:contentPart>
          </mc:Choice>
          <mc:Fallback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10F7084D-DA18-A7AF-9B48-9984D9A7998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56473" y="853169"/>
                  <a:ext cx="21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4" name="Encre 1073">
                  <a:extLst>
                    <a:ext uri="{FF2B5EF4-FFF2-40B4-BE49-F238E27FC236}">
                      <a16:creationId xmlns:a16="http://schemas.microsoft.com/office/drawing/2014/main" id="{4678F079-8BF7-0742-3F0A-97B921028F98}"/>
                    </a:ext>
                  </a:extLst>
                </p14:cNvPr>
                <p14:cNvContentPartPr/>
                <p14:nvPr/>
              </p14:nvContentPartPr>
              <p14:xfrm>
                <a:off x="8504953" y="993569"/>
                <a:ext cx="109440" cy="17640"/>
              </p14:xfrm>
            </p:contentPart>
          </mc:Choice>
          <mc:Fallback>
            <p:pic>
              <p:nvPicPr>
                <p:cNvPr id="1074" name="Encre 1073">
                  <a:extLst>
                    <a:ext uri="{FF2B5EF4-FFF2-40B4-BE49-F238E27FC236}">
                      <a16:creationId xmlns:a16="http://schemas.microsoft.com/office/drawing/2014/main" id="{4678F079-8BF7-0742-3F0A-97B921028F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98833" y="987449"/>
                  <a:ext cx="121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5" name="Encre 1074">
                  <a:extLst>
                    <a:ext uri="{FF2B5EF4-FFF2-40B4-BE49-F238E27FC236}">
                      <a16:creationId xmlns:a16="http://schemas.microsoft.com/office/drawing/2014/main" id="{451BC7F1-B8F2-D4D9-6A48-61DBCC61798E}"/>
                    </a:ext>
                  </a:extLst>
                </p14:cNvPr>
                <p14:cNvContentPartPr/>
                <p14:nvPr/>
              </p14:nvContentPartPr>
              <p14:xfrm>
                <a:off x="8506033" y="1046489"/>
                <a:ext cx="118440" cy="26280"/>
              </p14:xfrm>
            </p:contentPart>
          </mc:Choice>
          <mc:Fallback>
            <p:pic>
              <p:nvPicPr>
                <p:cNvPr id="1075" name="Encre 1074">
                  <a:extLst>
                    <a:ext uri="{FF2B5EF4-FFF2-40B4-BE49-F238E27FC236}">
                      <a16:creationId xmlns:a16="http://schemas.microsoft.com/office/drawing/2014/main" id="{451BC7F1-B8F2-D4D9-6A48-61DBCC61798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99913" y="1040369"/>
                  <a:ext cx="130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6" name="Encre 1075">
                  <a:extLst>
                    <a:ext uri="{FF2B5EF4-FFF2-40B4-BE49-F238E27FC236}">
                      <a16:creationId xmlns:a16="http://schemas.microsoft.com/office/drawing/2014/main" id="{301EE706-EA00-C851-05D2-8DADA712EC07}"/>
                    </a:ext>
                  </a:extLst>
                </p14:cNvPr>
                <p14:cNvContentPartPr/>
                <p14:nvPr/>
              </p14:nvContentPartPr>
              <p14:xfrm>
                <a:off x="8796553" y="870809"/>
                <a:ext cx="93600" cy="362880"/>
              </p14:xfrm>
            </p:contentPart>
          </mc:Choice>
          <mc:Fallback>
            <p:pic>
              <p:nvPicPr>
                <p:cNvPr id="1076" name="Encre 1075">
                  <a:extLst>
                    <a:ext uri="{FF2B5EF4-FFF2-40B4-BE49-F238E27FC236}">
                      <a16:creationId xmlns:a16="http://schemas.microsoft.com/office/drawing/2014/main" id="{301EE706-EA00-C851-05D2-8DADA712EC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90433" y="864689"/>
                  <a:ext cx="105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7" name="Encre 1076">
                  <a:extLst>
                    <a:ext uri="{FF2B5EF4-FFF2-40B4-BE49-F238E27FC236}">
                      <a16:creationId xmlns:a16="http://schemas.microsoft.com/office/drawing/2014/main" id="{A15A4114-4CE2-CE84-2A49-3D261E17670A}"/>
                    </a:ext>
                  </a:extLst>
                </p14:cNvPr>
                <p14:cNvContentPartPr/>
                <p14:nvPr/>
              </p14:nvContentPartPr>
              <p14:xfrm>
                <a:off x="8788993" y="1090049"/>
                <a:ext cx="189720" cy="129600"/>
              </p14:xfrm>
            </p:contentPart>
          </mc:Choice>
          <mc:Fallback>
            <p:pic>
              <p:nvPicPr>
                <p:cNvPr id="1077" name="Encre 1076">
                  <a:extLst>
                    <a:ext uri="{FF2B5EF4-FFF2-40B4-BE49-F238E27FC236}">
                      <a16:creationId xmlns:a16="http://schemas.microsoft.com/office/drawing/2014/main" id="{A15A4114-4CE2-CE84-2A49-3D261E1767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82873" y="1083929"/>
                  <a:ext cx="201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8" name="Encre 1077">
                  <a:extLst>
                    <a:ext uri="{FF2B5EF4-FFF2-40B4-BE49-F238E27FC236}">
                      <a16:creationId xmlns:a16="http://schemas.microsoft.com/office/drawing/2014/main" id="{4D9DEA74-2823-DA32-7D47-E37721097858}"/>
                    </a:ext>
                  </a:extLst>
                </p14:cNvPr>
                <p14:cNvContentPartPr/>
                <p14:nvPr/>
              </p14:nvContentPartPr>
              <p14:xfrm>
                <a:off x="9042073" y="1087889"/>
                <a:ext cx="133200" cy="149400"/>
              </p14:xfrm>
            </p:contentPart>
          </mc:Choice>
          <mc:Fallback>
            <p:pic>
              <p:nvPicPr>
                <p:cNvPr id="1078" name="Encre 1077">
                  <a:extLst>
                    <a:ext uri="{FF2B5EF4-FFF2-40B4-BE49-F238E27FC236}">
                      <a16:creationId xmlns:a16="http://schemas.microsoft.com/office/drawing/2014/main" id="{4D9DEA74-2823-DA32-7D47-E377210978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35953" y="1081769"/>
                  <a:ext cx="14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9" name="Encre 1078">
                  <a:extLst>
                    <a:ext uri="{FF2B5EF4-FFF2-40B4-BE49-F238E27FC236}">
                      <a16:creationId xmlns:a16="http://schemas.microsoft.com/office/drawing/2014/main" id="{F5501503-FE75-1C2D-C29F-AE21D764EF19}"/>
                    </a:ext>
                  </a:extLst>
                </p14:cNvPr>
                <p14:cNvContentPartPr/>
                <p14:nvPr/>
              </p14:nvContentPartPr>
              <p14:xfrm>
                <a:off x="8724913" y="841289"/>
                <a:ext cx="599760" cy="12240"/>
              </p14:xfrm>
            </p:contentPart>
          </mc:Choice>
          <mc:Fallback>
            <p:pic>
              <p:nvPicPr>
                <p:cNvPr id="1079" name="Encre 1078">
                  <a:extLst>
                    <a:ext uri="{FF2B5EF4-FFF2-40B4-BE49-F238E27FC236}">
                      <a16:creationId xmlns:a16="http://schemas.microsoft.com/office/drawing/2014/main" id="{F5501503-FE75-1C2D-C29F-AE21D764EF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18793" y="835169"/>
                  <a:ext cx="612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1" name="Encre 1080">
                  <a:extLst>
                    <a:ext uri="{FF2B5EF4-FFF2-40B4-BE49-F238E27FC236}">
                      <a16:creationId xmlns:a16="http://schemas.microsoft.com/office/drawing/2014/main" id="{25272928-7031-FAA6-09D3-344115AA70DB}"/>
                    </a:ext>
                  </a:extLst>
                </p14:cNvPr>
                <p14:cNvContentPartPr/>
                <p14:nvPr/>
              </p14:nvContentPartPr>
              <p14:xfrm>
                <a:off x="9164473" y="705209"/>
                <a:ext cx="360" cy="360"/>
              </p14:xfrm>
            </p:contentPart>
          </mc:Choice>
          <mc:Fallback>
            <p:pic>
              <p:nvPicPr>
                <p:cNvPr id="1081" name="Encre 1080">
                  <a:extLst>
                    <a:ext uri="{FF2B5EF4-FFF2-40B4-BE49-F238E27FC236}">
                      <a16:creationId xmlns:a16="http://schemas.microsoft.com/office/drawing/2014/main" id="{25272928-7031-FAA6-09D3-344115AA70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58353" y="6990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2" name="Encre 1081">
                  <a:extLst>
                    <a:ext uri="{FF2B5EF4-FFF2-40B4-BE49-F238E27FC236}">
                      <a16:creationId xmlns:a16="http://schemas.microsoft.com/office/drawing/2014/main" id="{FA043661-A940-99B1-5B41-4CC6FE51C720}"/>
                    </a:ext>
                  </a:extLst>
                </p14:cNvPr>
                <p14:cNvContentPartPr/>
                <p14:nvPr/>
              </p14:nvContentPartPr>
              <p14:xfrm>
                <a:off x="9079513" y="612329"/>
                <a:ext cx="360" cy="360"/>
              </p14:xfrm>
            </p:contentPart>
          </mc:Choice>
          <mc:Fallback>
            <p:pic>
              <p:nvPicPr>
                <p:cNvPr id="1082" name="Encre 1081">
                  <a:extLst>
                    <a:ext uri="{FF2B5EF4-FFF2-40B4-BE49-F238E27FC236}">
                      <a16:creationId xmlns:a16="http://schemas.microsoft.com/office/drawing/2014/main" id="{FA043661-A940-99B1-5B41-4CC6FE51C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3393" y="60620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3" name="Encre 1082">
                  <a:extLst>
                    <a:ext uri="{FF2B5EF4-FFF2-40B4-BE49-F238E27FC236}">
                      <a16:creationId xmlns:a16="http://schemas.microsoft.com/office/drawing/2014/main" id="{25D20CF0-91C7-1A27-372D-11E927A8F290}"/>
                    </a:ext>
                  </a:extLst>
                </p14:cNvPr>
                <p14:cNvContentPartPr/>
                <p14:nvPr/>
              </p14:nvContentPartPr>
              <p14:xfrm>
                <a:off x="9003913" y="1140809"/>
                <a:ext cx="360" cy="360"/>
              </p14:xfrm>
            </p:contentPart>
          </mc:Choice>
          <mc:Fallback>
            <p:pic>
              <p:nvPicPr>
                <p:cNvPr id="1083" name="Encre 1082">
                  <a:extLst>
                    <a:ext uri="{FF2B5EF4-FFF2-40B4-BE49-F238E27FC236}">
                      <a16:creationId xmlns:a16="http://schemas.microsoft.com/office/drawing/2014/main" id="{25D20CF0-91C7-1A27-372D-11E927A8F2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97793" y="11346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34A30DC4-1263-086E-E21C-DE34312E371A}"/>
                    </a:ext>
                  </a:extLst>
                </p14:cNvPr>
                <p14:cNvContentPartPr/>
                <p14:nvPr/>
              </p14:nvContentPartPr>
              <p14:xfrm>
                <a:off x="9116953" y="613409"/>
                <a:ext cx="360" cy="360"/>
              </p14:xfrm>
            </p:contentPart>
          </mc:Choice>
          <mc:Fallback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34A30DC4-1263-086E-E21C-DE34312E37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10833" y="6072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86" name="Encre 1085">
                <a:extLst>
                  <a:ext uri="{FF2B5EF4-FFF2-40B4-BE49-F238E27FC236}">
                    <a16:creationId xmlns:a16="http://schemas.microsoft.com/office/drawing/2014/main" id="{109402DB-BC39-622A-EFFF-6FCF541BA498}"/>
                  </a:ext>
                </a:extLst>
              </p14:cNvPr>
              <p14:cNvContentPartPr/>
              <p14:nvPr/>
            </p14:nvContentPartPr>
            <p14:xfrm>
              <a:off x="503593" y="1179689"/>
              <a:ext cx="929520" cy="226440"/>
            </p14:xfrm>
          </p:contentPart>
        </mc:Choice>
        <mc:Fallback>
          <p:pic>
            <p:nvPicPr>
              <p:cNvPr id="1086" name="Encre 1085">
                <a:extLst>
                  <a:ext uri="{FF2B5EF4-FFF2-40B4-BE49-F238E27FC236}">
                    <a16:creationId xmlns:a16="http://schemas.microsoft.com/office/drawing/2014/main" id="{109402DB-BC39-622A-EFFF-6FCF541BA49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97473" y="1173569"/>
                <a:ext cx="941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87" name="Encre 1086">
                <a:extLst>
                  <a:ext uri="{FF2B5EF4-FFF2-40B4-BE49-F238E27FC236}">
                    <a16:creationId xmlns:a16="http://schemas.microsoft.com/office/drawing/2014/main" id="{61FCC4FB-0B65-C362-BDC4-A10D47B2E2BE}"/>
                  </a:ext>
                </a:extLst>
              </p14:cNvPr>
              <p14:cNvContentPartPr/>
              <p14:nvPr/>
            </p14:nvContentPartPr>
            <p14:xfrm>
              <a:off x="1110913" y="2238089"/>
              <a:ext cx="38880" cy="124920"/>
            </p14:xfrm>
          </p:contentPart>
        </mc:Choice>
        <mc:Fallback>
          <p:pic>
            <p:nvPicPr>
              <p:cNvPr id="1087" name="Encre 1086">
                <a:extLst>
                  <a:ext uri="{FF2B5EF4-FFF2-40B4-BE49-F238E27FC236}">
                    <a16:creationId xmlns:a16="http://schemas.microsoft.com/office/drawing/2014/main" id="{61FCC4FB-0B65-C362-BDC4-A10D47B2E2B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04793" y="2231969"/>
                <a:ext cx="5112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9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331640" y="3717032"/>
            <a:ext cx="604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rgbClr val="FF66FF"/>
                </a:solidFill>
              </a:rPr>
              <a:t>X ET Y </a:t>
            </a:r>
            <a:r>
              <a:rPr lang="fr-BE" dirty="0"/>
              <a:t>donc F</a:t>
            </a:r>
            <a:r>
              <a:rPr lang="fr-BE" baseline="-25000" dirty="0"/>
              <a:t>8</a:t>
            </a:r>
            <a:r>
              <a:rPr lang="fr-BE" dirty="0"/>
              <a:t>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pic>
        <p:nvPicPr>
          <p:cNvPr id="4098" name="Picture 2" descr="C:\Users\vande\AppData\Local\Temp\SNAGHTML3b6be13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2D390745-B343-70C1-702B-656FBCD8CEFB}"/>
                  </a:ext>
                </a:extLst>
              </p14:cNvPr>
              <p14:cNvContentPartPr/>
              <p14:nvPr/>
            </p14:nvContentPartPr>
            <p14:xfrm>
              <a:off x="9272160" y="3745243"/>
              <a:ext cx="36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2D390745-B343-70C1-702B-656FBCD8CEF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66040" y="37391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4CA1BDD1-8823-F50C-A8A5-341B621D7775}"/>
                  </a:ext>
                </a:extLst>
              </p14:cNvPr>
              <p14:cNvContentPartPr/>
              <p14:nvPr/>
            </p14:nvContentPartPr>
            <p14:xfrm>
              <a:off x="-45767" y="3714449"/>
              <a:ext cx="360" cy="36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4CA1BDD1-8823-F50C-A8A5-341B621D77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51887" y="370832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7C81AADD-DD16-0207-155F-0E6946D53BB4}"/>
                  </a:ext>
                </a:extLst>
              </p14:cNvPr>
              <p14:cNvContentPartPr/>
              <p14:nvPr/>
            </p14:nvContentPartPr>
            <p14:xfrm>
              <a:off x="732193" y="1574969"/>
              <a:ext cx="360" cy="36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7C81AADD-DD16-0207-155F-0E6946D53B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073" y="156884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AD057C02-5A0F-8BDF-68F9-2ACB391B333B}"/>
              </a:ext>
            </a:extLst>
          </p:cNvPr>
          <p:cNvGrpSpPr/>
          <p:nvPr/>
        </p:nvGrpSpPr>
        <p:grpSpPr>
          <a:xfrm>
            <a:off x="-42527" y="1526369"/>
            <a:ext cx="470160" cy="1669320"/>
            <a:chOff x="-42527" y="1526369"/>
            <a:chExt cx="470160" cy="16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7A58E7F-5B24-AF82-DAA2-6CAB345A86E2}"/>
                    </a:ext>
                  </a:extLst>
                </p14:cNvPr>
                <p14:cNvContentPartPr/>
                <p14:nvPr/>
              </p14:nvContentPartPr>
              <p14:xfrm>
                <a:off x="200473" y="1797089"/>
                <a:ext cx="138960" cy="19620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7A58E7F-5B24-AF82-DAA2-6CAB345A86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353" y="1790969"/>
                  <a:ext cx="151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D4C78C7-4BB6-C0A2-D3E5-32227AA6A964}"/>
                    </a:ext>
                  </a:extLst>
                </p14:cNvPr>
                <p14:cNvContentPartPr/>
                <p14:nvPr/>
              </p14:nvContentPartPr>
              <p14:xfrm>
                <a:off x="196153" y="2154569"/>
                <a:ext cx="144720" cy="15408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D4C78C7-4BB6-C0A2-D3E5-32227AA6A9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0033" y="2148449"/>
                  <a:ext cx="15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D7D3EE33-96DB-3AC8-80B4-022742AA10AA}"/>
                    </a:ext>
                  </a:extLst>
                </p14:cNvPr>
                <p14:cNvContentPartPr/>
                <p14:nvPr/>
              </p14:nvContentPartPr>
              <p14:xfrm>
                <a:off x="178873" y="2475689"/>
                <a:ext cx="124560" cy="14868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D7D3EE33-96DB-3AC8-80B4-022742AA10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753" y="2469569"/>
                  <a:ext cx="136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6FF15FD-CF3F-C2EE-439F-31E0BCC0A122}"/>
                    </a:ext>
                  </a:extLst>
                </p14:cNvPr>
                <p14:cNvContentPartPr/>
                <p14:nvPr/>
              </p14:nvContentPartPr>
              <p14:xfrm>
                <a:off x="111193" y="2842889"/>
                <a:ext cx="176760" cy="1558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6FF15FD-CF3F-C2EE-439F-31E0BCC0A1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073" y="2836769"/>
                  <a:ext cx="189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ED449677-7420-0175-FA27-EC196F6CB988}"/>
                    </a:ext>
                  </a:extLst>
                </p14:cNvPr>
                <p14:cNvContentPartPr/>
                <p14:nvPr/>
              </p14:nvContentPartPr>
              <p14:xfrm>
                <a:off x="-42527" y="1526369"/>
                <a:ext cx="470160" cy="166932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ED449677-7420-0175-FA27-EC196F6CB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-48647" y="1520249"/>
                  <a:ext cx="482400" cy="168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E5714787-04CE-EDE2-9D17-D2D136B1AF28}"/>
              </a:ext>
            </a:extLst>
          </p:cNvPr>
          <p:cNvGrpSpPr/>
          <p:nvPr/>
        </p:nvGrpSpPr>
        <p:grpSpPr>
          <a:xfrm>
            <a:off x="862873" y="978089"/>
            <a:ext cx="488880" cy="417960"/>
            <a:chOff x="862873" y="978089"/>
            <a:chExt cx="4888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56DE4187-DDA6-16F0-5C69-AA1DCEF2F788}"/>
                    </a:ext>
                  </a:extLst>
                </p14:cNvPr>
                <p14:cNvContentPartPr/>
                <p14:nvPr/>
              </p14:nvContentPartPr>
              <p14:xfrm>
                <a:off x="862873" y="1077449"/>
                <a:ext cx="129240" cy="1443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56DE4187-DDA6-16F0-5C69-AA1DCEF2F7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753" y="1071329"/>
                  <a:ext cx="14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5AB216B4-9B36-E001-810A-BA17C3F9E067}"/>
                    </a:ext>
                  </a:extLst>
                </p14:cNvPr>
                <p14:cNvContentPartPr/>
                <p14:nvPr/>
              </p14:nvContentPartPr>
              <p14:xfrm>
                <a:off x="890953" y="1053329"/>
                <a:ext cx="61560" cy="24948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5AB216B4-9B36-E001-810A-BA17C3F9E0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4833" y="1047209"/>
                  <a:ext cx="73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30760A69-1023-6ED6-236D-3E37CD33EE32}"/>
                    </a:ext>
                  </a:extLst>
                </p14:cNvPr>
                <p14:cNvContentPartPr/>
                <p14:nvPr/>
              </p14:nvContentPartPr>
              <p14:xfrm>
                <a:off x="1055113" y="1162409"/>
                <a:ext cx="62280" cy="4860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30760A69-1023-6ED6-236D-3E37CD33EE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8993" y="1156289"/>
                  <a:ext cx="74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9C2EB69-806B-ECAE-671A-9F6BD7E9849D}"/>
                    </a:ext>
                  </a:extLst>
                </p14:cNvPr>
                <p14:cNvContentPartPr/>
                <p14:nvPr/>
              </p14:nvContentPartPr>
              <p14:xfrm>
                <a:off x="1173193" y="998969"/>
                <a:ext cx="139320" cy="1270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9C2EB69-806B-ECAE-671A-9F6BD7E984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7073" y="992849"/>
                  <a:ext cx="151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E74995E-6179-B5B4-122F-E16DEF55B153}"/>
                    </a:ext>
                  </a:extLst>
                </p14:cNvPr>
                <p14:cNvContentPartPr/>
                <p14:nvPr/>
              </p14:nvContentPartPr>
              <p14:xfrm>
                <a:off x="1265353" y="978089"/>
                <a:ext cx="86400" cy="4179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E74995E-6179-B5B4-122F-E16DEF55B1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59233" y="971969"/>
                  <a:ext cx="9864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827F7C8D-DB8B-5E88-4527-B7B342C4968F}"/>
                  </a:ext>
                </a:extLst>
              </p14:cNvPr>
              <p14:cNvContentPartPr/>
              <p14:nvPr/>
            </p14:nvContentPartPr>
            <p14:xfrm>
              <a:off x="4934113" y="3005969"/>
              <a:ext cx="575280" cy="25812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827F7C8D-DB8B-5E88-4527-B7B342C496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27993" y="2999849"/>
                <a:ext cx="58752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e 4101">
            <a:extLst>
              <a:ext uri="{FF2B5EF4-FFF2-40B4-BE49-F238E27FC236}">
                <a16:creationId xmlns:a16="http://schemas.microsoft.com/office/drawing/2014/main" id="{B42755E9-A7B6-2432-1E7B-FD895537A4D0}"/>
              </a:ext>
            </a:extLst>
          </p:cNvPr>
          <p:cNvGrpSpPr/>
          <p:nvPr/>
        </p:nvGrpSpPr>
        <p:grpSpPr>
          <a:xfrm>
            <a:off x="4856713" y="1046129"/>
            <a:ext cx="238680" cy="321480"/>
            <a:chOff x="4856713" y="1046129"/>
            <a:chExt cx="23868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12212C42-8D93-20F0-7588-367D5F9E352B}"/>
                    </a:ext>
                  </a:extLst>
                </p14:cNvPr>
                <p14:cNvContentPartPr/>
                <p14:nvPr/>
              </p14:nvContentPartPr>
              <p14:xfrm>
                <a:off x="4901713" y="1046129"/>
                <a:ext cx="103680" cy="30960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12212C42-8D93-20F0-7588-367D5F9E35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5593" y="1040009"/>
                  <a:ext cx="115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449E4259-B12C-8F9F-CF99-F125C7EDA036}"/>
                    </a:ext>
                  </a:extLst>
                </p14:cNvPr>
                <p14:cNvContentPartPr/>
                <p14:nvPr/>
              </p14:nvContentPartPr>
              <p14:xfrm>
                <a:off x="4856713" y="1270769"/>
                <a:ext cx="124560" cy="2412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449E4259-B12C-8F9F-CF99-F125C7EDA0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50593" y="1264649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96" name="Encre 4095">
                  <a:extLst>
                    <a:ext uri="{FF2B5EF4-FFF2-40B4-BE49-F238E27FC236}">
                      <a16:creationId xmlns:a16="http://schemas.microsoft.com/office/drawing/2014/main" id="{537B53B9-B51B-754D-8FE8-62127936DE6D}"/>
                    </a:ext>
                  </a:extLst>
                </p14:cNvPr>
                <p14:cNvContentPartPr/>
                <p14:nvPr/>
              </p14:nvContentPartPr>
              <p14:xfrm>
                <a:off x="5017273" y="1220009"/>
                <a:ext cx="78120" cy="147600"/>
              </p14:xfrm>
            </p:contentPart>
          </mc:Choice>
          <mc:Fallback>
            <p:pic>
              <p:nvPicPr>
                <p:cNvPr id="4096" name="Encre 4095">
                  <a:extLst>
                    <a:ext uri="{FF2B5EF4-FFF2-40B4-BE49-F238E27FC236}">
                      <a16:creationId xmlns:a16="http://schemas.microsoft.com/office/drawing/2014/main" id="{537B53B9-B51B-754D-8FE8-62127936DE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11153" y="1213889"/>
                  <a:ext cx="9036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97" name="Encre 4096">
                <a:extLst>
                  <a:ext uri="{FF2B5EF4-FFF2-40B4-BE49-F238E27FC236}">
                    <a16:creationId xmlns:a16="http://schemas.microsoft.com/office/drawing/2014/main" id="{7B4552C9-363F-0278-E360-94B12C65BA89}"/>
                  </a:ext>
                </a:extLst>
              </p14:cNvPr>
              <p14:cNvContentPartPr/>
              <p14:nvPr/>
            </p14:nvContentPartPr>
            <p14:xfrm>
              <a:off x="5002513" y="1856129"/>
              <a:ext cx="12240" cy="75600"/>
            </p14:xfrm>
          </p:contentPart>
        </mc:Choice>
        <mc:Fallback>
          <p:pic>
            <p:nvPicPr>
              <p:cNvPr id="4097" name="Encre 4096">
                <a:extLst>
                  <a:ext uri="{FF2B5EF4-FFF2-40B4-BE49-F238E27FC236}">
                    <a16:creationId xmlns:a16="http://schemas.microsoft.com/office/drawing/2014/main" id="{7B4552C9-363F-0278-E360-94B12C65BA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96393" y="1850009"/>
                <a:ext cx="24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99" name="Encre 4098">
                <a:extLst>
                  <a:ext uri="{FF2B5EF4-FFF2-40B4-BE49-F238E27FC236}">
                    <a16:creationId xmlns:a16="http://schemas.microsoft.com/office/drawing/2014/main" id="{060212DA-5886-28C5-7F5A-445FFE6B776A}"/>
                  </a:ext>
                </a:extLst>
              </p14:cNvPr>
              <p14:cNvContentPartPr/>
              <p14:nvPr/>
            </p14:nvContentPartPr>
            <p14:xfrm>
              <a:off x="4982353" y="2174009"/>
              <a:ext cx="24480" cy="85680"/>
            </p14:xfrm>
          </p:contentPart>
        </mc:Choice>
        <mc:Fallback>
          <p:pic>
            <p:nvPicPr>
              <p:cNvPr id="4099" name="Encre 4098">
                <a:extLst>
                  <a:ext uri="{FF2B5EF4-FFF2-40B4-BE49-F238E27FC236}">
                    <a16:creationId xmlns:a16="http://schemas.microsoft.com/office/drawing/2014/main" id="{060212DA-5886-28C5-7F5A-445FFE6B77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76233" y="2167889"/>
                <a:ext cx="36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00" name="Encre 4099">
                <a:extLst>
                  <a:ext uri="{FF2B5EF4-FFF2-40B4-BE49-F238E27FC236}">
                    <a16:creationId xmlns:a16="http://schemas.microsoft.com/office/drawing/2014/main" id="{90EFB877-0135-670F-3167-953A98FE7E21}"/>
                  </a:ext>
                </a:extLst>
              </p14:cNvPr>
              <p14:cNvContentPartPr/>
              <p14:nvPr/>
            </p14:nvContentPartPr>
            <p14:xfrm>
              <a:off x="5007193" y="2572889"/>
              <a:ext cx="360" cy="66240"/>
            </p14:xfrm>
          </p:contentPart>
        </mc:Choice>
        <mc:Fallback>
          <p:pic>
            <p:nvPicPr>
              <p:cNvPr id="4100" name="Encre 4099">
                <a:extLst>
                  <a:ext uri="{FF2B5EF4-FFF2-40B4-BE49-F238E27FC236}">
                    <a16:creationId xmlns:a16="http://schemas.microsoft.com/office/drawing/2014/main" id="{90EFB877-0135-670F-3167-953A98FE7E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01073" y="2566769"/>
                <a:ext cx="12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01" name="Encre 4100">
                <a:extLst>
                  <a:ext uri="{FF2B5EF4-FFF2-40B4-BE49-F238E27FC236}">
                    <a16:creationId xmlns:a16="http://schemas.microsoft.com/office/drawing/2014/main" id="{6A3C8E0E-9D43-9255-5527-5F35B8EB1510}"/>
                  </a:ext>
                </a:extLst>
              </p14:cNvPr>
              <p14:cNvContentPartPr/>
              <p14:nvPr/>
            </p14:nvContentPartPr>
            <p14:xfrm>
              <a:off x="4967593" y="2827409"/>
              <a:ext cx="108360" cy="102240"/>
            </p14:xfrm>
          </p:contentPart>
        </mc:Choice>
        <mc:Fallback>
          <p:pic>
            <p:nvPicPr>
              <p:cNvPr id="4101" name="Encre 4100">
                <a:extLst>
                  <a:ext uri="{FF2B5EF4-FFF2-40B4-BE49-F238E27FC236}">
                    <a16:creationId xmlns:a16="http://schemas.microsoft.com/office/drawing/2014/main" id="{6A3C8E0E-9D43-9255-5527-5F35B8EB15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61473" y="2821289"/>
                <a:ext cx="1206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3" name="Groupe 4112">
            <a:extLst>
              <a:ext uri="{FF2B5EF4-FFF2-40B4-BE49-F238E27FC236}">
                <a16:creationId xmlns:a16="http://schemas.microsoft.com/office/drawing/2014/main" id="{06F60668-AE3D-F723-C61A-AA6BA093489D}"/>
              </a:ext>
            </a:extLst>
          </p:cNvPr>
          <p:cNvGrpSpPr/>
          <p:nvPr/>
        </p:nvGrpSpPr>
        <p:grpSpPr>
          <a:xfrm>
            <a:off x="7121113" y="3389729"/>
            <a:ext cx="722520" cy="578160"/>
            <a:chOff x="7121113" y="3389729"/>
            <a:chExt cx="72252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03" name="Encre 4102">
                  <a:extLst>
                    <a:ext uri="{FF2B5EF4-FFF2-40B4-BE49-F238E27FC236}">
                      <a16:creationId xmlns:a16="http://schemas.microsoft.com/office/drawing/2014/main" id="{D3BC3FCD-AC86-691E-F156-2B0898F24082}"/>
                    </a:ext>
                  </a:extLst>
                </p14:cNvPr>
                <p14:cNvContentPartPr/>
                <p14:nvPr/>
              </p14:nvContentPartPr>
              <p14:xfrm>
                <a:off x="7138753" y="3389729"/>
                <a:ext cx="272160" cy="576720"/>
              </p14:xfrm>
            </p:contentPart>
          </mc:Choice>
          <mc:Fallback>
            <p:pic>
              <p:nvPicPr>
                <p:cNvPr id="4103" name="Encre 4102">
                  <a:extLst>
                    <a:ext uri="{FF2B5EF4-FFF2-40B4-BE49-F238E27FC236}">
                      <a16:creationId xmlns:a16="http://schemas.microsoft.com/office/drawing/2014/main" id="{D3BC3FCD-AC86-691E-F156-2B0898F240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2633" y="3383609"/>
                  <a:ext cx="2844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04" name="Encre 4103">
                  <a:extLst>
                    <a:ext uri="{FF2B5EF4-FFF2-40B4-BE49-F238E27FC236}">
                      <a16:creationId xmlns:a16="http://schemas.microsoft.com/office/drawing/2014/main" id="{DE7419A9-1B60-007C-55DE-A191424AD332}"/>
                    </a:ext>
                  </a:extLst>
                </p14:cNvPr>
                <p14:cNvContentPartPr/>
                <p14:nvPr/>
              </p14:nvContentPartPr>
              <p14:xfrm>
                <a:off x="7121113" y="3759809"/>
                <a:ext cx="158040" cy="21240"/>
              </p14:xfrm>
            </p:contentPart>
          </mc:Choice>
          <mc:Fallback>
            <p:pic>
              <p:nvPicPr>
                <p:cNvPr id="4104" name="Encre 4103">
                  <a:extLst>
                    <a:ext uri="{FF2B5EF4-FFF2-40B4-BE49-F238E27FC236}">
                      <a16:creationId xmlns:a16="http://schemas.microsoft.com/office/drawing/2014/main" id="{DE7419A9-1B60-007C-55DE-A191424AD3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14993" y="3753689"/>
                  <a:ext cx="170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05" name="Encre 4104">
                  <a:extLst>
                    <a:ext uri="{FF2B5EF4-FFF2-40B4-BE49-F238E27FC236}">
                      <a16:creationId xmlns:a16="http://schemas.microsoft.com/office/drawing/2014/main" id="{571A7FD8-275C-EB7C-4841-B3F9E93B7E94}"/>
                    </a:ext>
                  </a:extLst>
                </p14:cNvPr>
                <p14:cNvContentPartPr/>
                <p14:nvPr/>
              </p14:nvContentPartPr>
              <p14:xfrm>
                <a:off x="7345033" y="3723809"/>
                <a:ext cx="134280" cy="244080"/>
              </p14:xfrm>
            </p:contentPart>
          </mc:Choice>
          <mc:Fallback>
            <p:pic>
              <p:nvPicPr>
                <p:cNvPr id="4105" name="Encre 4104">
                  <a:extLst>
                    <a:ext uri="{FF2B5EF4-FFF2-40B4-BE49-F238E27FC236}">
                      <a16:creationId xmlns:a16="http://schemas.microsoft.com/office/drawing/2014/main" id="{571A7FD8-275C-EB7C-4841-B3F9E93B7E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8913" y="3717689"/>
                  <a:ext cx="146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06" name="Encre 4105">
                  <a:extLst>
                    <a:ext uri="{FF2B5EF4-FFF2-40B4-BE49-F238E27FC236}">
                      <a16:creationId xmlns:a16="http://schemas.microsoft.com/office/drawing/2014/main" id="{D8207105-D57A-497B-64FE-3A3BC0CA990E}"/>
                    </a:ext>
                  </a:extLst>
                </p14:cNvPr>
                <p14:cNvContentPartPr/>
                <p14:nvPr/>
              </p14:nvContentPartPr>
              <p14:xfrm>
                <a:off x="7676953" y="3653609"/>
                <a:ext cx="166680" cy="189720"/>
              </p14:xfrm>
            </p:contentPart>
          </mc:Choice>
          <mc:Fallback>
            <p:pic>
              <p:nvPicPr>
                <p:cNvPr id="4106" name="Encre 4105">
                  <a:extLst>
                    <a:ext uri="{FF2B5EF4-FFF2-40B4-BE49-F238E27FC236}">
                      <a16:creationId xmlns:a16="http://schemas.microsoft.com/office/drawing/2014/main" id="{D8207105-D57A-497B-64FE-3A3BC0CA99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70833" y="3647489"/>
                  <a:ext cx="1789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2" name="Groupe 4111">
            <a:extLst>
              <a:ext uri="{FF2B5EF4-FFF2-40B4-BE49-F238E27FC236}">
                <a16:creationId xmlns:a16="http://schemas.microsoft.com/office/drawing/2014/main" id="{0EF14268-3192-6155-A72A-B5E433226A75}"/>
              </a:ext>
            </a:extLst>
          </p:cNvPr>
          <p:cNvGrpSpPr/>
          <p:nvPr/>
        </p:nvGrpSpPr>
        <p:grpSpPr>
          <a:xfrm>
            <a:off x="8173033" y="3536249"/>
            <a:ext cx="642600" cy="432360"/>
            <a:chOff x="8173033" y="3536249"/>
            <a:chExt cx="64260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07" name="Encre 4106">
                  <a:extLst>
                    <a:ext uri="{FF2B5EF4-FFF2-40B4-BE49-F238E27FC236}">
                      <a16:creationId xmlns:a16="http://schemas.microsoft.com/office/drawing/2014/main" id="{B1D296CD-F761-A01F-34D4-5541095DE7E9}"/>
                    </a:ext>
                  </a:extLst>
                </p14:cNvPr>
                <p14:cNvContentPartPr/>
                <p14:nvPr/>
              </p14:nvContentPartPr>
              <p14:xfrm>
                <a:off x="8218393" y="3539849"/>
                <a:ext cx="140400" cy="235440"/>
              </p14:xfrm>
            </p:contentPart>
          </mc:Choice>
          <mc:Fallback>
            <p:pic>
              <p:nvPicPr>
                <p:cNvPr id="4107" name="Encre 4106">
                  <a:extLst>
                    <a:ext uri="{FF2B5EF4-FFF2-40B4-BE49-F238E27FC236}">
                      <a16:creationId xmlns:a16="http://schemas.microsoft.com/office/drawing/2014/main" id="{B1D296CD-F761-A01F-34D4-5541095DE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12273" y="3533729"/>
                  <a:ext cx="152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08" name="Encre 4107">
                  <a:extLst>
                    <a:ext uri="{FF2B5EF4-FFF2-40B4-BE49-F238E27FC236}">
                      <a16:creationId xmlns:a16="http://schemas.microsoft.com/office/drawing/2014/main" id="{36CB74F4-F1E6-946F-B973-4FB41C011601}"/>
                    </a:ext>
                  </a:extLst>
                </p14:cNvPr>
                <p14:cNvContentPartPr/>
                <p14:nvPr/>
              </p14:nvContentPartPr>
              <p14:xfrm>
                <a:off x="8173033" y="3536249"/>
                <a:ext cx="219240" cy="308520"/>
              </p14:xfrm>
            </p:contentPart>
          </mc:Choice>
          <mc:Fallback>
            <p:pic>
              <p:nvPicPr>
                <p:cNvPr id="4108" name="Encre 4107">
                  <a:extLst>
                    <a:ext uri="{FF2B5EF4-FFF2-40B4-BE49-F238E27FC236}">
                      <a16:creationId xmlns:a16="http://schemas.microsoft.com/office/drawing/2014/main" id="{36CB74F4-F1E6-946F-B973-4FB41C0116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6913" y="3530129"/>
                  <a:ext cx="23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09" name="Encre 4108">
                  <a:extLst>
                    <a:ext uri="{FF2B5EF4-FFF2-40B4-BE49-F238E27FC236}">
                      <a16:creationId xmlns:a16="http://schemas.microsoft.com/office/drawing/2014/main" id="{FAD460C0-7CAA-F514-8C41-8A22D65AE84C}"/>
                    </a:ext>
                  </a:extLst>
                </p14:cNvPr>
                <p14:cNvContentPartPr/>
                <p14:nvPr/>
              </p14:nvContentPartPr>
              <p14:xfrm>
                <a:off x="8504593" y="3687449"/>
                <a:ext cx="38520" cy="48240"/>
              </p14:xfrm>
            </p:contentPart>
          </mc:Choice>
          <mc:Fallback>
            <p:pic>
              <p:nvPicPr>
                <p:cNvPr id="4109" name="Encre 4108">
                  <a:extLst>
                    <a:ext uri="{FF2B5EF4-FFF2-40B4-BE49-F238E27FC236}">
                      <a16:creationId xmlns:a16="http://schemas.microsoft.com/office/drawing/2014/main" id="{FAD460C0-7CAA-F514-8C41-8A22D65AE8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8473" y="3681329"/>
                  <a:ext cx="50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10" name="Encre 4109">
                  <a:extLst>
                    <a:ext uri="{FF2B5EF4-FFF2-40B4-BE49-F238E27FC236}">
                      <a16:creationId xmlns:a16="http://schemas.microsoft.com/office/drawing/2014/main" id="{2B677395-A6CF-86AE-3130-E8ED253FA34B}"/>
                    </a:ext>
                  </a:extLst>
                </p14:cNvPr>
                <p14:cNvContentPartPr/>
                <p14:nvPr/>
              </p14:nvContentPartPr>
              <p14:xfrm>
                <a:off x="8723833" y="3566129"/>
                <a:ext cx="91800" cy="402480"/>
              </p14:xfrm>
            </p:contentPart>
          </mc:Choice>
          <mc:Fallback>
            <p:pic>
              <p:nvPicPr>
                <p:cNvPr id="4110" name="Encre 4109">
                  <a:extLst>
                    <a:ext uri="{FF2B5EF4-FFF2-40B4-BE49-F238E27FC236}">
                      <a16:creationId xmlns:a16="http://schemas.microsoft.com/office/drawing/2014/main" id="{2B677395-A6CF-86AE-3130-E8ED253FA3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7713" y="3560009"/>
                  <a:ext cx="10404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11" name="Encre 4110">
                <a:extLst>
                  <a:ext uri="{FF2B5EF4-FFF2-40B4-BE49-F238E27FC236}">
                    <a16:creationId xmlns:a16="http://schemas.microsoft.com/office/drawing/2014/main" id="{2A41BAB7-B491-C2E2-6083-E07FD5061F4A}"/>
                  </a:ext>
                </a:extLst>
              </p14:cNvPr>
              <p14:cNvContentPartPr/>
              <p14:nvPr/>
            </p14:nvContentPartPr>
            <p14:xfrm>
              <a:off x="8196793" y="3335369"/>
              <a:ext cx="853560" cy="43920"/>
            </p14:xfrm>
          </p:contentPart>
        </mc:Choice>
        <mc:Fallback>
          <p:pic>
            <p:nvPicPr>
              <p:cNvPr id="4111" name="Encre 4110">
                <a:extLst>
                  <a:ext uri="{FF2B5EF4-FFF2-40B4-BE49-F238E27FC236}">
                    <a16:creationId xmlns:a16="http://schemas.microsoft.com/office/drawing/2014/main" id="{2A41BAB7-B491-C2E2-6083-E07FD5061F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90673" y="3329249"/>
                <a:ext cx="8658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1E0EC50D8314E9FE5D6949EB25C3B" ma:contentTypeVersion="7" ma:contentTypeDescription="Crée un document." ma:contentTypeScope="" ma:versionID="90d078441dada3949fb6949226da10d5">
  <xsd:schema xmlns:xsd="http://www.w3.org/2001/XMLSchema" xmlns:xs="http://www.w3.org/2001/XMLSchema" xmlns:p="http://schemas.microsoft.com/office/2006/metadata/properties" xmlns:ns2="ed114aed-85b0-4b98-90c9-1dde2342c341" targetNamespace="http://schemas.microsoft.com/office/2006/metadata/properties" ma:root="true" ma:fieldsID="fc6bb1e0aeddcdde53725949a27585d8" ns2:_="">
    <xsd:import namespace="ed114aed-85b0-4b98-90c9-1dde2342c3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14aed-85b0-4b98-90c9-1dde2342c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F71CDC-334F-4C9C-9A5A-6772F7C3DD4B}"/>
</file>

<file path=customXml/itemProps2.xml><?xml version="1.0" encoding="utf-8"?>
<ds:datastoreItem xmlns:ds="http://schemas.openxmlformats.org/officeDocument/2006/customXml" ds:itemID="{BA08AE2A-89B2-441F-A454-CC71D96B591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Affichage à l'écran (4:3)</PresentationFormat>
  <Paragraphs>78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61</cp:revision>
  <dcterms:created xsi:type="dcterms:W3CDTF">2020-10-01T06:59:22Z</dcterms:created>
  <dcterms:modified xsi:type="dcterms:W3CDTF">2023-10-04T14:10:13Z</dcterms:modified>
</cp:coreProperties>
</file>