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7" r:id="rId4"/>
    <p:sldId id="268" r:id="rId5"/>
    <p:sldId id="270" r:id="rId6"/>
    <p:sldId id="274" r:id="rId7"/>
    <p:sldId id="277" r:id="rId8"/>
    <p:sldId id="278" r:id="rId9"/>
    <p:sldId id="276" r:id="rId10"/>
    <p:sldId id="275" r:id="rId11"/>
    <p:sldId id="265" r:id="rId12"/>
    <p:sldId id="279" r:id="rId13"/>
    <p:sldId id="281"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1DFF83"/>
    <a:srgbClr val="FF66FF"/>
    <a:srgbClr val="009E47"/>
    <a:srgbClr val="9933FF"/>
    <a:srgbClr val="9FFFCA"/>
    <a:srgbClr val="75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9:53.922"/>
    </inkml:context>
    <inkml:brush xml:id="br0">
      <inkml:brushProperty name="width" value="0.025" units="cm"/>
      <inkml:brushProperty name="height" value="0.025" units="cm"/>
      <inkml:brushProperty name="color" value="#E71224"/>
    </inkml:brush>
  </inkml:definitions>
  <inkml:trace contextRef="#ctx0" brushRef="#br0">78 0 23005 0 0,'0'0'1391'0'0,"0"0"-792"0"0,0 0-390 0 0,0 0-40 0 0,0 0 79 0 0,0 0 94 0 0,0 0 67 0 0,0 0-7 0 0,0 0-85 0 0,0 0-106 0 0,0 0-98 0 0,-8 2-94 0 0,-3 0-466 0 0,-22 4 797 0 0,10-4-8220 0 0,20-2-2747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16.806"/>
    </inkml:context>
    <inkml:brush xml:id="br0">
      <inkml:brushProperty name="width" value="0.025" units="cm"/>
      <inkml:brushProperty name="height" value="0.025" units="cm"/>
      <inkml:brushProperty name="color" value="#008C3A"/>
    </inkml:brush>
  </inkml:definitions>
  <inkml:trace contextRef="#ctx0" brushRef="#br0">99 23 18852 0 0,'0'0'2543'0'0,"0"0"-702"0"0,0 0-425 0 0,0 0-216 0 0,0 0-160 0 0,0 0-163 0 0,0 0-209 0 0,0 0-195 0 0,0 0-147 0 0,0 0-112 0 0,0 0-72 0 0,0 0-42 0 0,0 0-19 0 0,-11 3-8 0 0,-35 11 2 0 0,44-14-48 0 0,0 1-1 0 0,0 0 1 0 0,0 1 0 0 0,0-1-1 0 0,0 0 1 0 0,0 0-1 0 0,1 1 1 0 0,-1-1 0 0 0,0 1-1 0 0,1 0 1 0 0,-1-1-1 0 0,1 1 1 0 0,0 0 0 0 0,-1 0-1 0 0,1 0 1 0 0,0 0 0 0 0,0 0-1 0 0,0 0 1 0 0,1 0-1 0 0,-1 0 1 0 0,-1 4 0 0 0,-1 5 221 0 0,1-5-94 0 0,1 0 0 0 0,0 1 0 0 0,0-1 0 0 0,1 0 0 0 0,0 1 0 0 0,0-1 0 0 0,0 1 0 0 0,1-1 0 0 0,2 9 0 0 0,-2-12-145 0 0,0-1 0 0 0,0 0 0 0 0,0 0 0 0 0,0 0 0 0 0,0 0 0 0 0,1 0 0 0 0,-1 0 0 0 0,1 0 0 0 0,-1 0 0 0 0,1 0 0 0 0,0-1 0 0 0,0 1 0 0 0,0-1 0 0 0,0 1 0 0 0,0-1 0 0 0,0 0 1 0 0,0 0-1 0 0,0 0 0 0 0,0 0 0 0 0,1 0 0 0 0,-1 0 0 0 0,0 0 0 0 0,1-1 0 0 0,-1 1 0 0 0,1-1 0 0 0,-1 0 0 0 0,0 0 0 0 0,5 0 0 0 0,-2 0 7 0 0,0-1 0 0 0,0 1 0 0 0,1-1 1 0 0,-1 0-1 0 0,0-1 0 0 0,-1 1 0 0 0,1-1 0 0 0,0 0 0 0 0,0 0 1 0 0,-1-1-1 0 0,1 1 0 0 0,5-5 0 0 0,-6 4-16 0 0,35-32 0 0 0,-36 32 0 0 0,0 0 0 0 0,-1 0 0 0 0,1 0 0 0 0,-1-1 0 0 0,1 1 0 0 0,-1-1 0 0 0,-1 1 0 0 0,1-1 0 0 0,0 0 0 0 0,1-7 0 0 0,-2 8 0 0 0,0 0 0 0 0,-1 0 0 0 0,0 0 0 0 0,0 0 0 0 0,0 0 0 0 0,0-1 0 0 0,-1 1 0 0 0,1 0 0 0 0,-1 0 0 0 0,0 0 0 0 0,1 0 0 0 0,-2 0 0 0 0,1 0 0 0 0,0 0 0 0 0,0 1 0 0 0,-1-1 0 0 0,0 0 0 0 0,1 1 0 0 0,-1-1 0 0 0,0 1 0 0 0,0-1 0 0 0,0 1 0 0 0,-1 0 0 0 0,1 0 0 0 0,-1 0 0 0 0,1 0 0 0 0,-1 1 0 0 0,1-1 0 0 0,-1 0 0 0 0,0 1 0 0 0,-3-1 0 0 0,0 0 0 0 0,0 0 0 0 0,0 0 0 0 0,0 1 0 0 0,0-1 0 0 0,0 1 0 0 0,0 1 0 0 0,0 0 0 0 0,0-1 0 0 0,-1 2 0 0 0,1-1 0 0 0,0 1 0 0 0,0 0 0 0 0,0 0 0 0 0,-11 4 0 0 0,7-1 0 0 0,5-3 0 0 0,1 1 0 0 0,-1 0 0 0 0,0 0 0 0 0,1 0 0 0 0,-9 5 0 0 0,16 5-2671 0 0,9 6-7746 0 0,-8-13-2253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39.733"/>
    </inkml:context>
    <inkml:brush xml:id="br0">
      <inkml:brushProperty name="width" value="0.025" units="cm"/>
      <inkml:brushProperty name="height" value="0.025" units="cm"/>
      <inkml:brushProperty name="color" value="#008C3A"/>
    </inkml:brush>
  </inkml:definitions>
  <inkml:trace contextRef="#ctx0" brushRef="#br0">1 30 15267 0 0,'0'0'2113'0'0,"0"0"-916"0"0,0 0-438 0 0,0 0-137 0 0,0 0-38 0 0,0 0 47 0 0,0 0 87 0 0,0 0 80 0 0,0 0 17 0 0,0 0-71 0 0,0 0-123 0 0,12 2-130 0 0,25 2 279 0 0,0-2 1 0 0,63-4-1 0 0,-67-2-412 0 0,83-12 617 0 0,-115 16-1115 0 0,0 0 0 0 0,0-1 1 0 0,0 1-1 0 0,0 0 0 0 0,-1-1 1 0 0,1 1-1 0 0,0-1 0 0 0,0 1 1 0 0,-1-1-1 0 0,1 1 0 0 0,0-1 1 0 0,-1 0-1 0 0,1 1 0 0 0,-1-1 1 0 0,1 0-1 0 0,6-6-9437 0 0,-5 6-2214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1.502"/>
    </inkml:context>
    <inkml:brush xml:id="br0">
      <inkml:brushProperty name="width" value="0.025" units="cm"/>
      <inkml:brushProperty name="height" value="0.025" units="cm"/>
      <inkml:brushProperty name="color" value="#008C3A"/>
    </inkml:brush>
  </inkml:definitions>
  <inkml:trace contextRef="#ctx0" brushRef="#br0">1 31 11835 0 0,'0'0'3556'0'0,"0"0"-1709"0"0,0 0-666 0 0,0 0-101 0 0,0 0-25 0 0,0 0-64 0 0,0 0-126 0 0,0 0-198 0 0,0 0-222 0 0,0 0-153 0 0,0 0-50 0 0,3 1 17 0 0,6 3-21 0 0,1-2 1 0 0,0 1 0 0 0,-1-1 0 0 0,1-1 0 0 0,0 1 0 0 0,20-2 0 0 0,65-5 761 0 0,0-8-111 0 0,-48 6-745 0 0,69-3-1 0 0,-116 10-831 0 0,5-6-6021 0 0,-4 4-2188 0 0,0 0-2316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1.859"/>
    </inkml:context>
    <inkml:brush xml:id="br0">
      <inkml:brushProperty name="width" value="0.025" units="cm"/>
      <inkml:brushProperty name="height" value="0.025" units="cm"/>
      <inkml:brushProperty name="color" value="#008C3A"/>
    </inkml:brush>
  </inkml:definitions>
  <inkml:trace contextRef="#ctx0" brushRef="#br0">1 1 9442 0 0,'0'0'3590'0'0,"0"0"-1391"0"0,0 0-610 0 0,0 0-118 0 0,0 0-99 0 0,0 0-133 0 0,0 0-188 0 0,0 0-239 0 0,0 0-188 0 0,0 0-96 0 0,0 0-6 0 0,0 0 52 0 0,0 0 72 0 0,5 2-9 0 0,29 10 531 0 0,45 10 0 0 0,-53-16-863 0 0,0 1 0 0 0,0 1-1 0 0,0 1 1 0 0,41 22 0 0 0,-64-30-285 0 0,-1 1 0 0 0,0-1 0 0 0,0 0 0 0 0,0 1 0 0 0,0 0 1 0 0,-1-1-1 0 0,1 1 0 0 0,0 0 0 0 0,-1 0 0 0 0,1 0 0 0 0,-1 0 0 0 0,0 0 0 0 0,1 0 1 0 0,-1 0-1 0 0,0 0 0 0 0,0 1 0 0 0,-1-1 0 0 0,1 0 0 0 0,0 1 0 0 0,-1-1 0 0 0,1 0 1 0 0,-1 5-1 0 0,0-4-11 0 0,-1 0 1 0 0,1-1 0 0 0,-1 1 0 0 0,0 0-1 0 0,1 0 1 0 0,-2-1 0 0 0,1 1-1 0 0,0 0 1 0 0,0-1 0 0 0,-1 0 0 0 0,1 1-1 0 0,-1-1 1 0 0,0 0 0 0 0,0 1 0 0 0,0-1-1 0 0,0 0 1 0 0,0-1 0 0 0,0 1 0 0 0,-3 2-1 0 0,-7 4-252 0 0,0 0 0 0 0,-1-1 0 0 0,0 0 0 0 0,0-1 0 0 0,-25 8 1 0 0,15-9-3750 0 0,-1-2-3371 0 0,20-3-4581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3.118"/>
    </inkml:context>
    <inkml:brush xml:id="br0">
      <inkml:brushProperty name="width" value="0.025" units="cm"/>
      <inkml:brushProperty name="height" value="0.025" units="cm"/>
      <inkml:brushProperty name="color" value="#008C3A"/>
    </inkml:brush>
  </inkml:definitions>
  <inkml:trace contextRef="#ctx0" brushRef="#br0">90 0 17812 0 0,'0'0'1824'0'0,"0"0"-457"0"0,0 0-296 0 0,0 0-167 0 0,0 0-110 0 0,0 0-66 0 0,0 0-63 0 0,0 0-71 0 0,0 0-15 0 0,0 0-29 0 0,0 0-65 0 0,3 7-65 0 0,-1-3-335 0 0,-1-2-59 0 0,0 0-1 0 0,0 0 0 0 0,0 0 1 0 0,0 0-1 0 0,-1 0 0 0 0,1 0 1 0 0,-1 0-1 0 0,1 0 0 0 0,-1 0 0 0 0,0 1 1 0 0,1-1-1 0 0,-1 0 0 0 0,0 0 1 0 0,-1 0-1 0 0,1 0 0 0 0,0 1 1 0 0,0-1-1 0 0,-1 0 0 0 0,0 2 1 0 0,-38 68 512 0 0,28-56-432 0 0,2 1-1 0 0,0 0 1 0 0,1 0-1 0 0,0 1 0 0 0,-6 27 1 0 0,14-44-99 0 0,-1-1 1 0 0,1 1-1 0 0,0 0 1 0 0,0 0-1 0 0,0 0 1 0 0,0 0-1 0 0,0-1 1 0 0,0 1-1 0 0,0 0 1 0 0,0 0-1 0 0,0 0 1 0 0,0 0-1 0 0,0-1 1 0 0,1 1-1 0 0,-1 0 1 0 0,0 0-1 0 0,0 0 1 0 0,1-1-1 0 0,-1 1 1 0 0,1 0-1 0 0,-1 0 1 0 0,1-1-1 0 0,-1 1 1 0 0,1 0-1 0 0,-1-1 1 0 0,1 1-1 0 0,0-1 1 0 0,-1 1-1 0 0,2 0 1 0 0,0 0 16 0 0,0-1 0 0 0,0 1 1 0 0,0 0-1 0 0,0-1 0 0 0,0 0 0 0 0,0 1 0 0 0,0-1 1 0 0,0 0-1 0 0,0 0 0 0 0,0 0 0 0 0,3-1 1 0 0,6 0 58 0 0,-1-1 1 0 0,0-1 0 0 0,17-6-1 0 0,-1 0-179 0 0,-11 3-362 0 0,0 1 0 0 0,0-2 0 0 0,-1 0 0 0 0,16-11-1 0 0,-27 14-1839 0 0,-2 3-877 0 0,-1-1-3584 0 0,0 1-4731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3.455"/>
    </inkml:context>
    <inkml:brush xml:id="br0">
      <inkml:brushProperty name="width" value="0.025" units="cm"/>
      <inkml:brushProperty name="height" value="0.025" units="cm"/>
      <inkml:brushProperty name="color" value="#008C3A"/>
    </inkml:brush>
  </inkml:definitions>
  <inkml:trace contextRef="#ctx0" brushRef="#br0">0 53 17084 0 0,'0'0'2786'0'0,"0"0"-946"0"0,0 0-472 0 0,0 0-195 0 0,0 0-119 0 0,0 0-81 0 0,0 0-91 0 0,0 0-92 0 0,0 0-123 0 0,0 0-87 0 0,0 0-68 0 0,18-3-87 0 0,118-22 645 0 0,-76 14-1477 0 0,-60 11 38 0 0,1-1 0 0 0,-1 1 0 0 0,0 0 0 0 0,0-1 0 0 0,1 1 0 0 0,-1 0-1 0 0,0-1 1 0 0,0 1 0 0 0,0 0 0 0 0,0-1 0 0 0,0 1 0 0 0,1 0 0 0 0,-1-1 0 0 0,0 1 0 0 0,0-1 0 0 0,0 1-1 0 0,0 0 1 0 0,0-1 0 0 0,0 1 0 0 0,0-1 0 0 0,0 1 0 0 0,0 0 0 0 0,-1-1 0 0 0,1-2-5128 0 0,0 2-6168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3.785"/>
    </inkml:context>
    <inkml:brush xml:id="br0">
      <inkml:brushProperty name="width" value="0.025" units="cm"/>
      <inkml:brushProperty name="height" value="0.025" units="cm"/>
      <inkml:brushProperty name="color" value="#008C3A"/>
    </inkml:brush>
  </inkml:definitions>
  <inkml:trace contextRef="#ctx0" brushRef="#br0">0 56 20780 0 0,'0'0'2210'0'0,"0"0"-791"0"0,0 0-440 0 0,0 0-132 0 0,0 0-27 0 0,0 0-6 0 0,0 0-57 0 0,0 0-113 0 0,0 0-133 0 0,0 0-103 0 0,16-4-72 0 0,114-29 332 0 0,-113 29-1151 0 0,-1 0 202 0 0,1 0 0 0 0,25-2 1 0 0,-17 6-4723 0 0,1 5-5180 0 0,-21-3-1234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4.115"/>
    </inkml:context>
    <inkml:brush xml:id="br0">
      <inkml:brushProperty name="width" value="0.025" units="cm"/>
      <inkml:brushProperty name="height" value="0.025" units="cm"/>
      <inkml:brushProperty name="color" value="#008C3A"/>
    </inkml:brush>
  </inkml:definitions>
  <inkml:trace contextRef="#ctx0" brushRef="#br0">1 44 22061 0 0,'0'0'1339'0'0,"0"0"-478"0"0,0 0-130 0 0,0 0 84 0 0,0 0 84 0 0,0 0-15 0 0,0 0-100 0 0,0 0-166 0 0,14-3-138 0 0,108-26 572 0 0,-108 26-1314 0 0,23-3 1009 0 0,-13 4-5800 0 0,-24 3-3221 0 0,0 0-3343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4.448"/>
    </inkml:context>
    <inkml:brush xml:id="br0">
      <inkml:brushProperty name="width" value="0.025" units="cm"/>
      <inkml:brushProperty name="height" value="0.025" units="cm"/>
      <inkml:brushProperty name="color" value="#008C3A"/>
    </inkml:brush>
  </inkml:definitions>
  <inkml:trace contextRef="#ctx0" brushRef="#br0">0 102 21517 0 0,'0'0'2079'0'0,"0"0"-1123"0"0,0 0-376 0 0,0 0 56 0 0,0 0 146 0 0,0 0 110 0 0,0 0-51 0 0,0 0-148 0 0,0 0-164 0 0,17-6-110 0 0,124-46 257 0 0,-111 42-821 0 0,24-9-732 0 0,-19 7-7207 0 0,-28 10-1471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4.780"/>
    </inkml:context>
    <inkml:brush xml:id="br0">
      <inkml:brushProperty name="width" value="0.025" units="cm"/>
      <inkml:brushProperty name="height" value="0.025" units="cm"/>
      <inkml:brushProperty name="color" value="#008C3A"/>
    </inkml:brush>
  </inkml:definitions>
  <inkml:trace contextRef="#ctx0" brushRef="#br0">73 72 16796 0 0,'0'0'3631'0'0,"0"0"-1788"0"0,0 0-663 0 0,0 0-121 0 0,0 0-136 0 0,0 0-169 0 0,0 0-176 0 0,0 0-182 0 0,0 0-133 0 0,0 0-91 0 0,0 0-64 0 0,0 0-40 0 0,-9 11-14 0 0,-24 37 8 0 0,32-47-49 0 0,-1 1 1 0 0,1 0-1 0 0,0 0 0 0 0,0 0 0 0 0,0 0 0 0 0,0 0 0 0 0,0 0 1 0 0,1 1-1 0 0,-1-1 0 0 0,1 0 0 0 0,-1 0 0 0 0,1 1 0 0 0,0-1 0 0 0,0 0 1 0 0,0 0-1 0 0,0 1 0 0 0,0 2 0 0 0,1-3 18 0 0,0 0 1 0 0,-1 0-1 0 0,1-1 0 0 0,0 1 0 0 0,0 0 1 0 0,0-1-1 0 0,0 1 0 0 0,1-1 0 0 0,-1 1 1 0 0,0-1-1 0 0,1 1 0 0 0,-1-1 0 0 0,1 0 1 0 0,-1 0-1 0 0,4 2 0 0 0,2 0 120 0 0,0 0-1 0 0,0 0 1 0 0,0 0-1 0 0,0-1 0 0 0,0 0 1 0 0,1-1-1 0 0,8 1 1 0 0,-2-1-24 0 0,0-1 1 0 0,1 0 0 0 0,-1-1-1 0 0,0 0 1 0 0,0-2-1 0 0,0 1 1 0 0,-1-2 0 0 0,15-5-1 0 0,-19 6-112 0 0,0 0-1 0 0,-1-1 1 0 0,1 0-1 0 0,-1-1 1 0 0,0 0 0 0 0,0 0-1 0 0,-1-1 1 0 0,0 0-1 0 0,0 0 1 0 0,0-1-1 0 0,-1 1 1 0 0,1-2-1 0 0,4-7 1 0 0,-9 13-5 0 0,-1 0 0 0 0,0 0-1 0 0,0 0 1 0 0,0 0 0 0 0,0-1 0 0 0,0 1 0 0 0,-1 0-1 0 0,1 0 1 0 0,-1 0 0 0 0,1-1 0 0 0,-1 1 0 0 0,0 0-1 0 0,0-1 1 0 0,0 1 0 0 0,0 0 0 0 0,0-1 0 0 0,0 1-1 0 0,-1 0 1 0 0,0-5 0 0 0,-1 4 7 0 0,1 1 1 0 0,-1-1-1 0 0,0 0 0 0 0,0 0 0 0 0,0 1 0 0 0,0-1 1 0 0,0 1-1 0 0,0 0 0 0 0,-1-1 0 0 0,1 1 0 0 0,-1 0 1 0 0,-4-2-1 0 0,-2-1 44 0 0,0 1 0 0 0,0-1 0 0 0,0 2 0 0 0,0 0 0 0 0,-1 0 0 0 0,0 0 0 0 0,1 1 0 0 0,-13 0 1 0 0,6 1 98 0 0,0 1 0 0 0,0 1 0 0 0,0 0 1 0 0,1 1-1 0 0,-31 8 0 0 0,37-7-487 0 0,1 0-1 0 0,-1 0 1 0 0,1 0-1 0 0,0 1 0 0 0,0 1 1 0 0,0-1-1 0 0,0 1 1 0 0,1 1-1 0 0,0-1 1 0 0,0 1-1 0 0,1 0 0 0 0,-7 8 1 0 0,9-7-5049 0 0,0-2-7347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9:57.701"/>
    </inkml:context>
    <inkml:brush xml:id="br0">
      <inkml:brushProperty name="width" value="0.025" units="cm"/>
      <inkml:brushProperty name="height" value="0.025" units="cm"/>
      <inkml:brushProperty name="color" value="#E71224"/>
    </inkml:brush>
  </inkml:definitions>
  <inkml:trace contextRef="#ctx0" brushRef="#br0">112 13 5489 0 0,'0'0'3238'0'0,"0"0"-857"0"0,0 0-529 0 0,0 0-164 0 0,0 0-82 0 0,0 0-123 0 0,0 0-160 0 0,0 0-188 0 0,0 0-184 0 0,0 0-128 0 0,0 0-112 0 0,-12-13 4611 0 0,5 18-5198 0 0,0 1-1 0 0,-1 0 1 0 0,-6 8 0 0 0,5-6 138 0 0,1 1 1 0 0,0 0 0 0 0,0 0 0 0 0,1 0-1 0 0,0 1 1 0 0,-10 19 0 0 0,17-26-205 0 0,1 0-1 0 0,-1 1 1 0 0,1-1 0 0 0,-1 0 0 0 0,1 0-1 0 0,0 0 1 0 0,0 0 0 0 0,0-1 0 0 0,0 1 0 0 0,1 0-1 0 0,-1 0 1 0 0,3 3 0 0 0,0 0 111 0 0,-3-4-136 0 0,1 0-1 0 0,-1 0 1 0 0,1 0-1 0 0,0 0 1 0 0,-1 0-1 0 0,1 0 1 0 0,0-1-1 0 0,0 1 1 0 0,0-1-1 0 0,1 1 1 0 0,-1-1 0 0 0,0 0-1 0 0,0 0 1 0 0,1 0-1 0 0,-1 0 1 0 0,1-1-1 0 0,-1 1 1 0 0,0 0-1 0 0,5-1 1 0 0,8 2 237 0 0,0-1 0 0 0,19-1 0 0 0,-19 0-220 0 0,-12 0-50 0 0,1-1 0 0 0,-1 0 0 0 0,0 0 0 0 0,0 0 0 0 0,1 0 0 0 0,-1 0 0 0 0,0-1 0 0 0,0 1 0 0 0,0-1 0 0 0,3-2 0 0 0,26-23 0 0 0,-32 26 0 0 0,1 1 0 0 0,-1-1 0 0 0,0 1 0 0 0,0-1 0 0 0,0 0 0 0 0,0 1 0 0 0,0-1 0 0 0,0 1 0 0 0,0-1 0 0 0,-1 0 0 0 0,1 1 0 0 0,0-1 0 0 0,0 1 0 0 0,0-1 0 0 0,0 1 0 0 0,-1-1 0 0 0,1 1 0 0 0,0-1 0 0 0,-1 1 0 0 0,1-1 0 0 0,0 1 0 0 0,-1-1 0 0 0,1 1 0 0 0,-1-1 0 0 0,-13-16 0 0 0,10 13 0 0 0,-6-8 0 0 0,8 7 0 0 0,-1 1 0 0 0,0 0 0 0 0,0 1 0 0 0,-1-1 0 0 0,1 0 0 0 0,-1 1 0 0 0,1 0 0 0 0,-1 0 0 0 0,0 0 0 0 0,0 0 0 0 0,-1 1 0 0 0,1-1 0 0 0,0 1 0 0 0,-7-2 0 0 0,5 2 0 0 0,-1-1 0 0 0,1 0 0 0 0,0 0 0 0 0,1 0 0 0 0,-1-1 0 0 0,0 0 0 0 0,1 0 0 0 0,-5-5 0 0 0,9 9 0 0 0,0 0 0 0 0,0-1 0 0 0,0 1 0 0 0,0 0 0 0 0,0 0 0 0 0,0 0 0 0 0,-1 0 0 0 0,1 0 0 0 0,0 0 0 0 0,0 0 0 0 0,0 0 0 0 0,0 1 0 0 0,0-1 0 0 0,0 0 0 0 0,0 0 0 0 0,0 1 0 0 0,0-1 0 0 0,0 1 0 0 0,1-1 0 0 0,-1 1 0 0 0,0 0 0 0 0,0-1 0 0 0,0 1 0 0 0,0 0 0 0 0,1-1 0 0 0,-2 2 0 0 0,1-1 0 0 0,-12 11-2804 0 0,13-12 2648 0 0,-1 0-1 0 0,1 0 0 0 0,0 0 0 0 0,0 1 1 0 0,0-1-1 0 0,-1 0 0 0 0,1 0 0 0 0,0 1 1 0 0,0-1-1 0 0,0 0 0 0 0,0 0 0 0 0,0 1 1 0 0,0-1-1 0 0,-1 0 0 0 0,1 1 0 0 0,0-1 1 0 0,0 0-1 0 0,0 1 0 0 0,0-1 0 0 0,0 0 1 0 0,0 0-1 0 0,0 1 0 0 0,0-1 0 0 0,0 0 1 0 0,0 1-1 0 0,1-1 0 0 0,-1 0 0 0 0,0 1 1 0 0,0-1-1 0 0,0 0 0 0 0,0 0 0 0 0,0 1 1 0 0,0-1-1 0 0,1 0 0 0 0,-1 0 0 0 0,0 1 1 0 0,0-1-1 0 0,0 0 0 0 0,1 0 0 0 0,-1 0 1 0 0,0 1-1 0 0,0-1 0 0 0,1 0 0 0 0,-1 0 1 0 0,1 0-1 0 0,3 2-12090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5.347"/>
    </inkml:context>
    <inkml:brush xml:id="br0">
      <inkml:brushProperty name="width" value="0.025" units="cm"/>
      <inkml:brushProperty name="height" value="0.025" units="cm"/>
      <inkml:brushProperty name="color" value="#E71224"/>
    </inkml:brush>
  </inkml:definitions>
  <inkml:trace contextRef="#ctx0" brushRef="#br0">28 36 4689 0 0,'0'0'4770'0'0,"0"0"-1670"0"0,0 0-1000 0 0,0 0-388 0 0,0 0-166 0 0,0 0-96 0 0,0 0-90 0 0,0 0-130 0 0,0 0-171 0 0,0 0-137 0 0,0 0-115 0 0,1-5-104 0 0,5-15-51 0 0,-5 19-514 0 0,-1 1-1 0 0,0-1 1 0 0,1 0-1 0 0,-1 1 1 0 0,1-1-1 0 0,-1 0 1 0 0,1 1-1 0 0,-1-1 1 0 0,1 1-1 0 0,0-1 1 0 0,-1 1-1 0 0,1-1 1 0 0,-1 1-1 0 0,1-1 1 0 0,0 1-1 0 0,0 0 1 0 0,-1-1-1 0 0,1 1 1 0 0,0 0-1 0 0,0 0 1 0 0,-1 0-1 0 0,1-1 1 0 0,0 1 0 0 0,0 0-1 0 0,-1 0 1 0 0,2 0-1 0 0,23 2 527 0 0,-19-1-450 0 0,11 1-114 0 0,0 0 0 0 0,-1 2 1 0 0,1 0-1 0 0,-1 1 0 0 0,1 0 1 0 0,-1 2-1 0 0,-1-1 0 0 0,0 2 1 0 0,0 0-1 0 0,0 1 0 0 0,-1 1 1 0 0,17 14-1 0 0,-13-11 50 0 0,29 17 1 0 0,-29-19-67 0 0,29 21 0 0 0,-46-31-81 0 0,-1-1 1 0 0,1 1-1 0 0,0-1 0 0 0,-1 1 0 0 0,1 0 0 0 0,-1-1 1 0 0,1 1-1 0 0,-1 0 0 0 0,1 0 0 0 0,-1-1 0 0 0,1 1 1 0 0,-1 0-1 0 0,0 0 0 0 0,0-1 0 0 0,1 1 0 0 0,-1 0 1 0 0,0 0-1 0 0,0 0 0 0 0,0 0 0 0 0,0 0 0 0 0,0-1 0 0 0,0 1 1 0 0,0 0-1 0 0,0 0 0 0 0,0 0 0 0 0,0 0 0 0 0,0 0 1 0 0,0-1-1 0 0,-1 1 0 0 0,1 0 0 0 0,0 0 0 0 0,-1 0 1 0 0,1-1-1 0 0,-1 1 0 0 0,1 0 0 0 0,-1-1 0 0 0,1 1 1 0 0,-1 0-1 0 0,1-1 0 0 0,-1 1 0 0 0,0 0 0 0 0,1-1 1 0 0,-1 1-1 0 0,0-1 0 0 0,1 1 0 0 0,-1-1 0 0 0,0 0 0 0 0,-1 1 1 0 0,-5 4 15 0 0,-1-1 0 0 0,0 1 0 0 0,-13 4 0 0 0,17-7-13 0 0,-52 17 23 0 0,-81 20 0 0 0,86-27-23 0 0,-85 13-741 0 0,135-23-3971 0 0,4 0-865 0 0,-2-2 4730 0 0,1 1-11015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5.908"/>
    </inkml:context>
    <inkml:brush xml:id="br0">
      <inkml:brushProperty name="width" value="0.025" units="cm"/>
      <inkml:brushProperty name="height" value="0.025" units="cm"/>
      <inkml:brushProperty name="color" value="#E71224"/>
    </inkml:brush>
  </inkml:definitions>
  <inkml:trace contextRef="#ctx0" brushRef="#br0">0 53 11298 0 0,'0'0'3154'0'0,"0"0"-810"0"0,0 0-407 0 0,0 0-170 0 0,0 0-190 0 0,0 0-232 0 0,0 0-231 0 0,0 0-215 0 0,0 0-170 0 0,0 0-138 0 0,0 0-80 0 0,0 0-56 0 0,7-6 503 0 0,0 4-666 0 0,1 0-1 0 0,-1 1 1 0 0,1 0-1 0 0,-1 0 0 0 0,14 1 1 0 0,2-1 12 0 0,86-17 594 0 0,-22 2-1671 0 0,-29 12-3236 0 0,-58 4 3860 0 0,11 0-3229 0 0,-5 2-2795 0 0,-3 0-5910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6.494"/>
    </inkml:context>
    <inkml:brush xml:id="br0">
      <inkml:brushProperty name="width" value="0.025" units="cm"/>
      <inkml:brushProperty name="height" value="0.025" units="cm"/>
      <inkml:brushProperty name="color" value="#E71224"/>
    </inkml:brush>
  </inkml:definitions>
  <inkml:trace contextRef="#ctx0" brushRef="#br0">13 1 22309 0 0,'0'0'2579'0'0,"0"0"-1564"0"0,0 0-532 0 0,0 0-2 0 0,0 0 101 0 0,0 0 63 0 0,0 0-4 0 0,0 0-84 0 0,0 0-144 0 0,0 0-124 0 0,2 17-79 0 0,5 56-58 0 0,-7-65-96 0 0,1 0 1 0 0,-1 1-1 0 0,0-1 1 0 0,-1 1-1 0 0,0-1 1 0 0,0 0-1 0 0,-5 14 1 0 0,2-4 51 0 0,2-13-101 0 0,0 3 71 0 0,0 0 0 0 0,1 0 0 0 0,-1 0-1 0 0,2 0 1 0 0,-1 0 0 0 0,1 10 0 0 0,1-16-56 0 0,-1 0 0 0 0,1 0-1 0 0,-1 0 1 0 0,1 0 0 0 0,-1-1 0 0 0,1 1 0 0 0,0 0 0 0 0,0 0 0 0 0,0-1 0 0 0,0 1 0 0 0,0-1-1 0 0,1 1 1 0 0,-1-1 0 0 0,0 1 0 0 0,1-1 0 0 0,-1 0 0 0 0,1 1 0 0 0,-1-1 0 0 0,1 0 0 0 0,-1 0-1 0 0,1 0 1 0 0,0 0 0 0 0,0 0 0 0 0,0-1 0 0 0,-1 1 0 0 0,1-1 0 0 0,0 1 0 0 0,0-1 0 0 0,0 1-1 0 0,0-1 1 0 0,3 0 0 0 0,9 1-194 0 0,1-1-1 0 0,0 0 1 0 0,0-1-1 0 0,0-1 0 0 0,0 0 1 0 0,24-8-1 0 0,-13 2-4039 0 0,-1-1-3620 0 0,-19 7-4307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6.860"/>
    </inkml:context>
    <inkml:brush xml:id="br0">
      <inkml:brushProperty name="width" value="0.025" units="cm"/>
      <inkml:brushProperty name="height" value="0.025" units="cm"/>
      <inkml:brushProperty name="color" value="#E71224"/>
    </inkml:brush>
  </inkml:definitions>
  <inkml:trace contextRef="#ctx0" brushRef="#br0">0 26 13275 0 0,'0'0'6943'0'0,"0"0"-4032"0"0,0 0-1473 0 0,0 0-259 0 0,0 0-125 0 0,0 0-91 0 0,0 0-116 0 0,0 0-159 0 0,0 0-161 0 0,0 0-120 0 0,0 0-55 0 0,0 0-35 0 0,0 0-22 0 0,9-1-54 0 0,81-5 500 0 0,-29 2 358 0 0,-21 1-3410 0 0,-7-1-2814 0 0,-3-3-3883 0 0,-27 6-3120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7.191"/>
    </inkml:context>
    <inkml:brush xml:id="br0">
      <inkml:brushProperty name="width" value="0.025" units="cm"/>
      <inkml:brushProperty name="height" value="0.025" units="cm"/>
      <inkml:brushProperty name="color" value="#E71224"/>
    </inkml:brush>
  </inkml:definitions>
  <inkml:trace contextRef="#ctx0" brushRef="#br0">1 51 18476 0 0,'0'0'4745'0'0,"0"0"-2673"0"0,0 0-990 0 0,0 0-175 0 0,0 0-46 0 0,0 0-38 0 0,0 0-60 0 0,0 0-116 0 0,0 0-138 0 0,17-5-137 0 0,-5 1-305 0 0,23-6 214 0 0,51-9-1 0 0,12 7 325 0 0,-46 12-2946 0 0,-3 7-7512 0 0,-40-5-2169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7.521"/>
    </inkml:context>
    <inkml:brush xml:id="br0">
      <inkml:brushProperty name="width" value="0.025" units="cm"/>
      <inkml:brushProperty name="height" value="0.025" units="cm"/>
      <inkml:brushProperty name="color" value="#E71224"/>
    </inkml:brush>
  </inkml:definitions>
  <inkml:trace contextRef="#ctx0" brushRef="#br0">36 29 24805 0 0,'0'0'1742'0'0,"0"0"-1058"0"0,0 0-201 0 0,0 0 141 0 0,0 0 111 0 0,0 0 14 0 0,16-2-82 0 0,118-15 804 0 0,-71 8-1592 0 0,-49 9-3704 0 0,0-1-3865 0 0,-10 1-4560 0 0</inkml:trace>
  <inkml:trace contextRef="#ctx0" brushRef="#br0" timeOffset="1">1 222 23069 0 0,'0'0'3325'0'0,"0"0"-2264"0"0,0 0-694 0 0,0 0 52 0 0,0 0 142 0 0,0 0 113 0 0,0 0 15 0 0,0 0-127 0 0,0 0-173 0 0,0 0-122 0 0,0 0-98 0 0,16-5-81 0 0,116-35 15 0 0,-80 28-821 0 0,-17 5-4445 0 0,-23 5 1188 0 0,-4 1-7590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7.869"/>
    </inkml:context>
    <inkml:brush xml:id="br0">
      <inkml:brushProperty name="width" value="0.025" units="cm"/>
      <inkml:brushProperty name="height" value="0.025" units="cm"/>
      <inkml:brushProperty name="color" value="#E71224"/>
    </inkml:brush>
  </inkml:definitions>
  <inkml:trace contextRef="#ctx0" brushRef="#br0">1 228 23453 0 0,'0'0'2196'0'0,"0"0"-1425"0"0,0 0-468 0 0,0 0 44 0 0,0 0 128 0 0,0 0 99 0 0,0 0 6 0 0,16-10-97 0 0,-5 2-414 0 0,107-74 621 0 0,-110 76-672 0 0,-1 0-1 0 0,0 0 1 0 0,0-1-1 0 0,-1 1 1 0 0,0-2-1 0 0,0 1 1 0 0,0-1-1 0 0,-1 0 1 0 0,0 0-1 0 0,-1 0 1 0 0,0 0-1 0 0,0-1 1 0 0,-1 0-1 0 0,4-14 1 0 0,13 157 2518 0 0,-18-119-2525 0 0,1 0 1 0 0,6 16-1 0 0,5 23-18 0 0,-14-51-468 0 0,0 0-1 0 0,0 0 1 0 0,0-1-1 0 0,-1 1 1 0 0,1 0-1 0 0,0-1 1 0 0,-1 1-1 0 0,0 0 1 0 0,0-1-1 0 0,0 1 1 0 0,0-1-1 0 0,0 1 1 0 0,0-1-1 0 0,-3 4 1 0 0,-5 11-4885 0 0,9-15-6601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58.202"/>
    </inkml:context>
    <inkml:brush xml:id="br0">
      <inkml:brushProperty name="width" value="0.025" units="cm"/>
      <inkml:brushProperty name="height" value="0.025" units="cm"/>
      <inkml:brushProperty name="color" value="#E71224"/>
    </inkml:brush>
  </inkml:definitions>
  <inkml:trace contextRef="#ctx0" brushRef="#br0">0 111 16740 0 0,'0'0'5451'0'0,"0"0"-3158"0"0,0 0-1160 0 0,0 0-114 0 0,0 0-20 0 0,15-6-61 0 0,1 0-665 0 0,4-3 389 0 0,1 2 1 0 0,38-10-1 0 0,62-2 1185 0 0,-75 13-1897 0 0,-1-1 1 0 0,58-19-1 0 0,-93 22-3010 0 0,-6 2-2200 0 0,-3 1-7517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9:58.694"/>
    </inkml:context>
    <inkml:brush xml:id="br0">
      <inkml:brushProperty name="width" value="0.025" units="cm"/>
      <inkml:brushProperty name="height" value="0.025" units="cm"/>
      <inkml:brushProperty name="color" value="#E71224"/>
    </inkml:brush>
  </inkml:definitions>
  <inkml:trace contextRef="#ctx0" brushRef="#br0">42 38 12203 0 0,'0'0'3595'0'0,"0"0"-1288"0"0,0 0-656 0 0,0 0-197 0 0,0 0-122 0 0,0 0-126 0 0,0 0-126 0 0,0 0-180 0 0,0 0-174 0 0,0 0-144 0 0,0 0-108 0 0,0 0-98 0 0,0 0-87 0 0,-1-1-53 0 0,0 0-224 0 0,1 1 0 0 0,0 0-1 0 0,-1-1 1 0 0,1 1-1 0 0,0 0 1 0 0,-1-1-1 0 0,1 1 1 0 0,0 0-1 0 0,-1-1 1 0 0,1 1 0 0 0,-1 0-1 0 0,1 0 1 0 0,0 0-1 0 0,-1-1 1 0 0,1 1-1 0 0,-1 0 1 0 0,1 0 0 0 0,-1 0-1 0 0,1 0 1 0 0,-1 0-1 0 0,1 0 1 0 0,-1 0-1 0 0,1 0 1 0 0,-1 0-1 0 0,1 0 1 0 0,0 0 0 0 0,-1 0-1 0 0,1 0 1 0 0,-1 0-1 0 0,1 0 1 0 0,-1 1-1 0 0,1-1 1 0 0,-1 0 0 0 0,1 0-1 0 0,-1 1 1 0 0,-10 16 665 0 0,3-2-193 0 0,7-12-384 0 0,-1 1 1 0 0,1 0-1 0 0,1-1 1 0 0,-1 1-1 0 0,0 0 0 0 0,1-1 1 0 0,0 1-1 0 0,0 0 1 0 0,0 0-1 0 0,1 4 0 0 0,0 4 166 0 0,-1-10-234 0 0,0-1 1 0 0,1 1-1 0 0,-1-1 1 0 0,1 1-1 0 0,-1-1 0 0 0,1 1 1 0 0,0-1-1 0 0,0 1 1 0 0,-1-1-1 0 0,1 0 1 0 0,0 1-1 0 0,0-1 1 0 0,1 0-1 0 0,-1 0 1 0 0,0 0-1 0 0,3 2 0 0 0,24 17 475 0 0,-21-16-393 0 0,-3-1-106 0 0,-1-1 0 0 0,1 0 0 0 0,0 0 0 0 0,0 0 0 0 0,0-1 0 0 0,-1 1 0 0 0,2-1-1 0 0,-1 0 1 0 0,0 0 0 0 0,0 0 0 0 0,0-1 0 0 0,0 0 0 0 0,0 1 0 0 0,1-1 0 0 0,-1-1 0 0 0,8 0 0 0 0,-6-1 0 0 0,-1 0 1 0 0,0 0-1 0 0,1-1 1 0 0,-1 1-1 0 0,0-1 0 0 0,0 0 1 0 0,0 0-1 0 0,-1-1 1 0 0,1 0-1 0 0,-1 0 1 0 0,7-8-1 0 0,-8 9-8 0 0,0-1 0 0 0,-1 0 0 0 0,1 1 0 0 0,-1-1 0 0 0,0 0 0 0 0,0 0 0 0 0,-1-1 0 0 0,1 1 0 0 0,-1 0 0 0 0,0-1 0 0 0,0 1 0 0 0,0 0 0 0 0,-1-1 0 0 0,0 1 0 0 0,1-1 0 0 0,-2 1 0 0 0,1-1 0 0 0,-2-8 0 0 0,0 9 0 0 0,0 1 0 0 0,0 0 0 0 0,-1-1 0 0 0,1 1 0 0 0,-1 0 0 0 0,0 0 0 0 0,0 1 0 0 0,0-1 0 0 0,0 0 0 0 0,-1 1 0 0 0,1 0 0 0 0,-1 0 0 0 0,1 0 0 0 0,-1 0 0 0 0,0 1 0 0 0,0-1 0 0 0,-4 0 0 0 0,-1-1 0 0 0,1 1 0 0 0,0 0 0 0 0,-1 1 0 0 0,0 0 0 0 0,1 0 0 0 0,-1 1 0 0 0,-12 0 0 0 0,17 1-325 0 0,0 0 0 0 0,0 0 0 0 0,0 1 0 0 0,0-1 0 0 0,1 1 1 0 0,-1 0-1 0 0,0-1 0 0 0,1 2 0 0 0,-1-1 0 0 0,1 0 0 0 0,-4 4 0 0 0,6-5 126 0 0,0 0 1 0 0,0-1-1 0 0,1 1 0 0 0,-1 0 1 0 0,0 0-1 0 0,0 0 0 0 0,1-1 1 0 0,-1 1-1 0 0,0 0 0 0 0,1 0 1 0 0,-1 0-1 0 0,1 0 0 0 0,-1 0 0 0 0,1 0 1 0 0,0 0-1 0 0,-1 1 0 0 0,1-1 1 0 0,0 0-1 0 0,0 0 0 0 0,0 0 1 0 0,0 0-1 0 0,0 0 0 0 0,0 0 1 0 0,0 1-1 0 0,0-1 0 0 0,0 0 0 0 0,0 0 1 0 0,1 0-1 0 0,-1 0 0 0 0,0 0 1 0 0,1 0-1 0 0,-1 0 0 0 0,1 0 1 0 0,-1 0-1 0 0,1 0 0 0 0,0 0 1 0 0,-1 0-1 0 0,1 0 0 0 0,0 0 0 0 0,-1-1 1 0 0,1 1-1 0 0,2 1 0 0 0,1 2-12083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9:59.647"/>
    </inkml:context>
    <inkml:brush xml:id="br0">
      <inkml:brushProperty name="width" value="0.025" units="cm"/>
      <inkml:brushProperty name="height" value="0.025" units="cm"/>
      <inkml:brushProperty name="color" value="#E71224"/>
    </inkml:brush>
  </inkml:definitions>
  <inkml:trace contextRef="#ctx0" brushRef="#br0">48 15 13283 0 0,'0'0'3066'0'0,"0"0"-666"0"0,0 0-438 0 0,0 0-256 0 0,0 0-257 0 0,0 0-256 0 0,0 0-244 0 0,0 0-179 0 0,0 0-125 0 0,0 0-95 0 0,0 0-98 0 0,0 0-83 0 0,0 0-73 0 0,-3 1-69 0 0,0 0-174 0 0,0 1 0 0 0,1-1-1 0 0,-1 1 1 0 0,1 0 0 0 0,-1 0 0 0 0,1 0 0 0 0,0 0 0 0 0,0 0-1 0 0,0 0 1 0 0,0 0 0 0 0,0 1 0 0 0,1-1 0 0 0,-1 1-1 0 0,1 0 1 0 0,-1-1 0 0 0,1 1 0 0 0,0 0 0 0 0,0 0 0 0 0,0 0-1 0 0,0 4 1 0 0,-1 1 116 0 0,0 1 0 0 0,1 0 0 0 0,0-1 0 0 0,1 1 0 0 0,0 0 0 0 0,2 12 0 0 0,-2-18-146 0 0,1 0-1 0 0,0-1 0 0 0,0 1 0 0 0,0 0 1 0 0,0 0-1 0 0,0 0 0 0 0,0-1 0 0 0,1 1 1 0 0,0-1-1 0 0,-1 1 0 0 0,1-1 0 0 0,0 1 1 0 0,0-1-1 0 0,0 0 0 0 0,0 0 0 0 0,1 0 1 0 0,-1 0-1 0 0,1 0 0 0 0,-1-1 0 0 0,1 1 1 0 0,-1-1-1 0 0,1 0 0 0 0,0 0 0 0 0,0 1 1 0 0,-1-2-1 0 0,5 2 0 0 0,-2-1 13 0 0,-1 0 0 0 0,1 0 0 0 0,0-1-1 0 0,0 1 1 0 0,0-1 0 0 0,0-1 0 0 0,-1 1 0 0 0,1 0-1 0 0,0-1 1 0 0,0 0 0 0 0,-1 0 0 0 0,1-1 0 0 0,0 1-1 0 0,-1-1 1 0 0,8-4 0 0 0,-6 2-35 0 0,0-1 0 0 0,0 1 0 0 0,0-1 0 0 0,-1 0 0 0 0,0-1 0 0 0,0 1 0 0 0,-1-1 0 0 0,1 0 0 0 0,3-7 0 0 0,-6 9 0 0 0,0 0 0 0 0,0 0 0 0 0,0 0 0 0 0,0 0 0 0 0,-1-1 0 0 0,0 1 0 0 0,0 0 0 0 0,0-1 0 0 0,0 1 0 0 0,-1-1 0 0 0,0 1 0 0 0,0-1 0 0 0,0 1 0 0 0,0 0 0 0 0,-1-1 0 0 0,-1-6 0 0 0,1 8 0 0 0,0 0 0 0 0,-1 0 0 0 0,1 0 0 0 0,-1 1 0 0 0,0-1 0 0 0,0 1 0 0 0,0-1 0 0 0,0 1 0 0 0,0 0 0 0 0,-1-1 0 0 0,1 1 0 0 0,-1 0 0 0 0,1 1 0 0 0,-1-1 0 0 0,0 0 0 0 0,0 1 0 0 0,0 0 0 0 0,0-1 0 0 0,0 1 0 0 0,0 0 0 0 0,0 0 0 0 0,0 1 0 0 0,0-1 0 0 0,0 1 0 0 0,-6-1 0 0 0,0 1 0 0 0,0 0 0 0 0,1 0 0 0 0,-1 1 0 0 0,0 0 0 0 0,1 0 0 0 0,-1 1 0 0 0,1 0 0 0 0,-12 4 0 0 0,18-5-160 0 0,0 0-1 0 0,1 0 1 0 0,-1 0-1 0 0,1 0 1 0 0,-1 0-1 0 0,0 0 1 0 0,1 0 0 0 0,0 1-1 0 0,-1-1 1 0 0,1 1-1 0 0,0-1 1 0 0,0 1-1 0 0,0-1 1 0 0,-2 3-1 0 0,2-2-364 0 0,1 0 0 0 0,-1 0 0 0 0,0 0 0 0 0,1 0 0 0 0,-1 0-1 0 0,1 0 1 0 0,0 0 0 0 0,-1 0 0 0 0,1 0 0 0 0,0 0-1 0 0,0 1 1 0 0,1 2 0 0 0,1 0-11854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00.528"/>
    </inkml:context>
    <inkml:brush xml:id="br0">
      <inkml:brushProperty name="width" value="0.025" units="cm"/>
      <inkml:brushProperty name="height" value="0.025" units="cm"/>
      <inkml:brushProperty name="color" value="#E71224"/>
    </inkml:brush>
  </inkml:definitions>
  <inkml:trace contextRef="#ctx0" brushRef="#br0">43 33 18484 0 0,'0'0'2718'0'0,"0"0"-790"0"0,0 0-525 0 0,0 0-303 0 0,0 0-217 0 0,0 0-156 0 0,0 0-123 0 0,0 0-130 0 0,0 0-122 0 0,0 0-81 0 0,0 0-43 0 0,0 0-16 0 0,0 0 10 0 0,-6 9 29 0 0,-19 32-11 0 0,23-39-201 0 0,1 0 0 0 0,0 0-1 0 0,0 0 1 0 0,0 0 0 0 0,0 0 0 0 0,0 1-1 0 0,0-1 1 0 0,0 0 0 0 0,1 1 0 0 0,-1-1-1 0 0,1 1 1 0 0,-1-1 0 0 0,1 0 0 0 0,0 1-1 0 0,0-1 1 0 0,0 1 0 0 0,1-1 0 0 0,-1 1-1 0 0,1-1 1 0 0,-1 0 0 0 0,1 1 0 0 0,0-1-1 0 0,0 0 1 0 0,0 1 0 0 0,0-1 0 0 0,0 0-1 0 0,0 0 1 0 0,0 0 0 0 0,1 0 0 0 0,-1 0-1 0 0,1 0 1 0 0,0 0 0 0 0,-1-1 0 0 0,1 1-1 0 0,3 2 1 0 0,1-1 77 0 0,-1 1 0 0 0,1-1 0 0 0,0 0 0 0 0,0 0 0 0 0,0-1-1 0 0,0 0 1 0 0,1 0 0 0 0,-1 0 0 0 0,0-1 0 0 0,11 1 0 0 0,-11-2-116 0 0,0 0 0 0 0,0 0 0 0 0,0-1 0 0 0,0 1 0 0 0,0-1 0 0 0,0-1 0 0 0,-1 1 0 0 0,1-1 0 0 0,0 0 0 0 0,-1-1 0 0 0,1 1 0 0 0,-1-1 0 0 0,0 0 0 0 0,0 0 0 0 0,0-1 0 0 0,0 1 0 0 0,-1-1 0 0 0,1 0 0 0 0,-1-1 0 0 0,0 1 0 0 0,0-1 0 0 0,4-6 0 0 0,-5 7 0 0 0,-1 1 0 0 0,0 0 0 0 0,0 0 0 0 0,-1-1 0 0 0,1 1 0 0 0,-1-1 0 0 0,1 0 0 0 0,-1 1 0 0 0,0-1 0 0 0,0 0 0 0 0,-1 0 0 0 0,1 1 0 0 0,-1-1 0 0 0,0 0 0 0 0,0 0 0 0 0,-1-4 0 0 0,1 5 0 0 0,-1 0 0 0 0,0 0 0 0 0,0 0 0 0 0,-1 0 0 0 0,1 0 0 0 0,0 0 0 0 0,-1 0 0 0 0,0 1 0 0 0,0-1 0 0 0,0 1 0 0 0,0-1 0 0 0,0 1 0 0 0,0 0 0 0 0,-1-1 0 0 0,1 1 0 0 0,-1 1 0 0 0,1-1 0 0 0,-1 0 0 0 0,0 0 0 0 0,-3 0 0 0 0,0-1 0 0 0,-1 2 0 0 0,1-1 0 0 0,-1 1 0 0 0,0 0 0 0 0,1 0 0 0 0,-1 0 0 0 0,0 1 0 0 0,1 0 0 0 0,-1 1 0 0 0,0 0 0 0 0,1 0 0 0 0,-1 0 0 0 0,1 1 0 0 0,-1-1 0 0 0,1 2 0 0 0,-1-1 0 0 0,1 1 0 0 0,0 0 0 0 0,0 0 0 0 0,1 0 0 0 0,-1 1 0 0 0,-7 7 0 0 0,12-10-176 0 0,0 0 1 0 0,1 0-1 0 0,-1 0 0 0 0,1 0 1 0 0,-1 0-1 0 0,1 0 0 0 0,-1 0 1 0 0,1 0-1 0 0,-1 0 1 0 0,1 0-1 0 0,0 1 0 0 0,0-1 1 0 0,0 0-1 0 0,0 0 0 0 0,0 0 1 0 0,0 3-1 0 0,4 18-7451 0 0,-2-17-4893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09.296"/>
    </inkml:context>
    <inkml:brush xml:id="br0">
      <inkml:brushProperty name="width" value="0.025" units="cm"/>
      <inkml:brushProperty name="height" value="0.025" units="cm"/>
      <inkml:brushProperty name="color" value="#008C3A"/>
    </inkml:brush>
  </inkml:definitions>
  <inkml:trace contextRef="#ctx0" brushRef="#br0">0 0 18924 0 0,'0'0'3129'0'0,"0"0"-4250"0"0,0 0-1455 0 0,0 0-2057 0 0,0 0-7314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14.031"/>
    </inkml:context>
    <inkml:brush xml:id="br0">
      <inkml:brushProperty name="width" value="0.025" units="cm"/>
      <inkml:brushProperty name="height" value="0.025" units="cm"/>
      <inkml:brushProperty name="color" value="#008C3A"/>
    </inkml:brush>
  </inkml:definitions>
  <inkml:trace contextRef="#ctx0" brushRef="#br0">149 22 7754 0 0,'0'0'4161'0'0,"0"0"-1581"0"0,0 0-844 0 0,0 0-295 0 0,0 0-109 0 0,0 0-90 0 0,0 0-97 0 0,0 0-133 0 0,0 0-177 0 0,0 0-148 0 0,0 0-129 0 0,-1-3-76 0 0,1 3-524 0 0,-1-1 131 0 0,1 1 0 0 0,0-1 0 0 0,0 0 0 0 0,-1 0 0 0 0,1 1 0 0 0,-1-1 0 0 0,1 0 0 0 0,-1 1 0 0 0,1-1 0 0 0,-1 1 0 0 0,1-1 0 0 0,-1 1 0 0 0,1-1 1 0 0,-1 0-1 0 0,0 1 0 0 0,1 0 0 0 0,-1-1 0 0 0,0 1 0 0 0,1-1 0 0 0,-1 1 0 0 0,0 0 0 0 0,1 0 0 0 0,-1-1 0 0 0,0 1 0 0 0,0 0 0 0 0,0 0 0 0 0,1 0 1 0 0,-1 0-1 0 0,0 0 0 0 0,0 0 0 0 0,0 0 0 0 0,-1 0 0 0 0,2 0 31 0 0,-30 0 1568 0 0,26 1-1663 0 0,-2 0 112 0 0,1-1 0 0 0,0 1 0 0 0,0 0-1 0 0,0 1 1 0 0,0-1 0 0 0,0 1-1 0 0,0 0 1 0 0,1 1 0 0 0,-9 4 0 0 0,11-6-128 0 0,1 1 0 0 0,-1 0-1 0 0,0 0 1 0 0,1 1 0 0 0,-1-1 0 0 0,1 0 0 0 0,0 0 0 0 0,0 1 0 0 0,0-1 0 0 0,0 1 0 0 0,0-1 0 0 0,0 1 0 0 0,0 2 0 0 0,-9 21 76 0 0,9-25-79 0 0,0 0-1 0 0,1 0 0 0 0,-1 0 0 0 0,1 0 0 0 0,-1 0 0 0 0,1 0 1 0 0,0 0-1 0 0,-1 0 0 0 0,1 1 0 0 0,0-1 0 0 0,0 0 0 0 0,0 0 0 0 0,0 0 1 0 0,0 0-1 0 0,0 1 0 0 0,0-1 0 0 0,0 0 0 0 0,1 0 0 0 0,-1 0 1 0 0,0 0-1 0 0,1 1 0 0 0,-1-1 0 0 0,0 0 0 0 0,2 1 0 0 0,-1 0 12 0 0,0 0-1 0 0,0 0 1 0 0,0-1-1 0 0,0 1 0 0 0,1-1 1 0 0,-1 1-1 0 0,1-1 1 0 0,-1 0-1 0 0,1 1 0 0 0,-1-1 1 0 0,1 0-1 0 0,0 0 1 0 0,2 1-1 0 0,69 28 439 0 0,-71-29-440 0 0,0-1 0 0 0,1 1 0 0 0,-1-1 0 0 0,1 0 0 0 0,-1 0 0 0 0,1 0 0 0 0,-1 0 0 0 0,1 0 0 0 0,-1-1-1 0 0,0 1 1 0 0,1-1 0 0 0,-1 1 0 0 0,1-1 0 0 0,-1 0 0 0 0,0 0 0 0 0,0 0 0 0 0,1 0 0 0 0,-1 0 0 0 0,0-1 0 0 0,0 1 0 0 0,0-1 0 0 0,2-2 0 0 0,0 0 19 0 0,0 0-1 0 0,-1 0 1 0 0,1 0-1 0 0,-1-1 1 0 0,0 1 0 0 0,-1-1-1 0 0,1 0 1 0 0,-1 0-1 0 0,3-6 1 0 0,-5 9-34 0 0,0-1 0 0 0,0 1 0 0 0,0-1 0 0 0,0 1 0 0 0,0-1 0 0 0,0 1 0 0 0,-1-1 0 0 0,1 1 0 0 0,-1 0 0 0 0,0-1 0 0 0,0 1 0 0 0,0 0 0 0 0,0-1 0 0 0,0 1 0 0 0,0 0 0 0 0,0 0 0 0 0,-1 0 0 0 0,-2-3 0 0 0,-32-36 0 0 0,35 40 0 0 0,-1 0 0 0 0,-1-1 0 0 0,0 1-1 0 0,0 0 1 0 0,1-1 0 0 0,-1 1 0 0 0,0 1-1 0 0,0-1 1 0 0,0 0 0 0 0,0 1 0 0 0,0-1-1 0 0,0 1 1 0 0,0 0 0 0 0,-1 0 0 0 0,1 0-1 0 0,0 0 1 0 0,-4 2 0 0 0,-9-1-67 0 0,15 0-3887 0 0,5 1 2160 0 0,4 2-1344 0 0,-5-3-1731 0 0,0 0-7183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15.131"/>
    </inkml:context>
    <inkml:brush xml:id="br0">
      <inkml:brushProperty name="width" value="0.025" units="cm"/>
      <inkml:brushProperty name="height" value="0.025" units="cm"/>
      <inkml:brushProperty name="color" value="#008C3A"/>
    </inkml:brush>
  </inkml:definitions>
  <inkml:trace contextRef="#ctx0" brushRef="#br0">161 18 9634 0 0,'0'0'2819'0'0,"0"0"-996"0"0,0 0-562 0 0,0 0-150 0 0,0 0-5 0 0,0 0-12 0 0,0 0-78 0 0,0 0-148 0 0,0 0-137 0 0,0 0-89 0 0,0 0-66 0 0,0 0-27 0 0,-3-3-9 0 0,-10-8-42 0 0,12 10-412 0 0,0 1 0 0 0,1 0 0 0 0,-1-1 0 0 0,1 1 0 0 0,-1 0 0 0 0,0 0 0 0 0,1-1 0 0 0,-1 1 0 0 0,0 0 0 0 0,1 0 0 0 0,-1 0 0 0 0,0 0 0 0 0,0 0 0 0 0,1 0 0 0 0,-1 0 0 0 0,0 0 0 0 0,1 0 0 0 0,-1 0 0 0 0,0 0 0 0 0,1 0 0 0 0,-1 1 0 0 0,0-1 0 0 0,1 0 0 0 0,-1 0 0 0 0,-1 1 0 0 0,-16 12 516 0 0,12-9-73 0 0,1-1-383 0 0,1-1 0 0 0,-1 1-1 0 0,1 0 1 0 0,0 0 0 0 0,0 0-1 0 0,0 0 1 0 0,0 1 0 0 0,1 0-1 0 0,-1-1 1 0 0,1 1 0 0 0,0 1-1 0 0,0-1 1 0 0,0 0 0 0 0,1 1-1 0 0,-1-1 1 0 0,1 1 0 0 0,0 0-1 0 0,1 0 1 0 0,-1 0 0 0 0,1 0-1 0 0,0 0 1 0 0,0 0 0 0 0,1 0-1 0 0,-1 0 1 0 0,1 6 0 0 0,1-9-124 0 0,-1 0 1 0 0,1-1 0 0 0,-1 1 0 0 0,1 0 0 0 0,0-1-1 0 0,0 1 1 0 0,0-1 0 0 0,-1 1 0 0 0,1-1 0 0 0,1 0-1 0 0,-1 1 1 0 0,0-1 0 0 0,0 0 0 0 0,0 0-1 0 0,1 1 1 0 0,-1-1 0 0 0,1 0 0 0 0,-1 0 0 0 0,1-1-1 0 0,-1 1 1 0 0,1 0 0 0 0,-1 0 0 0 0,1-1-1 0 0,0 1 1 0 0,-1-1 0 0 0,4 1 0 0 0,8 2 214 0 0,0 0 0 0 0,18 2 0 0 0,-25-5-219 0 0,-3 0-18 0 0,0 0 0 0 0,1-1 0 0 0,-1 1 0 0 0,0-1 0 0 0,0 0 0 0 0,0 0 0 0 0,0 0 0 0 0,0 0 0 0 0,0-1 0 0 0,0 0 0 0 0,0 1 0 0 0,0-1 0 0 0,0 0 0 0 0,-1 0 0 0 0,1 0 0 0 0,2-3 0 0 0,-3 3 0 0 0,-1 1 0 0 0,1-1 0 0 0,0 1 0 0 0,-1-1 0 0 0,1 0 0 0 0,-1 0 0 0 0,1 0 0 0 0,-1 0 0 0 0,0 0 0 0 0,0 0 0 0 0,0 0 0 0 0,0 0 0 0 0,0 0 0 0 0,-1-1 0 0 0,1 1 0 0 0,-1 0 0 0 0,1-1 0 0 0,-1 1 0 0 0,0 0 0 0 0,0-1 0 0 0,0 1 0 0 0,0 0 0 0 0,0-3 0 0 0,-2 1 0 0 0,1 1 0 0 0,0 0 0 0 0,-1 0 0 0 0,0 1 0 0 0,0-1 0 0 0,0 0 0 0 0,0 1 0 0 0,0-1 0 0 0,0 1 0 0 0,-1-1 0 0 0,1 1 0 0 0,-1 0 0 0 0,0 0 0 0 0,1 0 0 0 0,-1 0 0 0 0,0 1 0 0 0,0-1 0 0 0,0 1 0 0 0,-1 0 0 0 0,1 0 0 0 0,-4-1 0 0 0,-1 0 0 0 0,0 1 0 0 0,0 0 0 0 0,0 1 0 0 0,0 0 0 0 0,0 0 0 0 0,0 1 0 0 0,0-1 0 0 0,-9 4 0 0 0,10-3 0 0 0,1 1 0 0 0,-1 0 0 0 0,1 1 0 0 0,0 0 0 0 0,-1 0 0 0 0,2 0 0 0 0,-1 0 0 0 0,-7 7 0 0 0,12-10-107 0 0,1 1-1 0 0,-1-1 1 0 0,1 1-1 0 0,0-1 1 0 0,0 1 0 0 0,-1 0-1 0 0,1-1 1 0 0,0 1-1 0 0,0-1 1 0 0,0 1 0 0 0,0 0-1 0 0,-1-1 1 0 0,1 1-1 0 0,0-1 1 0 0,0 1 0 0 0,0 0-1 0 0,0-1 1 0 0,1 1-1 0 0,-1 0 1 0 0,0-1 0 0 0,0 1-1 0 0,0-1 1 0 0,0 1 0 0 0,1 0-1 0 0,-1-1 1 0 0,0 1-1 0 0,0-1 1 0 0,1 1 0 0 0,-1-1-1 0 0,1 1 1 0 0,-1-1-1 0 0,0 1 1 0 0,1-1 0 0 0,-1 1-1 0 0,1-1 1 0 0,-1 0-1 0 0,1 1 1 0 0,-1-1 0 0 0,1 0-1 0 0,-1 1 1 0 0,2-1-1 0 0,23 14-9169 0 0,-18-12-2933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15.929"/>
    </inkml:context>
    <inkml:brush xml:id="br0">
      <inkml:brushProperty name="width" value="0.025" units="cm"/>
      <inkml:brushProperty name="height" value="0.025" units="cm"/>
      <inkml:brushProperty name="color" value="#008C3A"/>
    </inkml:brush>
  </inkml:definitions>
  <inkml:trace contextRef="#ctx0" brushRef="#br0">1 75 11987 0 0,'0'0'2948'0'0,"0"0"-810"0"0,0 0-451 0 0,0 0-172 0 0,0 0-45 0 0,0 0-83 0 0,0 0-182 0 0,0 0-215 0 0,0 0-219 0 0,0 0-169 0 0,0 0-99 0 0,0 0-37 0 0,0 0-46 0 0,34-25 1915 0 0,-10 3-1674 0 0,-20 17-449 0 0,0 1 0 0 0,1 0 0 0 0,-1 1-1 0 0,0-1 1 0 0,7-3 0 0 0,-9 39 36 0 0,7 43-178 0 0,-4-35-23 0 0,0 41-1 0 0,-5-82-151 0 0,0 0 0 0 0,1 1 0 0 0,-1-1 0 0 0,0 0 1 0 0,0 1-1 0 0,0-1 0 0 0,1 0 0 0 0,-1 1 0 0 0,0-1 0 0 0,1 1 0 0 0,-1-1 0 0 0,0 1 1 0 0,1-1-1 0 0,-1 1 0 0 0,1-1 0 0 0,-1 1 0 0 0,1-1 0 0 0,-1 1 0 0 0,1-1 0 0 0,22-10-8182 0 0,-16 8 4882 0 0,-1 0-8971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29367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3029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71653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30132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28115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8017EF11-5C31-404D-8BA4-888BF93DCFB9}" type="datetimeFigureOut">
              <a:rPr lang="fr-BE" smtClean="0"/>
              <a:t>06-03-23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38115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8017EF11-5C31-404D-8BA4-888BF93DCFB9}" type="datetimeFigureOut">
              <a:rPr lang="fr-BE" smtClean="0"/>
              <a:t>06-03-23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75144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2"/>
          <p:cNvSpPr>
            <a:spLocks noGrp="1"/>
          </p:cNvSpPr>
          <p:nvPr>
            <p:ph type="dt" sz="half" idx="10"/>
          </p:nvPr>
        </p:nvSpPr>
        <p:spPr/>
        <p:txBody>
          <a:bodyPr/>
          <a:lstStyle/>
          <a:p>
            <a:fld id="{8017EF11-5C31-404D-8BA4-888BF93DCFB9}" type="datetimeFigureOut">
              <a:rPr lang="fr-BE" smtClean="0"/>
              <a:t>06-03-23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80575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17EF11-5C31-404D-8BA4-888BF93DCFB9}" type="datetimeFigureOut">
              <a:rPr lang="fr-BE" smtClean="0"/>
              <a:t>06-03-23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88407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17EF11-5C31-404D-8BA4-888BF93DCFB9}" type="datetimeFigureOut">
              <a:rPr lang="fr-BE" smtClean="0"/>
              <a:t>06-03-23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09694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17EF11-5C31-404D-8BA4-888BF93DCFB9}" type="datetimeFigureOut">
              <a:rPr lang="fr-BE" smtClean="0"/>
              <a:t>06-03-23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5473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7EF11-5C31-404D-8BA4-888BF93DCFB9}" type="datetimeFigureOut">
              <a:rPr lang="fr-BE" smtClean="0"/>
              <a:t>06-03-23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019D7-73D6-435C-B4B5-CA12BE080D94}" type="slidenum">
              <a:rPr lang="fr-BE" smtClean="0"/>
              <a:t>‹N°›</a:t>
            </a:fld>
            <a:endParaRPr lang="fr-BE"/>
          </a:p>
        </p:txBody>
      </p:sp>
    </p:spTree>
    <p:extLst>
      <p:ext uri="{BB962C8B-B14F-4D97-AF65-F5344CB8AC3E}">
        <p14:creationId xmlns:p14="http://schemas.microsoft.com/office/powerpoint/2010/main" val="86978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w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oleObject" Target="../embeddings/oleObject6.bin"/><Relationship Id="rId5" Type="http://schemas.openxmlformats.org/officeDocument/2006/relationships/image" Target="../media/image4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r.wiktionary.org/wiki/transmissio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6.xml"/><Relationship Id="rId26" Type="http://schemas.openxmlformats.org/officeDocument/2006/relationships/customXml" Target="../ink/ink10.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4.xml"/><Relationship Id="rId42" Type="http://schemas.openxmlformats.org/officeDocument/2006/relationships/customXml" Target="../ink/ink18.xml"/><Relationship Id="rId47" Type="http://schemas.openxmlformats.org/officeDocument/2006/relationships/image" Target="../media/image29.png"/><Relationship Id="rId50" Type="http://schemas.openxmlformats.org/officeDocument/2006/relationships/customXml" Target="../ink/ink22.xml"/><Relationship Id="rId55" Type="http://schemas.openxmlformats.org/officeDocument/2006/relationships/image" Target="../media/image33.png"/><Relationship Id="rId7" Type="http://schemas.openxmlformats.org/officeDocument/2006/relationships/customXml" Target="../ink/ink1.xml"/><Relationship Id="rId2" Type="http://schemas.openxmlformats.org/officeDocument/2006/relationships/image" Target="../media/image1.png"/><Relationship Id="rId16" Type="http://schemas.openxmlformats.org/officeDocument/2006/relationships/customXml" Target="../ink/ink5.xml"/><Relationship Id="rId29" Type="http://schemas.openxmlformats.org/officeDocument/2006/relationships/image" Target="../media/image20.png"/><Relationship Id="rId11" Type="http://schemas.openxmlformats.org/officeDocument/2006/relationships/image" Target="../media/image11.png"/><Relationship Id="rId24" Type="http://schemas.openxmlformats.org/officeDocument/2006/relationships/customXml" Target="../ink/ink9.xml"/><Relationship Id="rId32" Type="http://schemas.openxmlformats.org/officeDocument/2006/relationships/customXml" Target="../ink/ink13.xml"/><Relationship Id="rId37" Type="http://schemas.openxmlformats.org/officeDocument/2006/relationships/image" Target="../media/image24.png"/><Relationship Id="rId40" Type="http://schemas.openxmlformats.org/officeDocument/2006/relationships/customXml" Target="../ink/ink17.xml"/><Relationship Id="rId45" Type="http://schemas.openxmlformats.org/officeDocument/2006/relationships/image" Target="../media/image28.png"/><Relationship Id="rId53" Type="http://schemas.openxmlformats.org/officeDocument/2006/relationships/image" Target="../media/image32.png"/><Relationship Id="rId58" Type="http://schemas.openxmlformats.org/officeDocument/2006/relationships/customXml" Target="../ink/ink26.xml"/><Relationship Id="rId5" Type="http://schemas.openxmlformats.org/officeDocument/2006/relationships/image" Target="../media/image8.wmf"/><Relationship Id="rId61" Type="http://schemas.openxmlformats.org/officeDocument/2006/relationships/image" Target="../media/image36.png"/><Relationship Id="rId19" Type="http://schemas.openxmlformats.org/officeDocument/2006/relationships/image" Target="../media/image15.png"/><Relationship Id="rId4" Type="http://schemas.openxmlformats.org/officeDocument/2006/relationships/oleObject" Target="../embeddings/oleObject2.bin"/><Relationship Id="rId9" Type="http://schemas.openxmlformats.org/officeDocument/2006/relationships/image" Target="../media/image10.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image" Target="../media/image19.png"/><Relationship Id="rId30" Type="http://schemas.openxmlformats.org/officeDocument/2006/relationships/customXml" Target="../ink/ink12.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1.xml"/><Relationship Id="rId56" Type="http://schemas.openxmlformats.org/officeDocument/2006/relationships/customXml" Target="../ink/ink25.xml"/><Relationship Id="rId51" Type="http://schemas.openxmlformats.org/officeDocument/2006/relationships/image" Target="../media/image31.png"/><Relationship Id="rId3" Type="http://schemas.openxmlformats.org/officeDocument/2006/relationships/image" Target="../media/image2.png"/><Relationship Id="rId12" Type="http://schemas.openxmlformats.org/officeDocument/2006/relationships/customXml" Target="../ink/ink3.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5.png"/><Relationship Id="rId20" Type="http://schemas.openxmlformats.org/officeDocument/2006/relationships/customXml" Target="../ink/ink7.xml"/><Relationship Id="rId41" Type="http://schemas.openxmlformats.org/officeDocument/2006/relationships/image" Target="../media/image26.png"/><Relationship Id="rId54" Type="http://schemas.openxmlformats.org/officeDocument/2006/relationships/customXml" Target="../ink/ink24.xml"/><Relationship Id="rId1" Type="http://schemas.openxmlformats.org/officeDocument/2006/relationships/slideLayout" Target="../slideLayouts/slideLayout1.xml"/><Relationship Id="rId6" Type="http://schemas.openxmlformats.org/officeDocument/2006/relationships/image" Target="../media/image9.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1.xml"/><Relationship Id="rId36" Type="http://schemas.openxmlformats.org/officeDocument/2006/relationships/customXml" Target="../ink/ink15.xml"/><Relationship Id="rId49" Type="http://schemas.openxmlformats.org/officeDocument/2006/relationships/image" Target="../media/image30.png"/><Relationship Id="rId57" Type="http://schemas.openxmlformats.org/officeDocument/2006/relationships/image" Target="../media/image34.png"/><Relationship Id="rId10" Type="http://schemas.openxmlformats.org/officeDocument/2006/relationships/customXml" Target="../ink/ink2.xml"/><Relationship Id="rId31" Type="http://schemas.openxmlformats.org/officeDocument/2006/relationships/image" Target="../media/image21.png"/><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customXml" Target="../ink/ink2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2.png"/><Relationship Id="rId7"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8.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556792"/>
            <a:ext cx="7772400" cy="1470025"/>
          </a:xfrm>
        </p:spPr>
        <p:txBody>
          <a:bodyPr>
            <a:normAutofit/>
          </a:bodyPr>
          <a:lstStyle/>
          <a:p>
            <a:r>
              <a:rPr lang="fr-BE" sz="3600" b="1" dirty="0">
                <a:solidFill>
                  <a:srgbClr val="FF0000"/>
                </a:solidFill>
              </a:rPr>
              <a:t>TP6:  Générateur de parité </a:t>
            </a:r>
            <a:br>
              <a:rPr lang="fr-BE" sz="3600" b="1" dirty="0">
                <a:solidFill>
                  <a:srgbClr val="FF0000"/>
                </a:solidFill>
              </a:rPr>
            </a:br>
            <a:r>
              <a:rPr lang="fr-BE" sz="3600" b="1" dirty="0">
                <a:solidFill>
                  <a:srgbClr val="FF0000"/>
                </a:solidFill>
              </a:rPr>
              <a:t>Contrôleur - Récepteur de parité</a:t>
            </a:r>
          </a:p>
        </p:txBody>
      </p:sp>
      <p:sp>
        <p:nvSpPr>
          <p:cNvPr id="3" name="Sous-titre 2"/>
          <p:cNvSpPr>
            <a:spLocks noGrp="1"/>
          </p:cNvSpPr>
          <p:nvPr>
            <p:ph type="subTitle" idx="1"/>
          </p:nvPr>
        </p:nvSpPr>
        <p:spPr>
          <a:xfrm>
            <a:off x="1259632" y="2852936"/>
            <a:ext cx="6400800" cy="2808312"/>
          </a:xfrm>
        </p:spPr>
        <p:txBody>
          <a:bodyPr>
            <a:normAutofit fontScale="55000" lnSpcReduction="20000"/>
          </a:bodyPr>
          <a:lstStyle/>
          <a:p>
            <a:pPr marL="514350" indent="-514350" algn="l">
              <a:buFont typeface="+mj-lt"/>
              <a:buAutoNum type="arabicPeriod"/>
            </a:pPr>
            <a:r>
              <a:rPr lang="fr-BE" b="1" dirty="0">
                <a:solidFill>
                  <a:schemeClr val="tx1"/>
                </a:solidFill>
              </a:rPr>
              <a:t>Explications théoriques</a:t>
            </a:r>
          </a:p>
          <a:p>
            <a:pPr marL="971550" lvl="1" indent="-163513" algn="l">
              <a:buFont typeface="Wingdings" panose="05000000000000000000" pitchFamily="2" charset="2"/>
              <a:buChar char="§"/>
            </a:pPr>
            <a:r>
              <a:rPr lang="fr-BE" dirty="0">
                <a:solidFill>
                  <a:schemeClr val="tx1"/>
                </a:solidFill>
              </a:rPr>
              <a:t> Générateur de parité</a:t>
            </a:r>
          </a:p>
          <a:p>
            <a:pPr marL="971550" lvl="1" indent="-163513" algn="l">
              <a:buFont typeface="Wingdings" panose="05000000000000000000" pitchFamily="2" charset="2"/>
              <a:buChar char="§"/>
            </a:pPr>
            <a:r>
              <a:rPr lang="fr-BE" dirty="0">
                <a:solidFill>
                  <a:schemeClr val="tx1"/>
                </a:solidFill>
              </a:rPr>
              <a:t> Contrôleur de parité</a:t>
            </a:r>
          </a:p>
          <a:p>
            <a:pPr marL="971550" lvl="1" indent="-514350" algn="l">
              <a:buFont typeface="Wingdings" panose="05000000000000000000" pitchFamily="2" charset="2"/>
              <a:buChar char="§"/>
            </a:pPr>
            <a:endParaRPr lang="fr-BE" dirty="0">
              <a:solidFill>
                <a:schemeClr val="tx1"/>
              </a:solidFill>
            </a:endParaRPr>
          </a:p>
          <a:p>
            <a:pPr marL="514350" indent="-514350" algn="l">
              <a:buFont typeface="+mj-lt"/>
              <a:buAutoNum type="arabicPeriod"/>
            </a:pPr>
            <a:r>
              <a:rPr lang="fr-BE" b="1" dirty="0">
                <a:solidFill>
                  <a:schemeClr val="tx1"/>
                </a:solidFill>
              </a:rPr>
              <a:t>Manipulation - Simulation</a:t>
            </a:r>
          </a:p>
          <a:p>
            <a:pPr marL="985838" lvl="1" indent="-179388" algn="l">
              <a:buFont typeface="+mj-lt"/>
              <a:buAutoNum type="arabicPeriod"/>
            </a:pPr>
            <a:r>
              <a:rPr lang="fr-BE" dirty="0">
                <a:solidFill>
                  <a:schemeClr val="tx1"/>
                </a:solidFill>
              </a:rPr>
              <a:t> Générateur de parité</a:t>
            </a:r>
          </a:p>
          <a:p>
            <a:pPr marL="1606550" lvl="2" indent="-342900" algn="l">
              <a:buFont typeface="Wingdings" panose="05000000000000000000" pitchFamily="2" charset="2"/>
              <a:buChar char="§"/>
            </a:pPr>
            <a:r>
              <a:rPr lang="fr-BE" dirty="0">
                <a:solidFill>
                  <a:schemeClr val="tx1"/>
                </a:solidFill>
              </a:rPr>
              <a:t>Table de vérité</a:t>
            </a:r>
          </a:p>
          <a:p>
            <a:pPr marL="1606550" lvl="2" indent="-342900" algn="l">
              <a:buFont typeface="Wingdings" panose="05000000000000000000" pitchFamily="2" charset="2"/>
              <a:buChar char="§"/>
            </a:pPr>
            <a:r>
              <a:rPr lang="fr-BE" dirty="0">
                <a:solidFill>
                  <a:schemeClr val="tx1"/>
                </a:solidFill>
              </a:rPr>
              <a:t>simulation</a:t>
            </a:r>
          </a:p>
          <a:p>
            <a:pPr marL="985838" lvl="1" indent="-179388" algn="l">
              <a:buFont typeface="+mj-lt"/>
              <a:buAutoNum type="arabicPeriod"/>
            </a:pPr>
            <a:r>
              <a:rPr lang="fr-BE" dirty="0">
                <a:solidFill>
                  <a:schemeClr val="tx1"/>
                </a:solidFill>
              </a:rPr>
              <a:t> Contrôleur et Réception</a:t>
            </a:r>
          </a:p>
          <a:p>
            <a:pPr marL="1606550" lvl="2" indent="-342900" algn="l">
              <a:buFont typeface="Wingdings" panose="05000000000000000000" pitchFamily="2" charset="2"/>
              <a:buChar char="§"/>
            </a:pPr>
            <a:r>
              <a:rPr lang="fr-BE" dirty="0">
                <a:solidFill>
                  <a:schemeClr val="tx1"/>
                </a:solidFill>
              </a:rPr>
              <a:t>Table de vérité</a:t>
            </a:r>
          </a:p>
          <a:p>
            <a:pPr marL="1606550" lvl="2" indent="-342900" algn="l">
              <a:buFont typeface="Wingdings" panose="05000000000000000000" pitchFamily="2" charset="2"/>
              <a:buChar char="§"/>
            </a:pPr>
            <a:r>
              <a:rPr lang="fr-BE" dirty="0">
                <a:solidFill>
                  <a:schemeClr val="tx1"/>
                </a:solidFill>
              </a:rPr>
              <a:t>Simulation sans erreur de transmission </a:t>
            </a:r>
          </a:p>
          <a:p>
            <a:pPr marL="1606550" lvl="2" indent="-342900" algn="l">
              <a:buFont typeface="Wingdings" panose="05000000000000000000" pitchFamily="2" charset="2"/>
              <a:buChar char="§"/>
            </a:pPr>
            <a:r>
              <a:rPr lang="fr-BE" dirty="0">
                <a:solidFill>
                  <a:schemeClr val="tx1"/>
                </a:solidFill>
              </a:rPr>
              <a:t>Simulation avec erreur de transmission</a:t>
            </a:r>
          </a:p>
          <a:p>
            <a:pPr marL="806450" lvl="1" algn="l"/>
            <a:endParaRPr lang="fr-BE" dirty="0">
              <a:solidFill>
                <a:schemeClr val="tx1"/>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6632"/>
            <a:ext cx="4638675"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7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br>
              <a:rPr lang="fr-BE" sz="2200" b="1" dirty="0">
                <a:solidFill>
                  <a:srgbClr val="00B0F0"/>
                </a:solidFill>
              </a:rPr>
            </a:br>
            <a:r>
              <a:rPr lang="fr-BE" sz="2200" b="1" dirty="0">
                <a:solidFill>
                  <a:srgbClr val="00B0F0"/>
                </a:solidFill>
              </a:rPr>
              <a:t>              * Contrôleur:</a:t>
            </a:r>
            <a:br>
              <a:rPr lang="fr-BE" sz="2200" b="1" dirty="0">
                <a:solidFill>
                  <a:srgbClr val="00B0F0"/>
                </a:solidFill>
              </a:rPr>
            </a:br>
            <a:r>
              <a:rPr lang="fr-BE" sz="2200" b="1" dirty="0">
                <a:solidFill>
                  <a:srgbClr val="00B0F0"/>
                </a:solidFill>
              </a:rPr>
              <a:t>      		Table de vérité</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000" b="1" dirty="0">
                <a:solidFill>
                  <a:srgbClr val="00B0F0"/>
                </a:solidFill>
              </a:rPr>
            </a:br>
            <a:r>
              <a:rPr lang="fr-BE" sz="2000" b="1" dirty="0">
                <a:solidFill>
                  <a:srgbClr val="00B0F0"/>
                </a:solidFill>
              </a:rPr>
              <a:t>	   On aura donc les 4 équations suivantes	</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a:t>
            </a: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 3"/>
          <p:cNvGraphicFramePr>
            <a:graphicFrameLocks noChangeAspect="1"/>
          </p:cNvGraphicFramePr>
          <p:nvPr>
            <p:extLst>
              <p:ext uri="{D42A27DB-BD31-4B8C-83A1-F6EECF244321}">
                <p14:modId xmlns:p14="http://schemas.microsoft.com/office/powerpoint/2010/main" val="2106729869"/>
              </p:ext>
            </p:extLst>
          </p:nvPr>
        </p:nvGraphicFramePr>
        <p:xfrm>
          <a:off x="2540000" y="4238625"/>
          <a:ext cx="968375" cy="1752600"/>
        </p:xfrm>
        <a:graphic>
          <a:graphicData uri="http://schemas.openxmlformats.org/presentationml/2006/ole">
            <mc:AlternateContent xmlns:mc="http://schemas.openxmlformats.org/markup-compatibility/2006">
              <mc:Choice xmlns:v="urn:schemas-microsoft-com:vml" Requires="v">
                <p:oleObj name="Equation" r:id="rId4" imgW="545760" imgH="990360" progId="Equation.COEE2">
                  <p:embed/>
                </p:oleObj>
              </mc:Choice>
              <mc:Fallback>
                <p:oleObj name="Equation" r:id="rId4" imgW="545760" imgH="990360" progId="Equation.COEE2">
                  <p:embed/>
                  <p:pic>
                    <p:nvPicPr>
                      <p:cNvPr id="0" name=""/>
                      <p:cNvPicPr/>
                      <p:nvPr/>
                    </p:nvPicPr>
                    <p:blipFill>
                      <a:blip r:embed="rId5"/>
                      <a:stretch>
                        <a:fillRect/>
                      </a:stretch>
                    </p:blipFill>
                    <p:spPr>
                      <a:xfrm>
                        <a:off x="2540000" y="4238625"/>
                        <a:ext cx="968375" cy="1752600"/>
                      </a:xfrm>
                      <a:prstGeom prst="rect">
                        <a:avLst/>
                      </a:prstGeom>
                    </p:spPr>
                  </p:pic>
                </p:oleObj>
              </mc:Fallback>
            </mc:AlternateContent>
          </a:graphicData>
        </a:graphic>
      </p:graphicFrame>
      <p:sp>
        <p:nvSpPr>
          <p:cNvPr id="3" name="Rectangle 2"/>
          <p:cNvSpPr/>
          <p:nvPr/>
        </p:nvSpPr>
        <p:spPr>
          <a:xfrm>
            <a:off x="1124807" y="1268760"/>
            <a:ext cx="7705507" cy="2123658"/>
          </a:xfrm>
          <a:prstGeom prst="rect">
            <a:avLst/>
          </a:prstGeom>
        </p:spPr>
        <p:txBody>
          <a:bodyPr wrap="none">
            <a:spAutoFit/>
          </a:bodyPr>
          <a:lstStyle/>
          <a:p>
            <a:pPr marL="285750" indent="-285750">
              <a:buFont typeface="Arial" charset="0"/>
              <a:buChar char="•"/>
            </a:pPr>
            <a:r>
              <a:rPr lang="fr-BE" sz="2400" b="1" dirty="0">
                <a:solidFill>
                  <a:srgbClr val="00B0F0"/>
                </a:solidFill>
              </a:rPr>
              <a:t>Equations: </a:t>
            </a:r>
          </a:p>
          <a:p>
            <a:pPr lvl="1"/>
            <a:r>
              <a:rPr lang="fr-BE" b="1" dirty="0">
                <a:solidFill>
                  <a:srgbClr val="009E47"/>
                </a:solidFill>
              </a:rPr>
              <a:t>On veut transmettre le quartet DCBA donc, </a:t>
            </a:r>
            <a:r>
              <a:rPr lang="fr-BE" b="1" dirty="0" err="1">
                <a:solidFill>
                  <a:srgbClr val="009E47"/>
                </a:solidFill>
              </a:rPr>
              <a:t>qd</a:t>
            </a:r>
            <a:r>
              <a:rPr lang="fr-BE" b="1" dirty="0">
                <a:solidFill>
                  <a:srgbClr val="009E47"/>
                </a:solidFill>
              </a:rPr>
              <a:t> il n’y a pas d’erreur, </a:t>
            </a:r>
          </a:p>
          <a:p>
            <a:pPr lvl="1"/>
            <a:r>
              <a:rPr lang="fr-BE" b="1" dirty="0">
                <a:solidFill>
                  <a:srgbClr val="009E47"/>
                </a:solidFill>
              </a:rPr>
              <a:t>          on va recopier DCBA   </a:t>
            </a:r>
          </a:p>
          <a:p>
            <a:pPr lvl="1"/>
            <a:r>
              <a:rPr lang="fr-BE" dirty="0">
                <a:solidFill>
                  <a:srgbClr val="00B0F0"/>
                </a:solidFill>
              </a:rPr>
              <a:t>Nous allons donc faire un ET logique entre chaque bit du quartet et le bit E</a:t>
            </a:r>
          </a:p>
          <a:p>
            <a:pPr lvl="1"/>
            <a:r>
              <a:rPr lang="fr-BE" dirty="0"/>
              <a:t>        Si il n’y a pas d’erreur, le bit E est à 0 et </a:t>
            </a:r>
          </a:p>
          <a:p>
            <a:pPr lvl="1"/>
            <a:r>
              <a:rPr lang="fr-BE" dirty="0"/>
              <a:t>        comme on veut recevoir le quartet DCBA,</a:t>
            </a:r>
          </a:p>
          <a:p>
            <a:pPr lvl="1"/>
            <a:r>
              <a:rPr lang="fr-BE" dirty="0"/>
              <a:t>        on va donc le </a:t>
            </a:r>
            <a:r>
              <a:rPr lang="fr-BE" b="1" dirty="0">
                <a:solidFill>
                  <a:srgbClr val="009E47"/>
                </a:solidFill>
              </a:rPr>
              <a:t>complémenter E</a:t>
            </a:r>
            <a:r>
              <a:rPr lang="fr-BE" dirty="0"/>
              <a:t> avant de l’introduire dans le porte </a:t>
            </a:r>
            <a:r>
              <a:rPr lang="fr-BE" dirty="0" err="1"/>
              <a:t>nand</a:t>
            </a:r>
            <a:endParaRPr lang="fr-BE" dirty="0"/>
          </a:p>
        </p:txBody>
      </p:sp>
      <p:graphicFrame>
        <p:nvGraphicFramePr>
          <p:cNvPr id="5" name="Objet 4"/>
          <p:cNvGraphicFramePr>
            <a:graphicFrameLocks noChangeAspect="1"/>
          </p:cNvGraphicFramePr>
          <p:nvPr>
            <p:extLst>
              <p:ext uri="{D42A27DB-BD31-4B8C-83A1-F6EECF244321}">
                <p14:modId xmlns:p14="http://schemas.microsoft.com/office/powerpoint/2010/main" val="882465888"/>
              </p:ext>
            </p:extLst>
          </p:nvPr>
        </p:nvGraphicFramePr>
        <p:xfrm>
          <a:off x="5176838" y="4311650"/>
          <a:ext cx="2324100" cy="1549400"/>
        </p:xfrm>
        <a:graphic>
          <a:graphicData uri="http://schemas.openxmlformats.org/presentationml/2006/ole">
            <mc:AlternateContent xmlns:mc="http://schemas.openxmlformats.org/markup-compatibility/2006">
              <mc:Choice xmlns:v="urn:schemas-microsoft-com:vml" Requires="v">
                <p:oleObj name="Equation" r:id="rId6" imgW="1485720" imgH="990360" progId="Equation.COEE2">
                  <p:embed/>
                </p:oleObj>
              </mc:Choice>
              <mc:Fallback>
                <p:oleObj name="Equation" r:id="rId6" imgW="1485720" imgH="990360" progId="Equation.COEE2">
                  <p:embed/>
                  <p:pic>
                    <p:nvPicPr>
                      <p:cNvPr id="0" name="Objet 3"/>
                      <p:cNvPicPr>
                        <a:picLocks noChangeAspect="1" noChangeArrowheads="1"/>
                      </p:cNvPicPr>
                      <p:nvPr/>
                    </p:nvPicPr>
                    <p:blipFill>
                      <a:blip r:embed="rId7"/>
                      <a:srcRect/>
                      <a:stretch>
                        <a:fillRect/>
                      </a:stretch>
                    </p:blipFill>
                    <p:spPr bwMode="auto">
                      <a:xfrm>
                        <a:off x="5176838" y="4311650"/>
                        <a:ext cx="2324100" cy="1549400"/>
                      </a:xfrm>
                      <a:prstGeom prst="rect">
                        <a:avLst/>
                      </a:prstGeom>
                      <a:noFill/>
                      <a:ln>
                        <a:noFill/>
                      </a:ln>
                    </p:spPr>
                  </p:pic>
                </p:oleObj>
              </mc:Fallback>
            </mc:AlternateContent>
          </a:graphicData>
        </a:graphic>
      </p:graphicFrame>
      <p:sp>
        <p:nvSpPr>
          <p:cNvPr id="6" name="Flèche droite 5"/>
          <p:cNvSpPr/>
          <p:nvPr/>
        </p:nvSpPr>
        <p:spPr>
          <a:xfrm>
            <a:off x="3851920" y="5085184"/>
            <a:ext cx="84230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97177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739" y="1772816"/>
            <a:ext cx="8903261" cy="4356462"/>
          </a:xfrm>
        </p:spPr>
        <p:txBody>
          <a:bodyPr>
            <a:normAutofit/>
          </a:bodyPr>
          <a:lstStyle/>
          <a:p>
            <a:pPr algn="l"/>
            <a:br>
              <a:rPr lang="fr-BE" sz="2400" dirty="0"/>
            </a:br>
            <a:br>
              <a:rPr lang="fr-BE" sz="2200" b="1" dirty="0">
                <a:solidFill>
                  <a:srgbClr val="00B0F0"/>
                </a:solidFill>
              </a:rPr>
            </a:br>
            <a:br>
              <a:rPr lang="fr-BE" sz="1600" b="1" dirty="0">
                <a:solidFill>
                  <a:srgbClr val="00B0F0"/>
                </a:solidFill>
              </a:rPr>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1600" y="1484784"/>
            <a:ext cx="6461128" cy="369332"/>
          </a:xfrm>
          <a:prstGeom prst="rect">
            <a:avLst/>
          </a:prstGeom>
        </p:spPr>
        <p:txBody>
          <a:bodyPr wrap="none">
            <a:spAutoFit/>
          </a:bodyPr>
          <a:lstStyle/>
          <a:p>
            <a:pPr marL="285750" indent="-285750">
              <a:buFont typeface="Arial" panose="020B0604020202020204" pitchFamily="34" charset="0"/>
              <a:buChar char="•"/>
            </a:pPr>
            <a:r>
              <a:rPr lang="fr-BE" b="1" dirty="0">
                <a:solidFill>
                  <a:srgbClr val="00B0F0"/>
                </a:solidFill>
              </a:rPr>
              <a:t>Simulations : vérifions d’abord les 16 combinaisons sans erreur</a:t>
            </a:r>
            <a:endParaRPr lang="fr-BE" dirty="0"/>
          </a:p>
        </p:txBody>
      </p:sp>
      <p:pic>
        <p:nvPicPr>
          <p:cNvPr id="11268" name="Picture 4" descr="C:\Users\vande\AppData\Local\Temp\SNAGHTML57d819d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85" y="2113219"/>
            <a:ext cx="6984775" cy="402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07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739" y="1772816"/>
            <a:ext cx="8903261" cy="4356462"/>
          </a:xfrm>
        </p:spPr>
        <p:txBody>
          <a:bodyPr>
            <a:normAutofit/>
          </a:bodyPr>
          <a:lstStyle/>
          <a:p>
            <a:pPr algn="l"/>
            <a:br>
              <a:rPr lang="fr-BE" sz="2400" dirty="0"/>
            </a:br>
            <a:br>
              <a:rPr lang="fr-BE" sz="2200" b="1" dirty="0">
                <a:solidFill>
                  <a:srgbClr val="00B0F0"/>
                </a:solidFill>
              </a:rPr>
            </a:br>
            <a:br>
              <a:rPr lang="fr-BE" sz="1600" b="1" dirty="0">
                <a:solidFill>
                  <a:srgbClr val="00B0F0"/>
                </a:solidFill>
              </a:rPr>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1600" y="1484784"/>
            <a:ext cx="6461128" cy="369332"/>
          </a:xfrm>
          <a:prstGeom prst="rect">
            <a:avLst/>
          </a:prstGeom>
        </p:spPr>
        <p:txBody>
          <a:bodyPr wrap="none">
            <a:spAutoFit/>
          </a:bodyPr>
          <a:lstStyle/>
          <a:p>
            <a:pPr marL="285750" indent="-285750">
              <a:buFont typeface="Arial" panose="020B0604020202020204" pitchFamily="34" charset="0"/>
              <a:buChar char="•"/>
            </a:pPr>
            <a:r>
              <a:rPr lang="fr-BE" b="1" dirty="0">
                <a:solidFill>
                  <a:srgbClr val="00B0F0"/>
                </a:solidFill>
              </a:rPr>
              <a:t>Simulations : vérifions d’abord les 16 combinaisons sans erreur</a:t>
            </a:r>
            <a:endParaRPr lang="fr-BE" dirty="0"/>
          </a:p>
        </p:txBody>
      </p:sp>
      <p:pic>
        <p:nvPicPr>
          <p:cNvPr id="11268" name="Picture 4" descr="C:\Users\vande\AppData\Local\Temp\SNAGHTML57d819d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85" y="2113219"/>
            <a:ext cx="6984775" cy="402642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173317" y="5216317"/>
            <a:ext cx="1368152" cy="738664"/>
          </a:xfrm>
          <a:prstGeom prst="rect">
            <a:avLst/>
          </a:prstGeom>
          <a:noFill/>
          <a:ln>
            <a:solidFill>
              <a:srgbClr val="FF0000"/>
            </a:solidFill>
          </a:ln>
        </p:spPr>
        <p:txBody>
          <a:bodyPr wrap="square" rtlCol="0">
            <a:spAutoFit/>
          </a:bodyPr>
          <a:lstStyle/>
          <a:p>
            <a:r>
              <a:rPr lang="fr-BE" sz="1400" dirty="0">
                <a:solidFill>
                  <a:srgbClr val="FF66FF"/>
                </a:solidFill>
              </a:rPr>
              <a:t>Emetteur</a:t>
            </a:r>
          </a:p>
          <a:p>
            <a:r>
              <a:rPr lang="fr-BE" sz="1400" dirty="0">
                <a:solidFill>
                  <a:srgbClr val="33CC33"/>
                </a:solidFill>
              </a:rPr>
              <a:t>Contrôleur</a:t>
            </a:r>
          </a:p>
          <a:p>
            <a:r>
              <a:rPr lang="fr-BE" sz="1400" dirty="0">
                <a:solidFill>
                  <a:srgbClr val="FF0000"/>
                </a:solidFill>
              </a:rPr>
              <a:t>Récepteur</a:t>
            </a:r>
          </a:p>
        </p:txBody>
      </p:sp>
      <p:sp>
        <p:nvSpPr>
          <p:cNvPr id="10" name="Rectangle 9"/>
          <p:cNvSpPr/>
          <p:nvPr/>
        </p:nvSpPr>
        <p:spPr>
          <a:xfrm>
            <a:off x="4532192" y="3125644"/>
            <a:ext cx="3312368" cy="2520280"/>
          </a:xfrm>
          <a:prstGeom prst="rect">
            <a:avLst/>
          </a:prstGeom>
          <a:solidFill>
            <a:srgbClr val="FF0000">
              <a:alpha val="9000"/>
            </a:srgbClr>
          </a:solidFill>
          <a:ln>
            <a:solidFill>
              <a:srgbClr val="FF0000">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4783235" y="2636912"/>
            <a:ext cx="2740108" cy="1296144"/>
          </a:xfrm>
          <a:prstGeom prst="rect">
            <a:avLst/>
          </a:prstGeom>
          <a:solidFill>
            <a:srgbClr val="1DFF83">
              <a:alpha val="19000"/>
            </a:srgbClr>
          </a:solidFill>
          <a:ln>
            <a:solidFill>
              <a:srgbClr val="1DFF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Rectangle 13"/>
          <p:cNvSpPr/>
          <p:nvPr/>
        </p:nvSpPr>
        <p:spPr>
          <a:xfrm>
            <a:off x="2123728" y="2780928"/>
            <a:ext cx="1800200" cy="648072"/>
          </a:xfrm>
          <a:prstGeom prst="rect">
            <a:avLst/>
          </a:prstGeom>
          <a:solidFill>
            <a:srgbClr val="FF66FF">
              <a:alpha val="14000"/>
            </a:srgbClr>
          </a:solidFill>
          <a:ln>
            <a:solidFill>
              <a:srgbClr val="FF66FF">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70224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739" y="1772816"/>
            <a:ext cx="8903261" cy="4356462"/>
          </a:xfrm>
        </p:spPr>
        <p:txBody>
          <a:bodyPr>
            <a:normAutofit/>
          </a:bodyPr>
          <a:lstStyle/>
          <a:p>
            <a:pPr algn="l"/>
            <a:br>
              <a:rPr lang="fr-BE" sz="2400" dirty="0"/>
            </a:br>
            <a:br>
              <a:rPr lang="fr-BE" sz="2200" b="1" dirty="0">
                <a:solidFill>
                  <a:srgbClr val="00B0F0"/>
                </a:solidFill>
              </a:rPr>
            </a:br>
            <a:br>
              <a:rPr lang="fr-BE" sz="1600" b="1" dirty="0">
                <a:solidFill>
                  <a:srgbClr val="00B0F0"/>
                </a:solidFill>
              </a:rPr>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1600" y="1302331"/>
            <a:ext cx="6607771" cy="369332"/>
          </a:xfrm>
          <a:prstGeom prst="rect">
            <a:avLst/>
          </a:prstGeom>
        </p:spPr>
        <p:txBody>
          <a:bodyPr wrap="none">
            <a:spAutoFit/>
          </a:bodyPr>
          <a:lstStyle/>
          <a:p>
            <a:pPr marL="285750" indent="-285750">
              <a:buFont typeface="Arial" panose="020B0604020202020204" pitchFamily="34" charset="0"/>
              <a:buChar char="•"/>
            </a:pPr>
            <a:r>
              <a:rPr lang="fr-BE" b="1" dirty="0">
                <a:solidFill>
                  <a:srgbClr val="00B0F0"/>
                </a:solidFill>
              </a:rPr>
              <a:t>Simulations : vérification des 16 autres combinaisons avec erreur</a:t>
            </a:r>
            <a:endParaRPr lang="fr-BE" dirty="0"/>
          </a:p>
        </p:txBody>
      </p:sp>
      <p:pic>
        <p:nvPicPr>
          <p:cNvPr id="12290" name="Picture 2" descr="C:\Users\vande\AppData\Local\Temp\SNAGHTML5aadd1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65112"/>
            <a:ext cx="6766818" cy="395541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906534" y="1772816"/>
            <a:ext cx="7263932" cy="523220"/>
          </a:xfrm>
          <a:prstGeom prst="rect">
            <a:avLst/>
          </a:prstGeom>
          <a:noFill/>
        </p:spPr>
        <p:txBody>
          <a:bodyPr wrap="square" rtlCol="0">
            <a:spAutoFit/>
          </a:bodyPr>
          <a:lstStyle/>
          <a:p>
            <a:r>
              <a:rPr lang="fr-BE" sz="1400" b="1" dirty="0"/>
              <a:t>Exemple: </a:t>
            </a:r>
            <a:r>
              <a:rPr lang="fr-BE" sz="1400" dirty="0"/>
              <a:t>émission 1110 et nous voyons  que E= erreur est à 1 </a:t>
            </a:r>
            <a:r>
              <a:rPr lang="fr-BE" sz="1400" dirty="0">
                <a:sym typeface="Wingdings" panose="05000000000000000000" pitchFamily="2" charset="2"/>
              </a:rPr>
              <a:t> il y a erreur de transmission</a:t>
            </a:r>
          </a:p>
          <a:p>
            <a:r>
              <a:rPr lang="fr-BE" sz="1400" dirty="0">
                <a:sym typeface="Wingdings" panose="05000000000000000000" pitchFamily="2" charset="2"/>
              </a:rPr>
              <a:t>                                                                                                                  résultat est 0000</a:t>
            </a:r>
            <a:endParaRPr lang="fr-BE" sz="1400" dirty="0"/>
          </a:p>
        </p:txBody>
      </p:sp>
    </p:spTree>
    <p:extLst>
      <p:ext uri="{BB962C8B-B14F-4D97-AF65-F5344CB8AC3E}">
        <p14:creationId xmlns:p14="http://schemas.microsoft.com/office/powerpoint/2010/main" val="170224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218581"/>
            <a:ext cx="6806530" cy="3910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08468" y="1296717"/>
            <a:ext cx="7263932" cy="307777"/>
          </a:xfrm>
          <a:prstGeom prst="rect">
            <a:avLst/>
          </a:prstGeom>
          <a:noFill/>
        </p:spPr>
        <p:txBody>
          <a:bodyPr wrap="square" rtlCol="0">
            <a:spAutoFit/>
          </a:bodyPr>
          <a:lstStyle/>
          <a:p>
            <a:r>
              <a:rPr lang="fr-BE" sz="1400" b="1" dirty="0"/>
              <a:t>Exemple: </a:t>
            </a:r>
            <a:r>
              <a:rPr lang="fr-BE" sz="1400" dirty="0"/>
              <a:t>émission 0000 et nous voyons  que E= erreur est à 1 </a:t>
            </a:r>
            <a:r>
              <a:rPr lang="fr-BE" sz="1400" dirty="0">
                <a:sym typeface="Wingdings" panose="05000000000000000000" pitchFamily="2" charset="2"/>
              </a:rPr>
              <a:t> il y a erreur de transmission</a:t>
            </a:r>
            <a:endParaRPr lang="fr-BE" sz="1400" dirty="0"/>
          </a:p>
        </p:txBody>
      </p:sp>
    </p:spTree>
    <p:extLst>
      <p:ext uri="{BB962C8B-B14F-4D97-AF65-F5344CB8AC3E}">
        <p14:creationId xmlns:p14="http://schemas.microsoft.com/office/powerpoint/2010/main" val="304274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739" y="1772816"/>
            <a:ext cx="8903261" cy="4356462"/>
          </a:xfrm>
        </p:spPr>
        <p:txBody>
          <a:bodyPr>
            <a:normAutofit fontScale="90000"/>
          </a:bodyPr>
          <a:lstStyle/>
          <a:p>
            <a:pPr algn="l"/>
            <a:r>
              <a:rPr lang="fr-BE" sz="4000" b="1" dirty="0">
                <a:solidFill>
                  <a:srgbClr val="FF0000"/>
                </a:solidFill>
              </a:rPr>
              <a:t>1. Explications théoriques</a:t>
            </a:r>
            <a:br>
              <a:rPr lang="fr-BE" sz="4000" b="1" dirty="0">
                <a:solidFill>
                  <a:srgbClr val="FF0000"/>
                </a:solidFill>
              </a:rPr>
            </a:br>
            <a:r>
              <a:rPr lang="fr-BE" sz="4000" b="1" dirty="0">
                <a:solidFill>
                  <a:srgbClr val="FF0000"/>
                </a:solidFill>
              </a:rPr>
              <a:t>      </a:t>
            </a:r>
            <a:r>
              <a:rPr lang="fr-BE" sz="4000" b="1" dirty="0">
                <a:solidFill>
                  <a:srgbClr val="00B0F0"/>
                </a:solidFill>
              </a:rPr>
              <a:t>- </a:t>
            </a:r>
            <a:r>
              <a:rPr lang="fr-BE" sz="2700" b="1" dirty="0">
                <a:solidFill>
                  <a:srgbClr val="00B0F0"/>
                </a:solidFill>
              </a:rPr>
              <a:t>Générateur de parité </a:t>
            </a:r>
            <a:r>
              <a:rPr lang="fr-BE" sz="2200" b="1" dirty="0">
                <a:solidFill>
                  <a:srgbClr val="00B0F0"/>
                </a:solidFill>
              </a:rPr>
              <a:t>:</a:t>
            </a:r>
            <a:br>
              <a:rPr lang="fr-BE" sz="3600" b="1" dirty="0">
                <a:solidFill>
                  <a:srgbClr val="00B0F0"/>
                </a:solidFill>
              </a:rPr>
            </a:br>
            <a:r>
              <a:rPr lang="fr-BE" sz="3600" b="1" dirty="0">
                <a:solidFill>
                  <a:srgbClr val="00B0F0"/>
                </a:solidFill>
              </a:rPr>
              <a:t>	</a:t>
            </a:r>
            <a:r>
              <a:rPr lang="fr-BE" sz="2000" b="1" dirty="0">
                <a:solidFill>
                  <a:srgbClr val="7030A0"/>
                </a:solidFill>
              </a:rPr>
              <a:t>Bit de parité</a:t>
            </a:r>
            <a:r>
              <a:rPr lang="fr-BE" sz="2000" i="1" dirty="0"/>
              <a:t>, </a:t>
            </a:r>
            <a:br>
              <a:rPr lang="fr-BE" sz="2000" i="1" dirty="0"/>
            </a:br>
            <a:r>
              <a:rPr lang="fr-BE" sz="2000" i="1" dirty="0"/>
              <a:t>	    </a:t>
            </a:r>
            <a:r>
              <a:rPr lang="fr-BE" sz="2000" i="1" dirty="0">
                <a:sym typeface="Wingdings" panose="05000000000000000000" pitchFamily="2" charset="2"/>
              </a:rPr>
              <a:t>  </a:t>
            </a:r>
            <a:r>
              <a:rPr lang="fr-BE" sz="2000" i="1" dirty="0"/>
              <a:t>bit</a:t>
            </a:r>
            <a:r>
              <a:rPr lang="fr-BE" sz="2000" dirty="0"/>
              <a:t> mis à 0 si la somme des autres bits est paire,</a:t>
            </a:r>
            <a:br>
              <a:rPr lang="fr-BE" sz="2000" dirty="0"/>
            </a:br>
            <a:r>
              <a:rPr lang="fr-BE" sz="2000" dirty="0"/>
              <a:t>                                        à 1 si elle est impaire, </a:t>
            </a:r>
            <a:br>
              <a:rPr lang="fr-BE" sz="2000" dirty="0"/>
            </a:br>
            <a:r>
              <a:rPr lang="fr-BE" sz="2000" dirty="0"/>
              <a:t>                    </a:t>
            </a:r>
            <a:r>
              <a:rPr lang="fr-BE" sz="2000" dirty="0">
                <a:sym typeface="Wingdings" panose="05000000000000000000" pitchFamily="2" charset="2"/>
              </a:rPr>
              <a:t> </a:t>
            </a:r>
            <a:r>
              <a:rPr lang="fr-BE" sz="2000" dirty="0"/>
              <a:t>pour détecter des erreurs de </a:t>
            </a:r>
            <a:r>
              <a:rPr lang="fr-BE" sz="2000" dirty="0">
                <a:hlinkClick r:id="rId2" tooltip="transmission"/>
              </a:rPr>
              <a:t>transmission</a:t>
            </a:r>
            <a:r>
              <a:rPr lang="fr-BE" sz="2000" dirty="0"/>
              <a:t>. </a:t>
            </a:r>
            <a:br>
              <a:rPr lang="fr-BE" sz="2000" dirty="0"/>
            </a:br>
            <a:br>
              <a:rPr lang="fr-BE" sz="2000" dirty="0"/>
            </a:br>
            <a:r>
              <a:rPr lang="fr-BE" sz="2000" dirty="0"/>
              <a:t>	  On peut ajouter ce bit après la donnée.</a:t>
            </a:r>
            <a:br>
              <a:rPr lang="fr-BE" sz="2000" dirty="0"/>
            </a:br>
            <a:r>
              <a:rPr lang="fr-BE" sz="2000" dirty="0"/>
              <a:t>	 </a:t>
            </a:r>
            <a:r>
              <a:rPr lang="fr-BE" sz="2000" i="1" dirty="0"/>
              <a:t> Le </a:t>
            </a:r>
            <a:r>
              <a:rPr lang="fr-BE" sz="2000" b="1" i="1" dirty="0"/>
              <a:t>bit de parité</a:t>
            </a:r>
            <a:r>
              <a:rPr lang="fr-BE" sz="2000" i="1" dirty="0"/>
              <a:t> est un bit généré par l'interface de communication et sert à la 	  détection d'erreur de transmission. </a:t>
            </a:r>
            <a:br>
              <a:rPr lang="fr-BE" sz="2000" i="1" dirty="0"/>
            </a:br>
            <a:r>
              <a:rPr lang="fr-BE" sz="2000" i="1" dirty="0"/>
              <a:t>	  </a:t>
            </a:r>
            <a:r>
              <a:rPr lang="fr-BE" sz="2000" b="1" i="1" dirty="0"/>
              <a:t>On parle alors de parité paire ou de parité impaire.</a:t>
            </a:r>
            <a:r>
              <a:rPr lang="fr-BE" sz="2000" b="1" dirty="0"/>
              <a:t> </a:t>
            </a:r>
            <a:br>
              <a:rPr lang="fr-BE" sz="2000" b="1" dirty="0"/>
            </a:br>
            <a:r>
              <a:rPr lang="fr-BE" sz="2000" b="1" dirty="0"/>
              <a:t>	  On l’obtient en réalisant la fonction XOR bit à bit (</a:t>
            </a:r>
            <a:r>
              <a:rPr lang="fr-BE" sz="2000" b="1" dirty="0" err="1"/>
              <a:t>cf</a:t>
            </a:r>
            <a:r>
              <a:rPr lang="fr-BE" sz="2000" b="1" dirty="0"/>
              <a:t> cours de </a:t>
            </a:r>
            <a:r>
              <a:rPr lang="fr-BE" sz="2000" b="1"/>
              <a:t>Mr Malaise)</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88224" y="2123729"/>
            <a:ext cx="1296144" cy="792088"/>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5" name="Connecteur droit avec flèche 4"/>
          <p:cNvCxnSpPr/>
          <p:nvPr/>
        </p:nvCxnSpPr>
        <p:spPr>
          <a:xfrm>
            <a:off x="6012160" y="22768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7884368" y="251977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6012160" y="256490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990464" y="27809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6019564" y="24292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732240" y="2276872"/>
            <a:ext cx="1080120" cy="523220"/>
          </a:xfrm>
          <a:prstGeom prst="rect">
            <a:avLst/>
          </a:prstGeom>
          <a:noFill/>
        </p:spPr>
        <p:txBody>
          <a:bodyPr wrap="square" rtlCol="0">
            <a:spAutoFit/>
          </a:bodyPr>
          <a:lstStyle/>
          <a:p>
            <a:r>
              <a:rPr lang="fr-BE" sz="1400" dirty="0">
                <a:solidFill>
                  <a:srgbClr val="FF0000"/>
                </a:solidFill>
              </a:rPr>
              <a:t>Générateur de parité</a:t>
            </a:r>
          </a:p>
        </p:txBody>
      </p:sp>
      <p:sp>
        <p:nvSpPr>
          <p:cNvPr id="14" name="ZoneTexte 13"/>
          <p:cNvSpPr txBox="1"/>
          <p:nvPr/>
        </p:nvSpPr>
        <p:spPr>
          <a:xfrm>
            <a:off x="5760000" y="1999873"/>
            <a:ext cx="274434" cy="276999"/>
          </a:xfrm>
          <a:prstGeom prst="rect">
            <a:avLst/>
          </a:prstGeom>
          <a:noFill/>
        </p:spPr>
        <p:txBody>
          <a:bodyPr wrap="none" rtlCol="0">
            <a:spAutoFit/>
          </a:bodyPr>
          <a:lstStyle/>
          <a:p>
            <a:r>
              <a:rPr lang="fr-BE" sz="1200" dirty="0"/>
              <a:t>A</a:t>
            </a:r>
          </a:p>
        </p:txBody>
      </p:sp>
      <p:sp>
        <p:nvSpPr>
          <p:cNvPr id="17" name="ZoneTexte 16"/>
          <p:cNvSpPr txBox="1"/>
          <p:nvPr/>
        </p:nvSpPr>
        <p:spPr>
          <a:xfrm>
            <a:off x="5760000" y="2242774"/>
            <a:ext cx="268022" cy="276999"/>
          </a:xfrm>
          <a:prstGeom prst="rect">
            <a:avLst/>
          </a:prstGeom>
          <a:noFill/>
        </p:spPr>
        <p:txBody>
          <a:bodyPr wrap="none" rtlCol="0">
            <a:spAutoFit/>
          </a:bodyPr>
          <a:lstStyle/>
          <a:p>
            <a:r>
              <a:rPr lang="fr-BE" sz="1200" dirty="0"/>
              <a:t>B</a:t>
            </a:r>
          </a:p>
        </p:txBody>
      </p:sp>
      <p:sp>
        <p:nvSpPr>
          <p:cNvPr id="18" name="ZoneTexte 17"/>
          <p:cNvSpPr txBox="1"/>
          <p:nvPr/>
        </p:nvSpPr>
        <p:spPr>
          <a:xfrm>
            <a:off x="5760000" y="2638818"/>
            <a:ext cx="279244" cy="276999"/>
          </a:xfrm>
          <a:prstGeom prst="rect">
            <a:avLst/>
          </a:prstGeom>
          <a:noFill/>
        </p:spPr>
        <p:txBody>
          <a:bodyPr wrap="none" rtlCol="0">
            <a:spAutoFit/>
          </a:bodyPr>
          <a:lstStyle/>
          <a:p>
            <a:r>
              <a:rPr lang="fr-BE" sz="1200" dirty="0"/>
              <a:t>D</a:t>
            </a:r>
          </a:p>
        </p:txBody>
      </p:sp>
      <p:sp>
        <p:nvSpPr>
          <p:cNvPr id="19" name="ZoneTexte 18"/>
          <p:cNvSpPr txBox="1"/>
          <p:nvPr/>
        </p:nvSpPr>
        <p:spPr>
          <a:xfrm>
            <a:off x="5760000" y="2429272"/>
            <a:ext cx="266420" cy="276999"/>
          </a:xfrm>
          <a:prstGeom prst="rect">
            <a:avLst/>
          </a:prstGeom>
          <a:noFill/>
        </p:spPr>
        <p:txBody>
          <a:bodyPr wrap="none" rtlCol="0">
            <a:spAutoFit/>
          </a:bodyPr>
          <a:lstStyle/>
          <a:p>
            <a:r>
              <a:rPr lang="fr-BE" sz="1200" dirty="0"/>
              <a:t>C</a:t>
            </a:r>
          </a:p>
        </p:txBody>
      </p:sp>
      <p:sp>
        <p:nvSpPr>
          <p:cNvPr id="21" name="ZoneTexte 20"/>
          <p:cNvSpPr txBox="1"/>
          <p:nvPr/>
        </p:nvSpPr>
        <p:spPr>
          <a:xfrm>
            <a:off x="8185998" y="2134819"/>
            <a:ext cx="264816" cy="276999"/>
          </a:xfrm>
          <a:prstGeom prst="rect">
            <a:avLst/>
          </a:prstGeom>
          <a:noFill/>
        </p:spPr>
        <p:txBody>
          <a:bodyPr wrap="none" rtlCol="0">
            <a:spAutoFit/>
          </a:bodyPr>
          <a:lstStyle/>
          <a:p>
            <a:r>
              <a:rPr lang="fr-BE" sz="1200" dirty="0"/>
              <a:t>P</a:t>
            </a:r>
          </a:p>
        </p:txBody>
      </p:sp>
    </p:spTree>
    <p:extLst>
      <p:ext uri="{BB962C8B-B14F-4D97-AF65-F5344CB8AC3E}">
        <p14:creationId xmlns:p14="http://schemas.microsoft.com/office/powerpoint/2010/main" val="349835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739" y="1772816"/>
            <a:ext cx="8903261" cy="4356462"/>
          </a:xfrm>
        </p:spPr>
        <p:txBody>
          <a:bodyPr>
            <a:normAutofit fontScale="90000"/>
          </a:bodyPr>
          <a:lstStyle/>
          <a:p>
            <a:pPr marL="896938" algn="l"/>
            <a:br>
              <a:rPr lang="fr-BE" sz="4000" b="1" dirty="0">
                <a:solidFill>
                  <a:srgbClr val="FF0000"/>
                </a:solidFill>
              </a:rPr>
            </a:br>
            <a:r>
              <a:rPr lang="fr-BE" sz="4000" b="1" dirty="0">
                <a:solidFill>
                  <a:srgbClr val="FF0000"/>
                </a:solidFill>
              </a:rPr>
              <a:t>      </a:t>
            </a:r>
            <a:r>
              <a:rPr lang="fr-BE" sz="4000" b="1" dirty="0">
                <a:solidFill>
                  <a:srgbClr val="00B0F0"/>
                </a:solidFill>
              </a:rPr>
              <a:t>- </a:t>
            </a:r>
            <a:r>
              <a:rPr lang="fr-BE" sz="2700" b="1" dirty="0">
                <a:solidFill>
                  <a:srgbClr val="00B0F0"/>
                </a:solidFill>
              </a:rPr>
              <a:t>Contrôleur de parité</a:t>
            </a:r>
            <a:br>
              <a:rPr lang="fr-BE" sz="2700" b="1" dirty="0">
                <a:solidFill>
                  <a:srgbClr val="00B0F0"/>
                </a:solidFill>
              </a:rPr>
            </a:br>
            <a:br>
              <a:rPr lang="fr-BE" sz="3600" b="1" dirty="0">
                <a:solidFill>
                  <a:srgbClr val="00B0F0"/>
                </a:solidFill>
              </a:rPr>
            </a:br>
            <a:r>
              <a:rPr lang="fr-BE" sz="3600" b="1" dirty="0">
                <a:solidFill>
                  <a:srgbClr val="00B0F0"/>
                </a:solidFill>
              </a:rPr>
              <a:t>	</a:t>
            </a:r>
            <a:r>
              <a:rPr lang="fr-BE" sz="2000" dirty="0">
                <a:solidFill>
                  <a:srgbClr val="FF0000"/>
                </a:solidFill>
              </a:rPr>
              <a:t>Le bit de parité P est communiqué au récepteur </a:t>
            </a:r>
            <a:r>
              <a:rPr lang="fr-BE" sz="2000" dirty="0"/>
              <a:t>en même temps que les 	données binaires, soit un total de </a:t>
            </a:r>
            <a:r>
              <a:rPr lang="fr-BE" sz="2000" b="1" dirty="0">
                <a:solidFill>
                  <a:srgbClr val="009E47"/>
                </a:solidFill>
              </a:rPr>
              <a:t>cinq bits</a:t>
            </a:r>
            <a:r>
              <a:rPr lang="fr-BE" sz="2000" dirty="0"/>
              <a:t>.  Le circuit contrôleur fournit en 	sortie un </a:t>
            </a:r>
            <a:r>
              <a:rPr lang="fr-BE" sz="2000" b="1" dirty="0">
                <a:solidFill>
                  <a:srgbClr val="FF0000"/>
                </a:solidFill>
              </a:rPr>
              <a:t>signal d'erreur, E</a:t>
            </a:r>
            <a:r>
              <a:rPr lang="fr-BE" sz="2000" dirty="0"/>
              <a:t>, qui annonce la présence ou l'absence d'une 	erreur </a:t>
            </a:r>
            <a:r>
              <a:rPr lang="fr-BE" sz="2000" dirty="0" err="1"/>
              <a:t>monobit</a:t>
            </a:r>
            <a:r>
              <a:rPr lang="fr-BE" sz="2000" dirty="0"/>
              <a:t>. Si </a:t>
            </a:r>
            <a:r>
              <a:rPr lang="fr-BE" sz="2000" b="1" dirty="0">
                <a:solidFill>
                  <a:srgbClr val="FF0000"/>
                </a:solidFill>
              </a:rPr>
              <a:t>E = 1, il y a une erreur, = 0, pas d’erreur</a:t>
            </a:r>
            <a:br>
              <a:rPr lang="fr-BE" sz="2000" b="1" dirty="0">
                <a:solidFill>
                  <a:srgbClr val="FF0000"/>
                </a:solidFill>
              </a:rPr>
            </a:br>
            <a:r>
              <a:rPr lang="fr-BE" sz="2000" b="1" dirty="0">
                <a:solidFill>
                  <a:srgbClr val="FF0000"/>
                </a:solidFill>
              </a:rPr>
              <a:t>	</a:t>
            </a:r>
            <a:r>
              <a:rPr lang="fr-BE" sz="2000" dirty="0"/>
              <a:t>Il n’est pas étonnant de retrouver des portes </a:t>
            </a:r>
            <a:r>
              <a:rPr lang="fr-BE" sz="2000" b="1" dirty="0">
                <a:solidFill>
                  <a:srgbClr val="FF0000"/>
                </a:solidFill>
              </a:rPr>
              <a:t>OU exclusif dans ces circuits</a:t>
            </a:r>
            <a:r>
              <a:rPr lang="fr-BE" sz="2000" dirty="0"/>
              <a:t>, 	</a:t>
            </a:r>
            <a:br>
              <a:rPr lang="fr-BE" sz="2000" dirty="0"/>
            </a:br>
            <a:r>
              <a:rPr lang="fr-BE" sz="2000" dirty="0"/>
              <a:t>	En effet (rappel), elle produit :</a:t>
            </a:r>
            <a:br>
              <a:rPr lang="fr-BE" sz="2000" dirty="0"/>
            </a:br>
            <a:r>
              <a:rPr lang="fr-BE" sz="2000" dirty="0"/>
              <a:t>		</a:t>
            </a:r>
            <a:r>
              <a:rPr lang="fr-BE" sz="2000" dirty="0">
                <a:solidFill>
                  <a:srgbClr val="009E47"/>
                </a:solidFill>
              </a:rPr>
              <a:t>1</a:t>
            </a:r>
            <a:r>
              <a:rPr lang="fr-BE" sz="2000" dirty="0"/>
              <a:t> si un nombre </a:t>
            </a:r>
            <a:r>
              <a:rPr lang="fr-BE" sz="2000" dirty="0">
                <a:solidFill>
                  <a:srgbClr val="009E47"/>
                </a:solidFill>
              </a:rPr>
              <a:t>impair</a:t>
            </a:r>
            <a:r>
              <a:rPr lang="fr-BE" sz="2000" dirty="0"/>
              <a:t> de ses entrées sont à 1 et </a:t>
            </a:r>
            <a:br>
              <a:rPr lang="fr-BE" sz="2000" dirty="0"/>
            </a:br>
            <a:r>
              <a:rPr lang="fr-BE" sz="2000" dirty="0"/>
              <a:t>		</a:t>
            </a:r>
            <a:r>
              <a:rPr lang="fr-BE" sz="2000" dirty="0">
                <a:solidFill>
                  <a:srgbClr val="009E47"/>
                </a:solidFill>
              </a:rPr>
              <a:t>0 </a:t>
            </a:r>
            <a:r>
              <a:rPr lang="fr-BE" sz="2000" dirty="0"/>
              <a:t>si un nombre </a:t>
            </a:r>
            <a:r>
              <a:rPr lang="fr-BE" sz="2000" dirty="0">
                <a:solidFill>
                  <a:srgbClr val="009E47"/>
                </a:solidFill>
              </a:rPr>
              <a:t>pair </a:t>
            </a:r>
            <a:r>
              <a:rPr lang="fr-BE" sz="2000" dirty="0"/>
              <a:t>de ses entrées sont à 1.</a:t>
            </a:r>
            <a:br>
              <a:rPr lang="fr-BE" sz="2000" dirty="0"/>
            </a:br>
            <a:br>
              <a:rPr lang="fr-BE" sz="2000" dirty="0"/>
            </a:br>
            <a:br>
              <a:rPr lang="fr-BE" sz="2000" dirty="0"/>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88224" y="2123728"/>
            <a:ext cx="1296144" cy="945231"/>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5" name="Connecteur droit avec flèche 4"/>
          <p:cNvCxnSpPr/>
          <p:nvPr/>
        </p:nvCxnSpPr>
        <p:spPr>
          <a:xfrm>
            <a:off x="6012160" y="22768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7884368" y="251977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6012160" y="256490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978633" y="2706271"/>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6019564" y="24292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732240" y="2276872"/>
            <a:ext cx="1080120" cy="523220"/>
          </a:xfrm>
          <a:prstGeom prst="rect">
            <a:avLst/>
          </a:prstGeom>
          <a:noFill/>
        </p:spPr>
        <p:txBody>
          <a:bodyPr wrap="square" rtlCol="0">
            <a:spAutoFit/>
          </a:bodyPr>
          <a:lstStyle/>
          <a:p>
            <a:r>
              <a:rPr lang="fr-BE" sz="1400" dirty="0">
                <a:solidFill>
                  <a:srgbClr val="FF0000"/>
                </a:solidFill>
              </a:rPr>
              <a:t>Contrôleur de parité</a:t>
            </a:r>
          </a:p>
        </p:txBody>
      </p:sp>
      <p:sp>
        <p:nvSpPr>
          <p:cNvPr id="14" name="ZoneTexte 13"/>
          <p:cNvSpPr txBox="1"/>
          <p:nvPr/>
        </p:nvSpPr>
        <p:spPr>
          <a:xfrm>
            <a:off x="5760000" y="1999873"/>
            <a:ext cx="274434" cy="276999"/>
          </a:xfrm>
          <a:prstGeom prst="rect">
            <a:avLst/>
          </a:prstGeom>
          <a:noFill/>
        </p:spPr>
        <p:txBody>
          <a:bodyPr wrap="none" rtlCol="0">
            <a:spAutoFit/>
          </a:bodyPr>
          <a:lstStyle/>
          <a:p>
            <a:r>
              <a:rPr lang="fr-BE" sz="1200" dirty="0"/>
              <a:t>A</a:t>
            </a:r>
          </a:p>
        </p:txBody>
      </p:sp>
      <p:sp>
        <p:nvSpPr>
          <p:cNvPr id="17" name="ZoneTexte 16"/>
          <p:cNvSpPr txBox="1"/>
          <p:nvPr/>
        </p:nvSpPr>
        <p:spPr>
          <a:xfrm>
            <a:off x="5760000" y="2242774"/>
            <a:ext cx="268022" cy="276999"/>
          </a:xfrm>
          <a:prstGeom prst="rect">
            <a:avLst/>
          </a:prstGeom>
          <a:noFill/>
        </p:spPr>
        <p:txBody>
          <a:bodyPr wrap="none" rtlCol="0">
            <a:spAutoFit/>
          </a:bodyPr>
          <a:lstStyle/>
          <a:p>
            <a:r>
              <a:rPr lang="fr-BE" sz="1200" dirty="0"/>
              <a:t>B</a:t>
            </a:r>
          </a:p>
        </p:txBody>
      </p:sp>
      <p:sp>
        <p:nvSpPr>
          <p:cNvPr id="18" name="ZoneTexte 17"/>
          <p:cNvSpPr txBox="1"/>
          <p:nvPr/>
        </p:nvSpPr>
        <p:spPr>
          <a:xfrm>
            <a:off x="5760000" y="2638818"/>
            <a:ext cx="279244" cy="276999"/>
          </a:xfrm>
          <a:prstGeom prst="rect">
            <a:avLst/>
          </a:prstGeom>
          <a:noFill/>
        </p:spPr>
        <p:txBody>
          <a:bodyPr wrap="none" rtlCol="0">
            <a:spAutoFit/>
          </a:bodyPr>
          <a:lstStyle/>
          <a:p>
            <a:r>
              <a:rPr lang="fr-BE" sz="1200" dirty="0"/>
              <a:t>D</a:t>
            </a:r>
          </a:p>
        </p:txBody>
      </p:sp>
      <p:sp>
        <p:nvSpPr>
          <p:cNvPr id="19" name="ZoneTexte 18"/>
          <p:cNvSpPr txBox="1"/>
          <p:nvPr/>
        </p:nvSpPr>
        <p:spPr>
          <a:xfrm>
            <a:off x="5760000" y="2429272"/>
            <a:ext cx="266420" cy="276999"/>
          </a:xfrm>
          <a:prstGeom prst="rect">
            <a:avLst/>
          </a:prstGeom>
          <a:noFill/>
        </p:spPr>
        <p:txBody>
          <a:bodyPr wrap="none" rtlCol="0">
            <a:spAutoFit/>
          </a:bodyPr>
          <a:lstStyle/>
          <a:p>
            <a:r>
              <a:rPr lang="fr-BE" sz="1200" dirty="0"/>
              <a:t>C</a:t>
            </a:r>
          </a:p>
        </p:txBody>
      </p:sp>
      <p:sp>
        <p:nvSpPr>
          <p:cNvPr id="21" name="ZoneTexte 20"/>
          <p:cNvSpPr txBox="1"/>
          <p:nvPr/>
        </p:nvSpPr>
        <p:spPr>
          <a:xfrm>
            <a:off x="5702985" y="2802057"/>
            <a:ext cx="264816" cy="276999"/>
          </a:xfrm>
          <a:prstGeom prst="rect">
            <a:avLst/>
          </a:prstGeom>
          <a:noFill/>
        </p:spPr>
        <p:txBody>
          <a:bodyPr wrap="none" rtlCol="0">
            <a:spAutoFit/>
          </a:bodyPr>
          <a:lstStyle/>
          <a:p>
            <a:r>
              <a:rPr lang="fr-BE" sz="1200" b="1" dirty="0">
                <a:solidFill>
                  <a:srgbClr val="FF0000"/>
                </a:solidFill>
              </a:rPr>
              <a:t>P</a:t>
            </a:r>
          </a:p>
        </p:txBody>
      </p:sp>
      <p:cxnSp>
        <p:nvCxnSpPr>
          <p:cNvPr id="6" name="Connecteur droit avec flèche 5"/>
          <p:cNvCxnSpPr/>
          <p:nvPr/>
        </p:nvCxnSpPr>
        <p:spPr>
          <a:xfrm>
            <a:off x="5893210" y="2915817"/>
            <a:ext cx="7024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7979446" y="2596343"/>
            <a:ext cx="1164553" cy="446276"/>
          </a:xfrm>
          <a:prstGeom prst="rect">
            <a:avLst/>
          </a:prstGeom>
          <a:solidFill>
            <a:srgbClr val="FFFF00"/>
          </a:solidFill>
        </p:spPr>
        <p:txBody>
          <a:bodyPr wrap="square" rtlCol="0">
            <a:spAutoFit/>
          </a:bodyPr>
          <a:lstStyle/>
          <a:p>
            <a:r>
              <a:rPr lang="fr-BE" sz="1200" b="1" dirty="0">
                <a:solidFill>
                  <a:srgbClr val="FF0000"/>
                </a:solidFill>
              </a:rPr>
              <a:t>E=0 --&gt; </a:t>
            </a:r>
            <a:endParaRPr lang="fr-BE" sz="1100" b="1" dirty="0">
              <a:solidFill>
                <a:srgbClr val="FF0000"/>
              </a:solidFill>
            </a:endParaRPr>
          </a:p>
          <a:p>
            <a:r>
              <a:rPr lang="fr-BE" sz="1100" b="1" dirty="0">
                <a:solidFill>
                  <a:srgbClr val="FF0000"/>
                </a:solidFill>
              </a:rPr>
              <a:t>       pas d’erreur </a:t>
            </a:r>
          </a:p>
        </p:txBody>
      </p:sp>
    </p:spTree>
    <p:extLst>
      <p:ext uri="{BB962C8B-B14F-4D97-AF65-F5344CB8AC3E}">
        <p14:creationId xmlns:p14="http://schemas.microsoft.com/office/powerpoint/2010/main" val="57393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r>
              <a:rPr lang="fr-BE" sz="4000" b="1" dirty="0">
                <a:solidFill>
                  <a:srgbClr val="FF0000"/>
                </a:solidFill>
              </a:rPr>
              <a:t>2. Manipulations – simulations</a:t>
            </a:r>
            <a:br>
              <a:rPr lang="fr-BE" sz="4000" b="1" dirty="0">
                <a:solidFill>
                  <a:srgbClr val="FF0000"/>
                </a:solidFill>
              </a:rPr>
            </a:br>
            <a:r>
              <a:rPr lang="fr-BE" sz="4000" b="1" dirty="0">
                <a:solidFill>
                  <a:srgbClr val="FF0000"/>
                </a:solidFill>
              </a:rPr>
              <a:t>   </a:t>
            </a:r>
            <a:r>
              <a:rPr lang="fr-BE" sz="2700" b="1" dirty="0">
                <a:solidFill>
                  <a:srgbClr val="00B0F0"/>
                </a:solidFill>
              </a:rPr>
              <a:t>1.  Générateur de parité </a:t>
            </a:r>
            <a:r>
              <a:rPr lang="fr-BE" sz="2200" b="1" dirty="0">
                <a:solidFill>
                  <a:srgbClr val="00B0F0"/>
                </a:solidFill>
              </a:rPr>
              <a:t>:</a:t>
            </a:r>
            <a:br>
              <a:rPr lang="fr-BE" sz="2200" b="1" dirty="0">
                <a:solidFill>
                  <a:srgbClr val="00B0F0"/>
                </a:solidFill>
              </a:rPr>
            </a:br>
            <a:r>
              <a:rPr lang="fr-BE" sz="2200" b="1" dirty="0">
                <a:solidFill>
                  <a:srgbClr val="00B0F0"/>
                </a:solidFill>
              </a:rPr>
              <a:t>              * table de vérité:</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 Simulation:</a:t>
            </a:r>
            <a:br>
              <a:rPr lang="fr-BE" sz="3600" b="1" dirty="0">
                <a:solidFill>
                  <a:srgbClr val="00B0F0"/>
                </a:solidFill>
              </a:rPr>
            </a:br>
            <a:br>
              <a:rPr lang="fr-BE" sz="3600" b="1" dirty="0">
                <a:solidFill>
                  <a:srgbClr val="00B0F0"/>
                </a:solidFill>
              </a:rPr>
            </a:b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772816"/>
            <a:ext cx="2114773" cy="431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595" y="2203135"/>
            <a:ext cx="11525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t 3"/>
          <p:cNvGraphicFramePr>
            <a:graphicFrameLocks noChangeAspect="1"/>
          </p:cNvGraphicFramePr>
          <p:nvPr>
            <p:extLst>
              <p:ext uri="{D42A27DB-BD31-4B8C-83A1-F6EECF244321}">
                <p14:modId xmlns:p14="http://schemas.microsoft.com/office/powerpoint/2010/main" val="416121215"/>
              </p:ext>
            </p:extLst>
          </p:nvPr>
        </p:nvGraphicFramePr>
        <p:xfrm>
          <a:off x="3444046" y="3140968"/>
          <a:ext cx="1549400" cy="215900"/>
        </p:xfrm>
        <a:graphic>
          <a:graphicData uri="http://schemas.openxmlformats.org/presentationml/2006/ole">
            <mc:AlternateContent xmlns:mc="http://schemas.openxmlformats.org/markup-compatibility/2006">
              <mc:Choice xmlns:v="urn:schemas-microsoft-com:vml" Requires="v">
                <p:oleObj name="Equation" r:id="rId6" imgW="1549080" imgH="215640" progId="Equation.COEE2">
                  <p:embed/>
                </p:oleObj>
              </mc:Choice>
              <mc:Fallback>
                <p:oleObj name="Equation" r:id="rId6" imgW="1549080" imgH="215640" progId="Equation.COEE2">
                  <p:embed/>
                  <p:pic>
                    <p:nvPicPr>
                      <p:cNvPr id="0" name=""/>
                      <p:cNvPicPr/>
                      <p:nvPr/>
                    </p:nvPicPr>
                    <p:blipFill>
                      <a:blip r:embed="rId7"/>
                      <a:stretch>
                        <a:fillRect/>
                      </a:stretch>
                    </p:blipFill>
                    <p:spPr>
                      <a:xfrm>
                        <a:off x="3444046" y="3140968"/>
                        <a:ext cx="1549400" cy="215900"/>
                      </a:xfrm>
                      <a:prstGeom prst="rect">
                        <a:avLst/>
                      </a:prstGeom>
                    </p:spPr>
                  </p:pic>
                </p:oleObj>
              </mc:Fallback>
            </mc:AlternateContent>
          </a:graphicData>
        </a:graphic>
      </p:graphicFrame>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928608"/>
            <a:ext cx="4258646" cy="2526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93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r>
              <a:rPr lang="fr-BE" sz="4000" b="1" dirty="0">
                <a:solidFill>
                  <a:srgbClr val="FF0000"/>
                </a:solidFill>
              </a:rPr>
              <a:t>2. Manipulations – simulations</a:t>
            </a:r>
            <a:br>
              <a:rPr lang="fr-BE" sz="4000" b="1" dirty="0">
                <a:solidFill>
                  <a:srgbClr val="FF0000"/>
                </a:solidFill>
              </a:rPr>
            </a:br>
            <a:r>
              <a:rPr lang="fr-BE" sz="4000" b="1" dirty="0">
                <a:solidFill>
                  <a:srgbClr val="FF0000"/>
                </a:solidFill>
              </a:rPr>
              <a:t>   </a:t>
            </a:r>
            <a:r>
              <a:rPr lang="fr-BE" sz="2700" b="1" dirty="0">
                <a:solidFill>
                  <a:srgbClr val="00B0F0"/>
                </a:solidFill>
              </a:rPr>
              <a:t>2.  Contrôleur et récepteur</a:t>
            </a:r>
            <a:r>
              <a:rPr lang="fr-BE" sz="2200" b="1" dirty="0">
                <a:solidFill>
                  <a:srgbClr val="00B0F0"/>
                </a:solidFill>
              </a:rPr>
              <a:t>:</a:t>
            </a:r>
            <a:br>
              <a:rPr lang="fr-BE" sz="2200" b="1" dirty="0">
                <a:solidFill>
                  <a:srgbClr val="00B0F0"/>
                </a:solidFill>
              </a:rPr>
            </a:br>
            <a:r>
              <a:rPr lang="fr-BE" sz="2200" b="1" dirty="0">
                <a:solidFill>
                  <a:srgbClr val="00B0F0"/>
                </a:solidFill>
              </a:rPr>
              <a:t>              * Schéma de principe:</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a:t>
            </a:r>
            <a:br>
              <a:rPr lang="fr-BE" sz="3600" b="1" dirty="0">
                <a:solidFill>
                  <a:srgbClr val="00B0F0"/>
                </a:solidFill>
              </a:rPr>
            </a:b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984374"/>
            <a:ext cx="58007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71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br>
              <a:rPr lang="fr-BE" sz="2200" b="1" dirty="0">
                <a:solidFill>
                  <a:srgbClr val="00B0F0"/>
                </a:solidFill>
              </a:rPr>
            </a:br>
            <a:r>
              <a:rPr lang="fr-BE" sz="2200" b="1" dirty="0">
                <a:solidFill>
                  <a:srgbClr val="00B0F0"/>
                </a:solidFill>
              </a:rPr>
              <a:t>              * Table de vérité</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a:t>
            </a: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3888431" cy="737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 3"/>
          <p:cNvGraphicFramePr>
            <a:graphicFrameLocks noChangeAspect="1"/>
          </p:cNvGraphicFramePr>
          <p:nvPr>
            <p:extLst>
              <p:ext uri="{D42A27DB-BD31-4B8C-83A1-F6EECF244321}">
                <p14:modId xmlns:p14="http://schemas.microsoft.com/office/powerpoint/2010/main" val="1851331378"/>
              </p:ext>
            </p:extLst>
          </p:nvPr>
        </p:nvGraphicFramePr>
        <p:xfrm>
          <a:off x="6876256" y="4725144"/>
          <a:ext cx="1524000" cy="177800"/>
        </p:xfrm>
        <a:graphic>
          <a:graphicData uri="http://schemas.openxmlformats.org/presentationml/2006/ole">
            <mc:AlternateContent xmlns:mc="http://schemas.openxmlformats.org/markup-compatibility/2006">
              <mc:Choice xmlns:v="urn:schemas-microsoft-com:vml" Requires="v">
                <p:oleObj name="Equation" r:id="rId4" imgW="1523880" imgH="177480" progId="Equation.COEE2">
                  <p:embed/>
                </p:oleObj>
              </mc:Choice>
              <mc:Fallback>
                <p:oleObj name="Equation" r:id="rId4" imgW="1523880" imgH="177480" progId="Equation.COEE2">
                  <p:embed/>
                  <p:pic>
                    <p:nvPicPr>
                      <p:cNvPr id="0" name=""/>
                      <p:cNvPicPr/>
                      <p:nvPr/>
                    </p:nvPicPr>
                    <p:blipFill>
                      <a:blip r:embed="rId5"/>
                      <a:stretch>
                        <a:fillRect/>
                      </a:stretch>
                    </p:blipFill>
                    <p:spPr>
                      <a:xfrm>
                        <a:off x="6876256" y="4725144"/>
                        <a:ext cx="1524000" cy="177800"/>
                      </a:xfrm>
                      <a:prstGeom prst="rect">
                        <a:avLst/>
                      </a:prstGeom>
                    </p:spPr>
                  </p:pic>
                </p:oleObj>
              </mc:Fallback>
            </mc:AlternateContent>
          </a:graphicData>
        </a:graphic>
      </p:graphicFrame>
      <p:pic>
        <p:nvPicPr>
          <p:cNvPr id="4113" name="Picture 17" descr="C:\Users\vande\AppData\Local\Temp\SNAGHTML5b030b5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231378"/>
            <a:ext cx="4826427" cy="5149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3" name="Encre 2">
                <a:extLst>
                  <a:ext uri="{FF2B5EF4-FFF2-40B4-BE49-F238E27FC236}">
                    <a16:creationId xmlns:a16="http://schemas.microsoft.com/office/drawing/2014/main" id="{47574AA3-D40E-47CC-BCD4-0E7DA77B360C}"/>
                  </a:ext>
                </a:extLst>
              </p14:cNvPr>
              <p14:cNvContentPartPr/>
              <p14:nvPr/>
            </p14:nvContentPartPr>
            <p14:xfrm>
              <a:off x="6489368" y="2687415"/>
              <a:ext cx="28440" cy="4680"/>
            </p14:xfrm>
          </p:contentPart>
        </mc:Choice>
        <mc:Fallback xmlns="">
          <p:pic>
            <p:nvPicPr>
              <p:cNvPr id="3" name="Encre 2">
                <a:extLst>
                  <a:ext uri="{FF2B5EF4-FFF2-40B4-BE49-F238E27FC236}">
                    <a16:creationId xmlns:a16="http://schemas.microsoft.com/office/drawing/2014/main" id="{47574AA3-D40E-47CC-BCD4-0E7DA77B360C}"/>
                  </a:ext>
                </a:extLst>
              </p:cNvPr>
              <p:cNvPicPr/>
              <p:nvPr/>
            </p:nvPicPr>
            <p:blipFill>
              <a:blip r:embed="rId9"/>
              <a:stretch>
                <a:fillRect/>
              </a:stretch>
            </p:blipFill>
            <p:spPr>
              <a:xfrm>
                <a:off x="6485048" y="2683095"/>
                <a:ext cx="37080" cy="13320"/>
              </a:xfrm>
              <a:prstGeom prst="rect">
                <a:avLst/>
              </a:prstGeom>
            </p:spPr>
          </p:pic>
        </mc:Fallback>
      </mc:AlternateContent>
      <p:grpSp>
        <p:nvGrpSpPr>
          <p:cNvPr id="9" name="Groupe 8">
            <a:extLst>
              <a:ext uri="{FF2B5EF4-FFF2-40B4-BE49-F238E27FC236}">
                <a16:creationId xmlns:a16="http://schemas.microsoft.com/office/drawing/2014/main" id="{8DF05C1B-9F9C-4031-B174-F42214FAEBD7}"/>
              </a:ext>
            </a:extLst>
          </p:cNvPr>
          <p:cNvGrpSpPr/>
          <p:nvPr/>
        </p:nvGrpSpPr>
        <p:grpSpPr>
          <a:xfrm>
            <a:off x="2979728" y="2313015"/>
            <a:ext cx="768960" cy="78840"/>
            <a:chOff x="2979728" y="2313015"/>
            <a:chExt cx="768960" cy="78840"/>
          </a:xfrm>
        </p:grpSpPr>
        <mc:AlternateContent xmlns:mc="http://schemas.openxmlformats.org/markup-compatibility/2006" xmlns:p14="http://schemas.microsoft.com/office/powerpoint/2010/main">
          <mc:Choice Requires="p14">
            <p:contentPart p14:bwMode="auto" r:id="rId10">
              <p14:nvContentPartPr>
                <p14:cNvPr id="5" name="Encre 4">
                  <a:extLst>
                    <a:ext uri="{FF2B5EF4-FFF2-40B4-BE49-F238E27FC236}">
                      <a16:creationId xmlns:a16="http://schemas.microsoft.com/office/drawing/2014/main" id="{232C40DC-20FF-4EA8-A0EC-7E82247AA61A}"/>
                    </a:ext>
                  </a:extLst>
                </p14:cNvPr>
                <p14:cNvContentPartPr/>
                <p14:nvPr/>
              </p14:nvContentPartPr>
              <p14:xfrm>
                <a:off x="2979728" y="2313015"/>
                <a:ext cx="77040" cy="69480"/>
              </p14:xfrm>
            </p:contentPart>
          </mc:Choice>
          <mc:Fallback xmlns="">
            <p:pic>
              <p:nvPicPr>
                <p:cNvPr id="5" name="Encre 4">
                  <a:extLst>
                    <a:ext uri="{FF2B5EF4-FFF2-40B4-BE49-F238E27FC236}">
                      <a16:creationId xmlns:a16="http://schemas.microsoft.com/office/drawing/2014/main" id="{232C40DC-20FF-4EA8-A0EC-7E82247AA61A}"/>
                    </a:ext>
                  </a:extLst>
                </p:cNvPr>
                <p:cNvPicPr/>
                <p:nvPr/>
              </p:nvPicPr>
              <p:blipFill>
                <a:blip r:embed="rId11"/>
                <a:stretch>
                  <a:fillRect/>
                </a:stretch>
              </p:blipFill>
              <p:spPr>
                <a:xfrm>
                  <a:off x="2975408" y="2308695"/>
                  <a:ext cx="856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Encre 5">
                  <a:extLst>
                    <a:ext uri="{FF2B5EF4-FFF2-40B4-BE49-F238E27FC236}">
                      <a16:creationId xmlns:a16="http://schemas.microsoft.com/office/drawing/2014/main" id="{FF739C68-4E75-4159-8EBA-68744F54DB3C}"/>
                    </a:ext>
                  </a:extLst>
                </p14:cNvPr>
                <p14:cNvContentPartPr/>
                <p14:nvPr/>
              </p14:nvContentPartPr>
              <p14:xfrm>
                <a:off x="3209408" y="2315535"/>
                <a:ext cx="79560" cy="68760"/>
              </p14:xfrm>
            </p:contentPart>
          </mc:Choice>
          <mc:Fallback xmlns="">
            <p:pic>
              <p:nvPicPr>
                <p:cNvPr id="6" name="Encre 5">
                  <a:extLst>
                    <a:ext uri="{FF2B5EF4-FFF2-40B4-BE49-F238E27FC236}">
                      <a16:creationId xmlns:a16="http://schemas.microsoft.com/office/drawing/2014/main" id="{FF739C68-4E75-4159-8EBA-68744F54DB3C}"/>
                    </a:ext>
                  </a:extLst>
                </p:cNvPr>
                <p:cNvPicPr/>
                <p:nvPr/>
              </p:nvPicPr>
              <p:blipFill>
                <a:blip r:embed="rId13"/>
                <a:stretch>
                  <a:fillRect/>
                </a:stretch>
              </p:blipFill>
              <p:spPr>
                <a:xfrm>
                  <a:off x="3205088" y="2311215"/>
                  <a:ext cx="882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Encre 6">
                  <a:extLst>
                    <a:ext uri="{FF2B5EF4-FFF2-40B4-BE49-F238E27FC236}">
                      <a16:creationId xmlns:a16="http://schemas.microsoft.com/office/drawing/2014/main" id="{ABED4B8D-AF82-4FDF-89F7-A240E593A14B}"/>
                    </a:ext>
                  </a:extLst>
                </p14:cNvPr>
                <p14:cNvContentPartPr/>
                <p14:nvPr/>
              </p14:nvContentPartPr>
              <p14:xfrm>
                <a:off x="3436568" y="2319135"/>
                <a:ext cx="76320" cy="72720"/>
              </p14:xfrm>
            </p:contentPart>
          </mc:Choice>
          <mc:Fallback xmlns="">
            <p:pic>
              <p:nvPicPr>
                <p:cNvPr id="7" name="Encre 6">
                  <a:extLst>
                    <a:ext uri="{FF2B5EF4-FFF2-40B4-BE49-F238E27FC236}">
                      <a16:creationId xmlns:a16="http://schemas.microsoft.com/office/drawing/2014/main" id="{ABED4B8D-AF82-4FDF-89F7-A240E593A14B}"/>
                    </a:ext>
                  </a:extLst>
                </p:cNvPr>
                <p:cNvPicPr/>
                <p:nvPr/>
              </p:nvPicPr>
              <p:blipFill>
                <a:blip r:embed="rId15"/>
                <a:stretch>
                  <a:fillRect/>
                </a:stretch>
              </p:blipFill>
              <p:spPr>
                <a:xfrm>
                  <a:off x="3432248" y="2314815"/>
                  <a:ext cx="849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Encre 7">
                  <a:extLst>
                    <a:ext uri="{FF2B5EF4-FFF2-40B4-BE49-F238E27FC236}">
                      <a16:creationId xmlns:a16="http://schemas.microsoft.com/office/drawing/2014/main" id="{1A1A47C7-351E-448D-A805-0397D6E402C0}"/>
                    </a:ext>
                  </a:extLst>
                </p14:cNvPr>
                <p14:cNvContentPartPr/>
                <p14:nvPr/>
              </p14:nvContentPartPr>
              <p14:xfrm>
                <a:off x="3660128" y="2322375"/>
                <a:ext cx="88560" cy="69120"/>
              </p14:xfrm>
            </p:contentPart>
          </mc:Choice>
          <mc:Fallback xmlns="">
            <p:pic>
              <p:nvPicPr>
                <p:cNvPr id="8" name="Encre 7">
                  <a:extLst>
                    <a:ext uri="{FF2B5EF4-FFF2-40B4-BE49-F238E27FC236}">
                      <a16:creationId xmlns:a16="http://schemas.microsoft.com/office/drawing/2014/main" id="{1A1A47C7-351E-448D-A805-0397D6E402C0}"/>
                    </a:ext>
                  </a:extLst>
                </p:cNvPr>
                <p:cNvPicPr/>
                <p:nvPr/>
              </p:nvPicPr>
              <p:blipFill>
                <a:blip r:embed="rId17"/>
                <a:stretch>
                  <a:fillRect/>
                </a:stretch>
              </p:blipFill>
              <p:spPr>
                <a:xfrm>
                  <a:off x="3655808" y="2318055"/>
                  <a:ext cx="97200" cy="7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0" name="Encre 9">
                <a:extLst>
                  <a:ext uri="{FF2B5EF4-FFF2-40B4-BE49-F238E27FC236}">
                    <a16:creationId xmlns:a16="http://schemas.microsoft.com/office/drawing/2014/main" id="{D44EB64D-7711-410D-AE8E-7884D056E0FC}"/>
                  </a:ext>
                </a:extLst>
              </p14:cNvPr>
              <p14:cNvContentPartPr/>
              <p14:nvPr/>
            </p14:nvContentPartPr>
            <p14:xfrm>
              <a:off x="5544008" y="2984415"/>
              <a:ext cx="360" cy="360"/>
            </p14:xfrm>
          </p:contentPart>
        </mc:Choice>
        <mc:Fallback xmlns="">
          <p:pic>
            <p:nvPicPr>
              <p:cNvPr id="10" name="Encre 9">
                <a:extLst>
                  <a:ext uri="{FF2B5EF4-FFF2-40B4-BE49-F238E27FC236}">
                    <a16:creationId xmlns:a16="http://schemas.microsoft.com/office/drawing/2014/main" id="{D44EB64D-7711-410D-AE8E-7884D056E0FC}"/>
                  </a:ext>
                </a:extLst>
              </p:cNvPr>
              <p:cNvPicPr/>
              <p:nvPr/>
            </p:nvPicPr>
            <p:blipFill>
              <a:blip r:embed="rId19"/>
              <a:stretch>
                <a:fillRect/>
              </a:stretch>
            </p:blipFill>
            <p:spPr>
              <a:xfrm>
                <a:off x="5539688" y="298009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Encre 10">
                <a:extLst>
                  <a:ext uri="{FF2B5EF4-FFF2-40B4-BE49-F238E27FC236}">
                    <a16:creationId xmlns:a16="http://schemas.microsoft.com/office/drawing/2014/main" id="{877C9EE7-7532-431D-90A6-AB34C633EB5A}"/>
                  </a:ext>
                </a:extLst>
              </p14:cNvPr>
              <p14:cNvContentPartPr/>
              <p14:nvPr/>
            </p14:nvContentPartPr>
            <p14:xfrm>
              <a:off x="2968208" y="2469975"/>
              <a:ext cx="67680" cy="60840"/>
            </p14:xfrm>
          </p:contentPart>
        </mc:Choice>
        <mc:Fallback xmlns="">
          <p:pic>
            <p:nvPicPr>
              <p:cNvPr id="11" name="Encre 10">
                <a:extLst>
                  <a:ext uri="{FF2B5EF4-FFF2-40B4-BE49-F238E27FC236}">
                    <a16:creationId xmlns:a16="http://schemas.microsoft.com/office/drawing/2014/main" id="{877C9EE7-7532-431D-90A6-AB34C633EB5A}"/>
                  </a:ext>
                </a:extLst>
              </p:cNvPr>
              <p:cNvPicPr/>
              <p:nvPr/>
            </p:nvPicPr>
            <p:blipFill>
              <a:blip r:embed="rId21"/>
              <a:stretch>
                <a:fillRect/>
              </a:stretch>
            </p:blipFill>
            <p:spPr>
              <a:xfrm>
                <a:off x="2963888" y="2465655"/>
                <a:ext cx="763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Encre 11">
                <a:extLst>
                  <a:ext uri="{FF2B5EF4-FFF2-40B4-BE49-F238E27FC236}">
                    <a16:creationId xmlns:a16="http://schemas.microsoft.com/office/drawing/2014/main" id="{54CF3768-4479-49D7-A728-A760E5FB548F}"/>
                  </a:ext>
                </a:extLst>
              </p14:cNvPr>
              <p14:cNvContentPartPr/>
              <p14:nvPr/>
            </p14:nvContentPartPr>
            <p14:xfrm>
              <a:off x="3224168" y="2463855"/>
              <a:ext cx="74160" cy="63720"/>
            </p14:xfrm>
          </p:contentPart>
        </mc:Choice>
        <mc:Fallback xmlns="">
          <p:pic>
            <p:nvPicPr>
              <p:cNvPr id="12" name="Encre 11">
                <a:extLst>
                  <a:ext uri="{FF2B5EF4-FFF2-40B4-BE49-F238E27FC236}">
                    <a16:creationId xmlns:a16="http://schemas.microsoft.com/office/drawing/2014/main" id="{54CF3768-4479-49D7-A728-A760E5FB548F}"/>
                  </a:ext>
                </a:extLst>
              </p:cNvPr>
              <p:cNvPicPr/>
              <p:nvPr/>
            </p:nvPicPr>
            <p:blipFill>
              <a:blip r:embed="rId23"/>
              <a:stretch>
                <a:fillRect/>
              </a:stretch>
            </p:blipFill>
            <p:spPr>
              <a:xfrm>
                <a:off x="3219848" y="2459535"/>
                <a:ext cx="828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Encre 12">
                <a:extLst>
                  <a:ext uri="{FF2B5EF4-FFF2-40B4-BE49-F238E27FC236}">
                    <a16:creationId xmlns:a16="http://schemas.microsoft.com/office/drawing/2014/main" id="{D0291DD6-6154-4665-B81E-19DCF9CEA05A}"/>
                  </a:ext>
                </a:extLst>
              </p14:cNvPr>
              <p14:cNvContentPartPr/>
              <p14:nvPr/>
            </p14:nvContentPartPr>
            <p14:xfrm>
              <a:off x="3447728" y="2469615"/>
              <a:ext cx="55800" cy="82440"/>
            </p14:xfrm>
          </p:contentPart>
        </mc:Choice>
        <mc:Fallback xmlns="">
          <p:pic>
            <p:nvPicPr>
              <p:cNvPr id="13" name="Encre 12">
                <a:extLst>
                  <a:ext uri="{FF2B5EF4-FFF2-40B4-BE49-F238E27FC236}">
                    <a16:creationId xmlns:a16="http://schemas.microsoft.com/office/drawing/2014/main" id="{D0291DD6-6154-4665-B81E-19DCF9CEA05A}"/>
                  </a:ext>
                </a:extLst>
              </p:cNvPr>
              <p:cNvPicPr/>
              <p:nvPr/>
            </p:nvPicPr>
            <p:blipFill>
              <a:blip r:embed="rId25"/>
              <a:stretch>
                <a:fillRect/>
              </a:stretch>
            </p:blipFill>
            <p:spPr>
              <a:xfrm>
                <a:off x="3443408" y="2465295"/>
                <a:ext cx="644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Encre 13">
                <a:extLst>
                  <a:ext uri="{FF2B5EF4-FFF2-40B4-BE49-F238E27FC236}">
                    <a16:creationId xmlns:a16="http://schemas.microsoft.com/office/drawing/2014/main" id="{FD1F0591-ACC6-4192-89D6-B4257500122A}"/>
                  </a:ext>
                </a:extLst>
              </p14:cNvPr>
              <p14:cNvContentPartPr/>
              <p14:nvPr/>
            </p14:nvContentPartPr>
            <p14:xfrm>
              <a:off x="3677048" y="2455215"/>
              <a:ext cx="73080" cy="72360"/>
            </p14:xfrm>
          </p:contentPart>
        </mc:Choice>
        <mc:Fallback xmlns="">
          <p:pic>
            <p:nvPicPr>
              <p:cNvPr id="14" name="Encre 13">
                <a:extLst>
                  <a:ext uri="{FF2B5EF4-FFF2-40B4-BE49-F238E27FC236}">
                    <a16:creationId xmlns:a16="http://schemas.microsoft.com/office/drawing/2014/main" id="{FD1F0591-ACC6-4192-89D6-B4257500122A}"/>
                  </a:ext>
                </a:extLst>
              </p:cNvPr>
              <p:cNvPicPr/>
              <p:nvPr/>
            </p:nvPicPr>
            <p:blipFill>
              <a:blip r:embed="rId27"/>
              <a:stretch>
                <a:fillRect/>
              </a:stretch>
            </p:blipFill>
            <p:spPr>
              <a:xfrm>
                <a:off x="3672728" y="2450895"/>
                <a:ext cx="817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Encre 14">
                <a:extLst>
                  <a:ext uri="{FF2B5EF4-FFF2-40B4-BE49-F238E27FC236}">
                    <a16:creationId xmlns:a16="http://schemas.microsoft.com/office/drawing/2014/main" id="{0E5E0E9F-6CCB-451E-9F10-5E3DAF0F88CF}"/>
                  </a:ext>
                </a:extLst>
              </p14:cNvPr>
              <p14:cNvContentPartPr/>
              <p14:nvPr/>
            </p14:nvContentPartPr>
            <p14:xfrm>
              <a:off x="5448248" y="1918095"/>
              <a:ext cx="128520" cy="14040"/>
            </p14:xfrm>
          </p:contentPart>
        </mc:Choice>
        <mc:Fallback xmlns="">
          <p:pic>
            <p:nvPicPr>
              <p:cNvPr id="15" name="Encre 14">
                <a:extLst>
                  <a:ext uri="{FF2B5EF4-FFF2-40B4-BE49-F238E27FC236}">
                    <a16:creationId xmlns:a16="http://schemas.microsoft.com/office/drawing/2014/main" id="{0E5E0E9F-6CCB-451E-9F10-5E3DAF0F88CF}"/>
                  </a:ext>
                </a:extLst>
              </p:cNvPr>
              <p:cNvPicPr/>
              <p:nvPr/>
            </p:nvPicPr>
            <p:blipFill>
              <a:blip r:embed="rId29"/>
              <a:stretch>
                <a:fillRect/>
              </a:stretch>
            </p:blipFill>
            <p:spPr>
              <a:xfrm>
                <a:off x="5443928" y="1913775"/>
                <a:ext cx="137160" cy="22680"/>
              </a:xfrm>
              <a:prstGeom prst="rect">
                <a:avLst/>
              </a:prstGeom>
            </p:spPr>
          </p:pic>
        </mc:Fallback>
      </mc:AlternateContent>
      <p:grpSp>
        <p:nvGrpSpPr>
          <p:cNvPr id="25" name="Groupe 24">
            <a:extLst>
              <a:ext uri="{FF2B5EF4-FFF2-40B4-BE49-F238E27FC236}">
                <a16:creationId xmlns:a16="http://schemas.microsoft.com/office/drawing/2014/main" id="{0D4DCB87-9687-45EC-B7ED-89B93A3F696A}"/>
              </a:ext>
            </a:extLst>
          </p:cNvPr>
          <p:cNvGrpSpPr/>
          <p:nvPr/>
        </p:nvGrpSpPr>
        <p:grpSpPr>
          <a:xfrm>
            <a:off x="5333408" y="1595895"/>
            <a:ext cx="909720" cy="188280"/>
            <a:chOff x="5333408" y="1595895"/>
            <a:chExt cx="909720" cy="188280"/>
          </a:xfrm>
        </p:grpSpPr>
        <mc:AlternateContent xmlns:mc="http://schemas.openxmlformats.org/markup-compatibility/2006" xmlns:p14="http://schemas.microsoft.com/office/powerpoint/2010/main">
          <mc:Choice Requires="p14">
            <p:contentPart p14:bwMode="auto" r:id="rId30">
              <p14:nvContentPartPr>
                <p14:cNvPr id="16" name="Encre 15">
                  <a:extLst>
                    <a:ext uri="{FF2B5EF4-FFF2-40B4-BE49-F238E27FC236}">
                      <a16:creationId xmlns:a16="http://schemas.microsoft.com/office/drawing/2014/main" id="{DB457106-DFA3-40C9-AE0C-9043897B32BF}"/>
                    </a:ext>
                  </a:extLst>
                </p14:cNvPr>
                <p14:cNvContentPartPr/>
                <p14:nvPr/>
              </p14:nvContentPartPr>
              <p14:xfrm>
                <a:off x="5333408" y="1739895"/>
                <a:ext cx="163080" cy="16560"/>
              </p14:xfrm>
            </p:contentPart>
          </mc:Choice>
          <mc:Fallback xmlns="">
            <p:pic>
              <p:nvPicPr>
                <p:cNvPr id="16" name="Encre 15">
                  <a:extLst>
                    <a:ext uri="{FF2B5EF4-FFF2-40B4-BE49-F238E27FC236}">
                      <a16:creationId xmlns:a16="http://schemas.microsoft.com/office/drawing/2014/main" id="{DB457106-DFA3-40C9-AE0C-9043897B32BF}"/>
                    </a:ext>
                  </a:extLst>
                </p:cNvPr>
                <p:cNvPicPr/>
                <p:nvPr/>
              </p:nvPicPr>
              <p:blipFill>
                <a:blip r:embed="rId31"/>
                <a:stretch>
                  <a:fillRect/>
                </a:stretch>
              </p:blipFill>
              <p:spPr>
                <a:xfrm>
                  <a:off x="5329088" y="1735575"/>
                  <a:ext cx="1717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Encre 16">
                  <a:extLst>
                    <a:ext uri="{FF2B5EF4-FFF2-40B4-BE49-F238E27FC236}">
                      <a16:creationId xmlns:a16="http://schemas.microsoft.com/office/drawing/2014/main" id="{4EAAECC2-55E4-4E8C-810F-D6BF45CCD4B9}"/>
                    </a:ext>
                  </a:extLst>
                </p14:cNvPr>
                <p14:cNvContentPartPr/>
                <p14:nvPr/>
              </p14:nvContentPartPr>
              <p14:xfrm>
                <a:off x="5453288" y="1692375"/>
                <a:ext cx="115920" cy="91800"/>
              </p14:xfrm>
            </p:contentPart>
          </mc:Choice>
          <mc:Fallback xmlns="">
            <p:pic>
              <p:nvPicPr>
                <p:cNvPr id="17" name="Encre 16">
                  <a:extLst>
                    <a:ext uri="{FF2B5EF4-FFF2-40B4-BE49-F238E27FC236}">
                      <a16:creationId xmlns:a16="http://schemas.microsoft.com/office/drawing/2014/main" id="{4EAAECC2-55E4-4E8C-810F-D6BF45CCD4B9}"/>
                    </a:ext>
                  </a:extLst>
                </p:cNvPr>
                <p:cNvPicPr/>
                <p:nvPr/>
              </p:nvPicPr>
              <p:blipFill>
                <a:blip r:embed="rId33"/>
                <a:stretch>
                  <a:fillRect/>
                </a:stretch>
              </p:blipFill>
              <p:spPr>
                <a:xfrm>
                  <a:off x="5448968" y="1688055"/>
                  <a:ext cx="1245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Encre 18">
                  <a:extLst>
                    <a:ext uri="{FF2B5EF4-FFF2-40B4-BE49-F238E27FC236}">
                      <a16:creationId xmlns:a16="http://schemas.microsoft.com/office/drawing/2014/main" id="{493E437E-2191-47A6-A698-6BD3FF142DFD}"/>
                    </a:ext>
                  </a:extLst>
                </p14:cNvPr>
                <p14:cNvContentPartPr/>
                <p14:nvPr/>
              </p14:nvContentPartPr>
              <p14:xfrm>
                <a:off x="5714648" y="1646655"/>
                <a:ext cx="77040" cy="102600"/>
              </p14:xfrm>
            </p:contentPart>
          </mc:Choice>
          <mc:Fallback xmlns="">
            <p:pic>
              <p:nvPicPr>
                <p:cNvPr id="19" name="Encre 18">
                  <a:extLst>
                    <a:ext uri="{FF2B5EF4-FFF2-40B4-BE49-F238E27FC236}">
                      <a16:creationId xmlns:a16="http://schemas.microsoft.com/office/drawing/2014/main" id="{493E437E-2191-47A6-A698-6BD3FF142DFD}"/>
                    </a:ext>
                  </a:extLst>
                </p:cNvPr>
                <p:cNvPicPr/>
                <p:nvPr/>
              </p:nvPicPr>
              <p:blipFill>
                <a:blip r:embed="rId35"/>
                <a:stretch>
                  <a:fillRect/>
                </a:stretch>
              </p:blipFill>
              <p:spPr>
                <a:xfrm>
                  <a:off x="5710328" y="1642335"/>
                  <a:ext cx="856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Encre 19">
                  <a:extLst>
                    <a:ext uri="{FF2B5EF4-FFF2-40B4-BE49-F238E27FC236}">
                      <a16:creationId xmlns:a16="http://schemas.microsoft.com/office/drawing/2014/main" id="{9D3A7A68-E0F1-40A0-B3AC-67CF47C6E2C9}"/>
                    </a:ext>
                  </a:extLst>
                </p14:cNvPr>
                <p14:cNvContentPartPr/>
                <p14:nvPr/>
              </p14:nvContentPartPr>
              <p14:xfrm>
                <a:off x="5729768" y="1670775"/>
                <a:ext cx="78480" cy="19080"/>
              </p14:xfrm>
            </p:contentPart>
          </mc:Choice>
          <mc:Fallback xmlns="">
            <p:pic>
              <p:nvPicPr>
                <p:cNvPr id="20" name="Encre 19">
                  <a:extLst>
                    <a:ext uri="{FF2B5EF4-FFF2-40B4-BE49-F238E27FC236}">
                      <a16:creationId xmlns:a16="http://schemas.microsoft.com/office/drawing/2014/main" id="{9D3A7A68-E0F1-40A0-B3AC-67CF47C6E2C9}"/>
                    </a:ext>
                  </a:extLst>
                </p:cNvPr>
                <p:cNvPicPr/>
                <p:nvPr/>
              </p:nvPicPr>
              <p:blipFill>
                <a:blip r:embed="rId37"/>
                <a:stretch>
                  <a:fillRect/>
                </a:stretch>
              </p:blipFill>
              <p:spPr>
                <a:xfrm>
                  <a:off x="5725448" y="1666455"/>
                  <a:ext cx="871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Encre 20">
                  <a:extLst>
                    <a:ext uri="{FF2B5EF4-FFF2-40B4-BE49-F238E27FC236}">
                      <a16:creationId xmlns:a16="http://schemas.microsoft.com/office/drawing/2014/main" id="{F9AD6176-0E5C-4A96-BAFE-35DCCEE048F3}"/>
                    </a:ext>
                  </a:extLst>
                </p14:cNvPr>
                <p14:cNvContentPartPr/>
                <p14:nvPr/>
              </p14:nvContentPartPr>
              <p14:xfrm>
                <a:off x="5734808" y="1606335"/>
                <a:ext cx="106200" cy="20520"/>
              </p14:xfrm>
            </p:contentPart>
          </mc:Choice>
          <mc:Fallback xmlns="">
            <p:pic>
              <p:nvPicPr>
                <p:cNvPr id="21" name="Encre 20">
                  <a:extLst>
                    <a:ext uri="{FF2B5EF4-FFF2-40B4-BE49-F238E27FC236}">
                      <a16:creationId xmlns:a16="http://schemas.microsoft.com/office/drawing/2014/main" id="{F9AD6176-0E5C-4A96-BAFE-35DCCEE048F3}"/>
                    </a:ext>
                  </a:extLst>
                </p:cNvPr>
                <p:cNvPicPr/>
                <p:nvPr/>
              </p:nvPicPr>
              <p:blipFill>
                <a:blip r:embed="rId39"/>
                <a:stretch>
                  <a:fillRect/>
                </a:stretch>
              </p:blipFill>
              <p:spPr>
                <a:xfrm>
                  <a:off x="5730488" y="1602015"/>
                  <a:ext cx="1148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Encre 21">
                  <a:extLst>
                    <a:ext uri="{FF2B5EF4-FFF2-40B4-BE49-F238E27FC236}">
                      <a16:creationId xmlns:a16="http://schemas.microsoft.com/office/drawing/2014/main" id="{540931C3-11A8-425E-8979-09D5086FA68A}"/>
                    </a:ext>
                  </a:extLst>
                </p14:cNvPr>
                <p14:cNvContentPartPr/>
                <p14:nvPr/>
              </p14:nvContentPartPr>
              <p14:xfrm>
                <a:off x="5923448" y="1649895"/>
                <a:ext cx="76320" cy="15840"/>
              </p14:xfrm>
            </p:contentPart>
          </mc:Choice>
          <mc:Fallback xmlns="">
            <p:pic>
              <p:nvPicPr>
                <p:cNvPr id="22" name="Encre 21">
                  <a:extLst>
                    <a:ext uri="{FF2B5EF4-FFF2-40B4-BE49-F238E27FC236}">
                      <a16:creationId xmlns:a16="http://schemas.microsoft.com/office/drawing/2014/main" id="{540931C3-11A8-425E-8979-09D5086FA68A}"/>
                    </a:ext>
                  </a:extLst>
                </p:cNvPr>
                <p:cNvPicPr/>
                <p:nvPr/>
              </p:nvPicPr>
              <p:blipFill>
                <a:blip r:embed="rId41"/>
                <a:stretch>
                  <a:fillRect/>
                </a:stretch>
              </p:blipFill>
              <p:spPr>
                <a:xfrm>
                  <a:off x="5919128" y="1645575"/>
                  <a:ext cx="849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Encre 22">
                  <a:extLst>
                    <a:ext uri="{FF2B5EF4-FFF2-40B4-BE49-F238E27FC236}">
                      <a16:creationId xmlns:a16="http://schemas.microsoft.com/office/drawing/2014/main" id="{02A54ADF-6E86-46CD-94EE-FFACA6D21947}"/>
                    </a:ext>
                  </a:extLst>
                </p14:cNvPr>
                <p14:cNvContentPartPr/>
                <p14:nvPr/>
              </p14:nvContentPartPr>
              <p14:xfrm>
                <a:off x="5919848" y="1687695"/>
                <a:ext cx="102600" cy="37080"/>
              </p14:xfrm>
            </p:contentPart>
          </mc:Choice>
          <mc:Fallback xmlns="">
            <p:pic>
              <p:nvPicPr>
                <p:cNvPr id="23" name="Encre 22">
                  <a:extLst>
                    <a:ext uri="{FF2B5EF4-FFF2-40B4-BE49-F238E27FC236}">
                      <a16:creationId xmlns:a16="http://schemas.microsoft.com/office/drawing/2014/main" id="{02A54ADF-6E86-46CD-94EE-FFACA6D21947}"/>
                    </a:ext>
                  </a:extLst>
                </p:cNvPr>
                <p:cNvPicPr/>
                <p:nvPr/>
              </p:nvPicPr>
              <p:blipFill>
                <a:blip r:embed="rId43"/>
                <a:stretch>
                  <a:fillRect/>
                </a:stretch>
              </p:blipFill>
              <p:spPr>
                <a:xfrm>
                  <a:off x="5915528" y="1683375"/>
                  <a:ext cx="1112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Encre 23">
                  <a:extLst>
                    <a:ext uri="{FF2B5EF4-FFF2-40B4-BE49-F238E27FC236}">
                      <a16:creationId xmlns:a16="http://schemas.microsoft.com/office/drawing/2014/main" id="{7DC306EB-C11C-4059-BFCC-C1023CF9EFC1}"/>
                    </a:ext>
                  </a:extLst>
                </p14:cNvPr>
                <p14:cNvContentPartPr/>
                <p14:nvPr/>
              </p14:nvContentPartPr>
              <p14:xfrm>
                <a:off x="6109928" y="1595895"/>
                <a:ext cx="133200" cy="78480"/>
              </p14:xfrm>
            </p:contentPart>
          </mc:Choice>
          <mc:Fallback xmlns="">
            <p:pic>
              <p:nvPicPr>
                <p:cNvPr id="24" name="Encre 23">
                  <a:extLst>
                    <a:ext uri="{FF2B5EF4-FFF2-40B4-BE49-F238E27FC236}">
                      <a16:creationId xmlns:a16="http://schemas.microsoft.com/office/drawing/2014/main" id="{7DC306EB-C11C-4059-BFCC-C1023CF9EFC1}"/>
                    </a:ext>
                  </a:extLst>
                </p:cNvPr>
                <p:cNvPicPr/>
                <p:nvPr/>
              </p:nvPicPr>
              <p:blipFill>
                <a:blip r:embed="rId45"/>
                <a:stretch>
                  <a:fillRect/>
                </a:stretch>
              </p:blipFill>
              <p:spPr>
                <a:xfrm>
                  <a:off x="6105608" y="1591575"/>
                  <a:ext cx="141840" cy="87120"/>
                </a:xfrm>
                <a:prstGeom prst="rect">
                  <a:avLst/>
                </a:prstGeom>
              </p:spPr>
            </p:pic>
          </mc:Fallback>
        </mc:AlternateContent>
      </p:grpSp>
      <p:grpSp>
        <p:nvGrpSpPr>
          <p:cNvPr id="34" name="Groupe 33">
            <a:extLst>
              <a:ext uri="{FF2B5EF4-FFF2-40B4-BE49-F238E27FC236}">
                <a16:creationId xmlns:a16="http://schemas.microsoft.com/office/drawing/2014/main" id="{B0B31079-19E9-4B9F-A68B-51D50A27636C}"/>
              </a:ext>
            </a:extLst>
          </p:cNvPr>
          <p:cNvGrpSpPr/>
          <p:nvPr/>
        </p:nvGrpSpPr>
        <p:grpSpPr>
          <a:xfrm>
            <a:off x="5452208" y="1847895"/>
            <a:ext cx="916560" cy="155880"/>
            <a:chOff x="5452208" y="1847895"/>
            <a:chExt cx="916560" cy="155880"/>
          </a:xfrm>
        </p:grpSpPr>
        <mc:AlternateContent xmlns:mc="http://schemas.openxmlformats.org/markup-compatibility/2006" xmlns:p14="http://schemas.microsoft.com/office/powerpoint/2010/main">
          <mc:Choice Requires="p14">
            <p:contentPart p14:bwMode="auto" r:id="rId46">
              <p14:nvContentPartPr>
                <p14:cNvPr id="26" name="Encre 25">
                  <a:extLst>
                    <a:ext uri="{FF2B5EF4-FFF2-40B4-BE49-F238E27FC236}">
                      <a16:creationId xmlns:a16="http://schemas.microsoft.com/office/drawing/2014/main" id="{8DD2604E-0AC9-45A0-8338-086D85BF04BB}"/>
                    </a:ext>
                  </a:extLst>
                </p14:cNvPr>
                <p14:cNvContentPartPr/>
                <p14:nvPr/>
              </p14:nvContentPartPr>
              <p14:xfrm>
                <a:off x="5507288" y="1879935"/>
                <a:ext cx="159840" cy="123840"/>
              </p14:xfrm>
            </p:contentPart>
          </mc:Choice>
          <mc:Fallback xmlns="">
            <p:pic>
              <p:nvPicPr>
                <p:cNvPr id="26" name="Encre 25">
                  <a:extLst>
                    <a:ext uri="{FF2B5EF4-FFF2-40B4-BE49-F238E27FC236}">
                      <a16:creationId xmlns:a16="http://schemas.microsoft.com/office/drawing/2014/main" id="{8DD2604E-0AC9-45A0-8338-086D85BF04BB}"/>
                    </a:ext>
                  </a:extLst>
                </p:cNvPr>
                <p:cNvPicPr/>
                <p:nvPr/>
              </p:nvPicPr>
              <p:blipFill>
                <a:blip r:embed="rId47"/>
                <a:stretch>
                  <a:fillRect/>
                </a:stretch>
              </p:blipFill>
              <p:spPr>
                <a:xfrm>
                  <a:off x="5502968" y="1875615"/>
                  <a:ext cx="1684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Encre 26">
                  <a:extLst>
                    <a:ext uri="{FF2B5EF4-FFF2-40B4-BE49-F238E27FC236}">
                      <a16:creationId xmlns:a16="http://schemas.microsoft.com/office/drawing/2014/main" id="{04685682-E985-4B38-A3D9-DAAFABA3DA85}"/>
                    </a:ext>
                  </a:extLst>
                </p14:cNvPr>
                <p14:cNvContentPartPr/>
                <p14:nvPr/>
              </p14:nvContentPartPr>
              <p14:xfrm>
                <a:off x="5452208" y="1907295"/>
                <a:ext cx="130320" cy="19080"/>
              </p14:xfrm>
            </p:contentPart>
          </mc:Choice>
          <mc:Fallback xmlns="">
            <p:pic>
              <p:nvPicPr>
                <p:cNvPr id="27" name="Encre 26">
                  <a:extLst>
                    <a:ext uri="{FF2B5EF4-FFF2-40B4-BE49-F238E27FC236}">
                      <a16:creationId xmlns:a16="http://schemas.microsoft.com/office/drawing/2014/main" id="{04685682-E985-4B38-A3D9-DAAFABA3DA85}"/>
                    </a:ext>
                  </a:extLst>
                </p:cNvPr>
                <p:cNvPicPr/>
                <p:nvPr/>
              </p:nvPicPr>
              <p:blipFill>
                <a:blip r:embed="rId49"/>
                <a:stretch>
                  <a:fillRect/>
                </a:stretch>
              </p:blipFill>
              <p:spPr>
                <a:xfrm>
                  <a:off x="5447888" y="1902975"/>
                  <a:ext cx="138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Encre 27">
                  <a:extLst>
                    <a:ext uri="{FF2B5EF4-FFF2-40B4-BE49-F238E27FC236}">
                      <a16:creationId xmlns:a16="http://schemas.microsoft.com/office/drawing/2014/main" id="{C75A2601-C275-483B-A54F-6902D6B51B64}"/>
                    </a:ext>
                  </a:extLst>
                </p14:cNvPr>
                <p14:cNvContentPartPr/>
                <p14:nvPr/>
              </p14:nvContentPartPr>
              <p14:xfrm>
                <a:off x="5792048" y="1877775"/>
                <a:ext cx="83520" cy="108000"/>
              </p14:xfrm>
            </p:contentPart>
          </mc:Choice>
          <mc:Fallback xmlns="">
            <p:pic>
              <p:nvPicPr>
                <p:cNvPr id="28" name="Encre 27">
                  <a:extLst>
                    <a:ext uri="{FF2B5EF4-FFF2-40B4-BE49-F238E27FC236}">
                      <a16:creationId xmlns:a16="http://schemas.microsoft.com/office/drawing/2014/main" id="{C75A2601-C275-483B-A54F-6902D6B51B64}"/>
                    </a:ext>
                  </a:extLst>
                </p:cNvPr>
                <p:cNvPicPr/>
                <p:nvPr/>
              </p:nvPicPr>
              <p:blipFill>
                <a:blip r:embed="rId51"/>
                <a:stretch>
                  <a:fillRect/>
                </a:stretch>
              </p:blipFill>
              <p:spPr>
                <a:xfrm>
                  <a:off x="5787728" y="1873455"/>
                  <a:ext cx="921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Encre 28">
                  <a:extLst>
                    <a:ext uri="{FF2B5EF4-FFF2-40B4-BE49-F238E27FC236}">
                      <a16:creationId xmlns:a16="http://schemas.microsoft.com/office/drawing/2014/main" id="{7AA546D3-43CA-4265-8C9A-838FDEB72404}"/>
                    </a:ext>
                  </a:extLst>
                </p14:cNvPr>
                <p14:cNvContentPartPr/>
                <p14:nvPr/>
              </p14:nvContentPartPr>
              <p14:xfrm>
                <a:off x="5796728" y="1920615"/>
                <a:ext cx="96120" cy="9720"/>
              </p14:xfrm>
            </p:contentPart>
          </mc:Choice>
          <mc:Fallback xmlns="">
            <p:pic>
              <p:nvPicPr>
                <p:cNvPr id="29" name="Encre 28">
                  <a:extLst>
                    <a:ext uri="{FF2B5EF4-FFF2-40B4-BE49-F238E27FC236}">
                      <a16:creationId xmlns:a16="http://schemas.microsoft.com/office/drawing/2014/main" id="{7AA546D3-43CA-4265-8C9A-838FDEB72404}"/>
                    </a:ext>
                  </a:extLst>
                </p:cNvPr>
                <p:cNvPicPr/>
                <p:nvPr/>
              </p:nvPicPr>
              <p:blipFill>
                <a:blip r:embed="rId53"/>
                <a:stretch>
                  <a:fillRect/>
                </a:stretch>
              </p:blipFill>
              <p:spPr>
                <a:xfrm>
                  <a:off x="5792408" y="1916295"/>
                  <a:ext cx="1047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Encre 29">
                  <a:extLst>
                    <a:ext uri="{FF2B5EF4-FFF2-40B4-BE49-F238E27FC236}">
                      <a16:creationId xmlns:a16="http://schemas.microsoft.com/office/drawing/2014/main" id="{43B78EA1-3A57-4D1B-B7F8-469E3227185C}"/>
                    </a:ext>
                  </a:extLst>
                </p14:cNvPr>
                <p14:cNvContentPartPr/>
                <p14:nvPr/>
              </p14:nvContentPartPr>
              <p14:xfrm>
                <a:off x="5760728" y="1847895"/>
                <a:ext cx="129240" cy="18360"/>
              </p14:xfrm>
            </p:contentPart>
          </mc:Choice>
          <mc:Fallback xmlns="">
            <p:pic>
              <p:nvPicPr>
                <p:cNvPr id="30" name="Encre 29">
                  <a:extLst>
                    <a:ext uri="{FF2B5EF4-FFF2-40B4-BE49-F238E27FC236}">
                      <a16:creationId xmlns:a16="http://schemas.microsoft.com/office/drawing/2014/main" id="{43B78EA1-3A57-4D1B-B7F8-469E3227185C}"/>
                    </a:ext>
                  </a:extLst>
                </p:cNvPr>
                <p:cNvPicPr/>
                <p:nvPr/>
              </p:nvPicPr>
              <p:blipFill>
                <a:blip r:embed="rId55"/>
                <a:stretch>
                  <a:fillRect/>
                </a:stretch>
              </p:blipFill>
              <p:spPr>
                <a:xfrm>
                  <a:off x="5756408" y="1843575"/>
                  <a:ext cx="1378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Encre 30">
                  <a:extLst>
                    <a:ext uri="{FF2B5EF4-FFF2-40B4-BE49-F238E27FC236}">
                      <a16:creationId xmlns:a16="http://schemas.microsoft.com/office/drawing/2014/main" id="{EF9F2917-19F6-4484-AC3D-D25B16B60C18}"/>
                    </a:ext>
                  </a:extLst>
                </p14:cNvPr>
                <p14:cNvContentPartPr/>
                <p14:nvPr/>
              </p14:nvContentPartPr>
              <p14:xfrm>
                <a:off x="5985368" y="1900815"/>
                <a:ext cx="101160" cy="80280"/>
              </p14:xfrm>
            </p:contentPart>
          </mc:Choice>
          <mc:Fallback xmlns="">
            <p:pic>
              <p:nvPicPr>
                <p:cNvPr id="31" name="Encre 30">
                  <a:extLst>
                    <a:ext uri="{FF2B5EF4-FFF2-40B4-BE49-F238E27FC236}">
                      <a16:creationId xmlns:a16="http://schemas.microsoft.com/office/drawing/2014/main" id="{EF9F2917-19F6-4484-AC3D-D25B16B60C18}"/>
                    </a:ext>
                  </a:extLst>
                </p:cNvPr>
                <p:cNvPicPr/>
                <p:nvPr/>
              </p:nvPicPr>
              <p:blipFill>
                <a:blip r:embed="rId57"/>
                <a:stretch>
                  <a:fillRect/>
                </a:stretch>
              </p:blipFill>
              <p:spPr>
                <a:xfrm>
                  <a:off x="5981048" y="1896495"/>
                  <a:ext cx="1098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Encre 31">
                  <a:extLst>
                    <a:ext uri="{FF2B5EF4-FFF2-40B4-BE49-F238E27FC236}">
                      <a16:creationId xmlns:a16="http://schemas.microsoft.com/office/drawing/2014/main" id="{E18C87B2-B366-4300-8B5C-D1B6F83D61FC}"/>
                    </a:ext>
                  </a:extLst>
                </p14:cNvPr>
                <p14:cNvContentPartPr/>
                <p14:nvPr/>
              </p14:nvContentPartPr>
              <p14:xfrm>
                <a:off x="6174728" y="1850055"/>
                <a:ext cx="100440" cy="112680"/>
              </p14:xfrm>
            </p:contentPart>
          </mc:Choice>
          <mc:Fallback xmlns="">
            <p:pic>
              <p:nvPicPr>
                <p:cNvPr id="32" name="Encre 31">
                  <a:extLst>
                    <a:ext uri="{FF2B5EF4-FFF2-40B4-BE49-F238E27FC236}">
                      <a16:creationId xmlns:a16="http://schemas.microsoft.com/office/drawing/2014/main" id="{E18C87B2-B366-4300-8B5C-D1B6F83D61FC}"/>
                    </a:ext>
                  </a:extLst>
                </p:cNvPr>
                <p:cNvPicPr/>
                <p:nvPr/>
              </p:nvPicPr>
              <p:blipFill>
                <a:blip r:embed="rId59"/>
                <a:stretch>
                  <a:fillRect/>
                </a:stretch>
              </p:blipFill>
              <p:spPr>
                <a:xfrm>
                  <a:off x="6170408" y="1845735"/>
                  <a:ext cx="1090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Encre 32">
                  <a:extLst>
                    <a:ext uri="{FF2B5EF4-FFF2-40B4-BE49-F238E27FC236}">
                      <a16:creationId xmlns:a16="http://schemas.microsoft.com/office/drawing/2014/main" id="{6D6A2FC8-3BEA-4E12-ACDD-7CF73B055348}"/>
                    </a:ext>
                  </a:extLst>
                </p14:cNvPr>
                <p14:cNvContentPartPr/>
                <p14:nvPr/>
              </p14:nvContentPartPr>
              <p14:xfrm>
                <a:off x="6202448" y="1933935"/>
                <a:ext cx="166320" cy="40320"/>
              </p14:xfrm>
            </p:contentPart>
          </mc:Choice>
          <mc:Fallback xmlns="">
            <p:pic>
              <p:nvPicPr>
                <p:cNvPr id="33" name="Encre 32">
                  <a:extLst>
                    <a:ext uri="{FF2B5EF4-FFF2-40B4-BE49-F238E27FC236}">
                      <a16:creationId xmlns:a16="http://schemas.microsoft.com/office/drawing/2014/main" id="{6D6A2FC8-3BEA-4E12-ACDD-7CF73B055348}"/>
                    </a:ext>
                  </a:extLst>
                </p:cNvPr>
                <p:cNvPicPr/>
                <p:nvPr/>
              </p:nvPicPr>
              <p:blipFill>
                <a:blip r:embed="rId61"/>
                <a:stretch>
                  <a:fillRect/>
                </a:stretch>
              </p:blipFill>
              <p:spPr>
                <a:xfrm>
                  <a:off x="6198128" y="1929615"/>
                  <a:ext cx="174960" cy="48960"/>
                </a:xfrm>
                <a:prstGeom prst="rect">
                  <a:avLst/>
                </a:prstGeom>
              </p:spPr>
            </p:pic>
          </mc:Fallback>
        </mc:AlternateContent>
      </p:grpSp>
    </p:spTree>
    <p:extLst>
      <p:ext uri="{BB962C8B-B14F-4D97-AF65-F5344CB8AC3E}">
        <p14:creationId xmlns:p14="http://schemas.microsoft.com/office/powerpoint/2010/main" val="118256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br>
              <a:rPr lang="fr-BE" sz="2200" b="1" dirty="0">
                <a:solidFill>
                  <a:srgbClr val="00B0F0"/>
                </a:solidFill>
              </a:rPr>
            </a:br>
            <a:r>
              <a:rPr lang="fr-BE" sz="2200" b="1" dirty="0">
                <a:solidFill>
                  <a:srgbClr val="00B0F0"/>
                </a:solidFill>
              </a:rPr>
              <a:t>              * Table de vérité</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a:t>
            </a: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3888431" cy="737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567604"/>
            <a:ext cx="383874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196752"/>
            <a:ext cx="25146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13" y="1484784"/>
            <a:ext cx="3673799"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88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fontScale="90000"/>
          </a:bodyPr>
          <a:lstStyle/>
          <a:p>
            <a:pPr algn="l"/>
            <a:br>
              <a:rPr lang="fr-BE" sz="2200" b="1" dirty="0">
                <a:solidFill>
                  <a:srgbClr val="00B0F0"/>
                </a:solidFill>
              </a:rPr>
            </a:br>
            <a:r>
              <a:rPr lang="fr-BE" sz="2200" b="1" dirty="0">
                <a:solidFill>
                  <a:srgbClr val="00B0F0"/>
                </a:solidFill>
              </a:rPr>
              <a:t>              * Contrôleur – TDV</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br>
              <a:rPr lang="fr-BE" sz="2200" b="1" dirty="0">
                <a:solidFill>
                  <a:srgbClr val="00B0F0"/>
                </a:solidFill>
              </a:rPr>
            </a:br>
            <a:r>
              <a:rPr lang="fr-BE" sz="2200" b="1" dirty="0">
                <a:solidFill>
                  <a:srgbClr val="00B0F0"/>
                </a:solidFill>
              </a:rPr>
              <a:t>	</a:t>
            </a:r>
            <a:br>
              <a:rPr lang="fr-BE" sz="3600" b="1" dirty="0">
                <a:solidFill>
                  <a:srgbClr val="00B0F0"/>
                </a:solidFill>
              </a:rPr>
            </a:b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844686"/>
            <a:ext cx="18478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2039646"/>
            <a:ext cx="3057001" cy="3909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342" y="1412776"/>
            <a:ext cx="3110353" cy="4369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t 2"/>
          <p:cNvGraphicFramePr>
            <a:graphicFrameLocks noChangeAspect="1"/>
          </p:cNvGraphicFramePr>
          <p:nvPr>
            <p:extLst>
              <p:ext uri="{D42A27DB-BD31-4B8C-83A1-F6EECF244321}">
                <p14:modId xmlns:p14="http://schemas.microsoft.com/office/powerpoint/2010/main" val="1997347056"/>
              </p:ext>
            </p:extLst>
          </p:nvPr>
        </p:nvGraphicFramePr>
        <p:xfrm>
          <a:off x="3825371" y="5941643"/>
          <a:ext cx="3067217" cy="357842"/>
        </p:xfrm>
        <a:graphic>
          <a:graphicData uri="http://schemas.openxmlformats.org/presentationml/2006/ole">
            <mc:AlternateContent xmlns:mc="http://schemas.openxmlformats.org/markup-compatibility/2006">
              <mc:Choice xmlns:v="urn:schemas-microsoft-com:vml" Requires="v">
                <p:oleObj name="Equation" r:id="rId7" imgW="1523880" imgH="177480" progId="Equation.COEE2">
                  <p:embed/>
                </p:oleObj>
              </mc:Choice>
              <mc:Fallback>
                <p:oleObj name="Equation" r:id="rId7" imgW="1523880" imgH="177480" progId="Equation.COEE2">
                  <p:embed/>
                  <p:pic>
                    <p:nvPicPr>
                      <p:cNvPr id="0" name="Obje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371" y="5941643"/>
                        <a:ext cx="3067217" cy="3578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114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052736"/>
            <a:ext cx="8903261" cy="4356462"/>
          </a:xfrm>
        </p:spPr>
        <p:txBody>
          <a:bodyPr>
            <a:normAutofit/>
          </a:bodyPr>
          <a:lstStyle/>
          <a:p>
            <a:pPr algn="l"/>
            <a:r>
              <a:rPr lang="fr-BE" sz="2200" b="1" dirty="0">
                <a:solidFill>
                  <a:srgbClr val="00B0F0"/>
                </a:solidFill>
              </a:rPr>
              <a:t>              * Contrôleur -  Simulation:</a:t>
            </a: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br>
              <a:rPr lang="fr-BE" sz="2200" b="1" dirty="0">
                <a:solidFill>
                  <a:srgbClr val="00B0F0"/>
                </a:solidFill>
              </a:rPr>
            </a:br>
            <a:r>
              <a:rPr lang="fr-BE" sz="2200" b="1" dirty="0">
                <a:solidFill>
                  <a:srgbClr val="00B0F0"/>
                </a:solidFill>
              </a:rPr>
              <a:t>	</a:t>
            </a:r>
            <a:r>
              <a:rPr lang="fr-BE" sz="3600" b="1" dirty="0">
                <a:solidFill>
                  <a:srgbClr val="00B0F0"/>
                </a:solidFill>
              </a:rPr>
              <a:t>	</a:t>
            </a:r>
            <a:br>
              <a:rPr lang="fr-BE" sz="2000" b="1" dirty="0"/>
            </a:br>
            <a:br>
              <a:rPr lang="fr-BE" sz="2000" b="1" dirty="0">
                <a:solidFill>
                  <a:schemeClr val="tx1">
                    <a:lumMod val="95000"/>
                    <a:lumOff val="5000"/>
                  </a:schemeClr>
                </a:solidFill>
              </a:rPr>
            </a:br>
            <a:r>
              <a:rPr lang="fr-BE" sz="2000" dirty="0">
                <a:solidFill>
                  <a:schemeClr val="tx1">
                    <a:lumMod val="95000"/>
                    <a:lumOff val="5000"/>
                  </a:schemeClr>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 3"/>
          <p:cNvGraphicFramePr>
            <a:graphicFrameLocks noChangeAspect="1"/>
          </p:cNvGraphicFramePr>
          <p:nvPr>
            <p:extLst>
              <p:ext uri="{D42A27DB-BD31-4B8C-83A1-F6EECF244321}">
                <p14:modId xmlns:p14="http://schemas.microsoft.com/office/powerpoint/2010/main" val="3767351451"/>
              </p:ext>
            </p:extLst>
          </p:nvPr>
        </p:nvGraphicFramePr>
        <p:xfrm>
          <a:off x="5076056" y="1268760"/>
          <a:ext cx="1524000" cy="177800"/>
        </p:xfrm>
        <a:graphic>
          <a:graphicData uri="http://schemas.openxmlformats.org/presentationml/2006/ole">
            <mc:AlternateContent xmlns:mc="http://schemas.openxmlformats.org/markup-compatibility/2006">
              <mc:Choice xmlns:v="urn:schemas-microsoft-com:vml" Requires="v">
                <p:oleObj name="Equation" r:id="rId4" imgW="1523880" imgH="177480" progId="Equation.COEE2">
                  <p:embed/>
                </p:oleObj>
              </mc:Choice>
              <mc:Fallback>
                <p:oleObj name="Equation" r:id="rId4" imgW="1523880" imgH="177480" progId="Equation.COEE2">
                  <p:embed/>
                  <p:pic>
                    <p:nvPicPr>
                      <p:cNvPr id="0" name=""/>
                      <p:cNvPicPr/>
                      <p:nvPr/>
                    </p:nvPicPr>
                    <p:blipFill>
                      <a:blip r:embed="rId5"/>
                      <a:stretch>
                        <a:fillRect/>
                      </a:stretch>
                    </p:blipFill>
                    <p:spPr>
                      <a:xfrm>
                        <a:off x="5076056" y="1268760"/>
                        <a:ext cx="1524000" cy="177800"/>
                      </a:xfrm>
                      <a:prstGeom prst="rect">
                        <a:avLst/>
                      </a:prstGeom>
                    </p:spPr>
                  </p:pic>
                </p:oleObj>
              </mc:Fallback>
            </mc:AlternateContent>
          </a:graphicData>
        </a:graphic>
      </p:graphicFrame>
      <p:pic>
        <p:nvPicPr>
          <p:cNvPr id="819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434" y="1628800"/>
            <a:ext cx="5987580" cy="197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3717030"/>
            <a:ext cx="5987580" cy="2473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7795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Affichage à l'écran (4:3)</PresentationFormat>
  <Paragraphs>55</Paragraphs>
  <Slides>14</Slides>
  <Notes>0</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14</vt:i4>
      </vt:variant>
    </vt:vector>
  </HeadingPairs>
  <TitlesOfParts>
    <vt:vector size="19" baseType="lpstr">
      <vt:lpstr>Arial</vt:lpstr>
      <vt:lpstr>Calibri</vt:lpstr>
      <vt:lpstr>Wingdings</vt:lpstr>
      <vt:lpstr>Thème Office</vt:lpstr>
      <vt:lpstr>Equation</vt:lpstr>
      <vt:lpstr>TP6:  Générateur de parité  Contrôleur - Récepteur de parité</vt:lpstr>
      <vt:lpstr>1. Explications théoriques       - Générateur de parité :  Bit de parité,         bit mis à 0 si la somme des autres bits est paire,                                         à 1 si elle est impaire,                       pour détecter des erreurs de transmission.      On peut ajouter ce bit après la donnée.    Le bit de parité est un bit généré par l'interface de communication et sert à la    détection d'erreur de transmission.     On parle alors de parité paire ou de parité impaire.     On l’obtient en réalisant la fonction XOR bit à bit (cf cours de Mr Malaise)       </vt:lpstr>
      <vt:lpstr>       - Contrôleur de parité   Le bit de parité P est communiqué au récepteur en même temps que les  données binaires, soit un total de cinq bits.  Le circuit contrôleur fournit en  sortie un signal d'erreur, E, qui annonce la présence ou l'absence d'une  erreur monobit. Si E = 1, il y a une erreur, = 0, pas d’erreur  Il n’est pas étonnant de retrouver des portes OU exclusif dans ces circuits,    En effet (rappel), elle produit :   1 si un nombre impair de ses entrées sont à 1 et    0 si un nombre pair de ses entrées sont à 1.   </vt:lpstr>
      <vt:lpstr>2. Manipulations – simulations    1.  Générateur de parité :               * table de vérité:       * Simulation:          </vt:lpstr>
      <vt:lpstr>2. Manipulations – simulations    2.  Contrôleur et récepteur:               * Schéma de principe:                </vt:lpstr>
      <vt:lpstr>               * Table de vérité                       </vt:lpstr>
      <vt:lpstr>               * Table de vérité                       </vt:lpstr>
      <vt:lpstr>               * Contrôleur – TDV                      </vt:lpstr>
      <vt:lpstr>              * Contrôleur -  Simulation:                  </vt:lpstr>
      <vt:lpstr>               * Contrôleur:         Table de vérité               On aura donc les 4 équations suivantes                  </vt:lpstr>
      <vt:lpstr>         </vt:lpstr>
      <vt:lpstr>         </vt:lpstr>
      <vt:lpst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michelle Vandeville</dc:creator>
  <cp:lastModifiedBy>VANDEVILLE Michelle</cp:lastModifiedBy>
  <cp:revision>62</cp:revision>
  <dcterms:created xsi:type="dcterms:W3CDTF">2020-03-23T07:25:12Z</dcterms:created>
  <dcterms:modified xsi:type="dcterms:W3CDTF">2023-03-06T09:35:51Z</dcterms:modified>
</cp:coreProperties>
</file>