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285" r:id="rId3"/>
    <p:sldId id="282" r:id="rId4"/>
    <p:sldId id="286" r:id="rId5"/>
    <p:sldId id="309" r:id="rId6"/>
    <p:sldId id="290" r:id="rId7"/>
    <p:sldId id="291" r:id="rId8"/>
    <p:sldId id="283" r:id="rId9"/>
    <p:sldId id="287" r:id="rId10"/>
    <p:sldId id="288" r:id="rId11"/>
    <p:sldId id="293" r:id="rId12"/>
    <p:sldId id="294" r:id="rId13"/>
    <p:sldId id="295" r:id="rId14"/>
    <p:sldId id="296" r:id="rId15"/>
    <p:sldId id="297" r:id="rId16"/>
    <p:sldId id="303" r:id="rId17"/>
    <p:sldId id="284" r:id="rId18"/>
    <p:sldId id="304" r:id="rId19"/>
    <p:sldId id="300" r:id="rId20"/>
    <p:sldId id="305" r:id="rId21"/>
    <p:sldId id="306" r:id="rId22"/>
    <p:sldId id="307" r:id="rId2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FF"/>
    <a:srgbClr val="33CC33"/>
    <a:srgbClr val="00FFFF"/>
    <a:srgbClr val="009E47"/>
    <a:srgbClr val="75FFB3"/>
    <a:srgbClr val="00FF00"/>
    <a:srgbClr val="339933"/>
    <a:srgbClr val="9933FF"/>
    <a:srgbClr val="1DFF83"/>
    <a:srgbClr val="9FFF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30" d="100"/>
          <a:sy n="130" d="100"/>
        </p:scale>
        <p:origin x="64" y="-141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06T10:11:55.534"/>
    </inkml:context>
    <inkml:brush xml:id="br0">
      <inkml:brushProperty name="width" value="0.025" units="cm"/>
      <inkml:brushProperty name="height" value="0.025" units="cm"/>
      <inkml:brushProperty name="color" value="#33CCFF"/>
    </inkml:brush>
  </inkml:definitions>
  <inkml:trace contextRef="#ctx0" brushRef="#br0">2 1 4849 0 0,'-1'-1'18629'0'0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06T10:20:15.732"/>
    </inkml:context>
    <inkml:brush xml:id="br0">
      <inkml:brushProperty name="width" value="0.05" units="cm"/>
      <inkml:brushProperty name="height" value="0.3" units="cm"/>
      <inkml:brushProperty name="color" value="#E71224"/>
      <inkml:brushProperty name="inkEffects" value="pencil"/>
    </inkml:brush>
  </inkml:definitions>
  <inkml:trace contextRef="#ctx0" brushRef="#br0">17 17 7274 158210 60204,'0'0'4801'0'0,"0"0"-2745"0"0,0 0-664 0 0,0 0-367 0 0,0 0-209 0 0,0 0-136 0 0,0 0-160 0 0,0 0-160 0 0,0 0-120 0 0,0 0-104 0 0,0 0-64 0 0,0 0-32 0 0,0 0-64 0 0,0 0-40 0 0,-2 0-112-2585 574,-1-1-176 2585-574,0 1-232-2701 510,0-1-328 2701-510,1 0-393 0 0,0 0-407 0 0,1-1-456 0 0,1 0-649 0 0,-1-1-1024 0 0,1 0-1616 0 0,1 0 5457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06T10:20:16.033"/>
    </inkml:context>
    <inkml:brush xml:id="br0">
      <inkml:brushProperty name="width" value="0.05" units="cm"/>
      <inkml:brushProperty name="height" value="0.3" units="cm"/>
      <inkml:brushProperty name="color" value="#E71224"/>
      <inkml:brushProperty name="inkEffects" value="pencil"/>
    </inkml:brush>
  </inkml:definitions>
  <inkml:trace contextRef="#ctx0" brushRef="#br0">8 11 288 151867 62131,'0'0'4577'0'0,"0"0"-2128"0"0,0 0-337 0 0,0 0-48 0 0,0 0-87 0 0,0 0-209 0 0,0 0-311 0 0,0 0-329 0 0,0 0-264 0 0,0 0-216 0 0,0 0-152 0 0,0 0-128-1749-403,0 0-104 1749 403,0 0-96 0 0,0 4-64 0 0,-1 2-88 0 0,1-1-64 0 0,-1-1-24 0 0,1-1-96-1159 814,-1-2-168 1159-814,0-1-160 0 0,1-1-200 0 0,-1-1-232 0 0,1-1-320 0 0,-1 0-497 0 0,0-2-623 0 0,1 0-809 0 0,0-1-1248 0 0,0 1-616 0 0,0 1 5041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06T10:20:16.356"/>
    </inkml:context>
    <inkml:brush xml:id="br0">
      <inkml:brushProperty name="width" value="0.05" units="cm"/>
      <inkml:brushProperty name="height" value="0.3" units="cm"/>
      <inkml:brushProperty name="color" value="#E71224"/>
      <inkml:brushProperty name="inkEffects" value="pencil"/>
    </inkml:brush>
  </inkml:definitions>
  <inkml:trace contextRef="#ctx0" brushRef="#br0">20 1 8730 142885 63130,'0'0'2720'0'0,"0"0"-1231"0"0,0 0-601 0 0,0 0-264 0 0,0 0-120 0 0,0 0-56 0 0,0 0-80 0 0,0 0-64 0 0,0 0-120 0 0,0 0-104 0 0,0 0-128 0 0,0 0-88 0 0,0 0-64 0 0,-4 2-104-1421 731,0 0-112 1421-731,0 1-168 0 0,1-1-312-1710-560,1-1-344 1710 560,0 0-257 0 0,2-2-207 0 0,-1 0-112 0 0,2-1-41 0 0,0 0-95 0 0,0 0-305 0 0,0 1 825 0 0,1 0 1432 0 0,-1 0 0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06T10:20:17.216"/>
    </inkml:context>
    <inkml:brush xml:id="br0">
      <inkml:brushProperty name="width" value="0.05" units="cm"/>
      <inkml:brushProperty name="height" value="0.3" units="cm"/>
      <inkml:brushProperty name="color" value="#E71224"/>
      <inkml:brushProperty name="inkEffects" value="pencil"/>
    </inkml:brush>
  </inkml:definitions>
  <inkml:trace contextRef="#ctx0" brushRef="#br0">63 33 5937 133411 63388,'0'0'2729'0'0,"0"0"-985"0"0,0 0-456 0 0,0 0-167-1655 604,0 0-177 1655-604,0 0-200 0 0,0 0-208 0 0,0 0-200 0 0,0 0-152 0 0,0 0-120 0 0,0 0-32 0 0,0 0-64 0 0,0 0-40 0 0,0 0 40 0 0,-2-1 16 0 0,-1 1 8 0 0,0 0 32-1510-691,0 0 24 1510 691,1-1-8 0 0,1 1 56 0 0,0 0 32 0 0,0-1 8 0 0,1 1 40 0 0,0 0 16 0 0,0 0 33 0 0,-1 0 23 0 0,1 0 8 0 0,-1 0 8 0 0,1 0-40 0 0,0 0-56 0 0,-1 0-24 0 0,1-1-8 0 0,-1 1-24 0 0,0-1 16 0 0,0 1 8 0 0,-1-1-8 0 0,2 1 8 0 0,-1 0-8 0 0,1 0-24 0 0,0 0-16 0 0,-1 0-8 0 0,1 0-24 0 0,0-1 16 0 0,0 1-32 0 0,-1 0-8 0 0,1 0 16 0 0,0 0-16 0 0,-1 0 8 0 0,1 0-24 0 0,0 0 0 0 0,0 0-40 0 0,0 0 32 0 0,0 0 0 0 0,-1 0 0 0 0,1 0 8-1440-706,0-1-16 1440 706,-1 1 8 0 0,1 0-16 0 0,0 0 8 0 0,0-1 0 0 0,0 1-24 0 0,0 0 8 0 0,-1-1-32 0 0,1 1 32 0 0,-1-1 16 0 0,1 0 8 0 0,-1 1 40 0 0,0-1-32 0 0,1 0 8 0 0,-1 1 8 0 0,0-1-24 0 0,1 1 24 0 0,-1-1-24 0 0,0 1 0 0 0,1-1-16 0 0,-1 1 24 0 0,0 0 0 0 0,0-1 0 0 0,1 1 16 0 0,0 0-32 0 0,0 0 0 0 0,-1 0 8 0 0,1-1-32 0 0,0 1 16 0 0,0-1 24 0 0,-1 1-8 0 0,0 0-8 0 0,0-1 40 0 0,0 1 24 0 0,1 0 16 0 0,0 0 72 0 0,0 0-24 0 0,0 0-8 0 0,0 0 0 0 0,0 0-8 0 0,0 0-24 0 0,0 0-16 0 0,0 0 0 0 0,0 0-40 0 0,0-1 8 0 0,-1 1-8 0 0,1 0 8 0 0,-1 0-8 0 0,1 0-8 0 0,0 0 0 0 0,0-1-8 0 0,0 1-8 0 0,-1 0 8 0 0,1 0 0 0 0,-1-1 0 0 0,1 1 8 0 0,0-1-16 0 0,-1 1-8 0 0,1 0 8 0 0,0-1-8 0 0,0 1 8 0 0,0-1 0 0 0,0 1 0 0 0,-1 0 0 0 0,1 0 0 0 0,0-1 8 0 0,-1 1 0 0 0,1 0 8 0 0,0 0-7 0 0,0 0-1 0 0,0 0 8 0 0,0 0 0 0 0,0 0 16 0 0,0 0-8 0 0,-1 0 24 0 0,1 0-16 0 0,-1 0 0 0 0,1 0 0 0 0,0 0-16 0 0,0 0 0 0 0,0 0-16 0 0,0 0-16 0 0,0 0-8 0 0,0 0-32 0 0,0 0-168 0 0,0 0-313 0 0,-1 0-543 0 0,1-1-968 0 0,-2 0-1689 0 0,0 0-7153 0 0,0-1 7993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06T10:20:23.166"/>
    </inkml:context>
    <inkml:brush xml:id="br0">
      <inkml:brushProperty name="width" value="0.05" units="cm"/>
      <inkml:brushProperty name="height" value="0.3" units="cm"/>
      <inkml:brushProperty name="color" value="#E71224"/>
      <inkml:brushProperty name="inkEffects" value="pencil"/>
    </inkml:brush>
  </inkml:definitions>
  <inkml:trace contextRef="#ctx0" brushRef="#br0">10 5 0 181376 53992,'0'0'1048'0'0,"0"0"705"0"0,0 0-89 0 0,0 0 24 0 0,0 0-23 0 0,0 0-17 0 0,0 0-120 0 0,0 0-167 0 0,0 0-193 0 0,0 0-200 0 0,0 0-144 0 0,-2 0-136 0 0,0 0-143 0 0,0 0-113 0 0,0 0-104 0 0,1 0-104 0 0,1 0-80 0 0,-1 0-104 0 0,1 0-104 0 0,0 0-232 0 0,0 0-496 0 0,0 0-785 0 0,0 0-831 0 0,0-1-961 0 0,1 0-2008 0 0,0 0 1544 0 0,0-1 3833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6T10:20:23.483"/>
    </inkml:context>
    <inkml:brush xml:id="br0">
      <inkml:brushProperty name="width" value="0.05" units="cm"/>
      <inkml:brushProperty name="height" value="0.3" units="cm"/>
      <inkml:brushProperty name="color" value="#E71224"/>
      <inkml:brushProperty name="inkEffects" value="pencil"/>
    </inkml:brush>
  </inkml:definitions>
  <inkml:trace contextRef="#ctx0" brushRef="#br0">0 10 4473,'0'0'1080,"0"0"-248,0 0 161,0 0 255,0 0 280,0 0 169,0 0-57,0 0-176,0 0-272,0 0-287,0 0-185,0 0-128,0 0-80,0 0-48,2-1-88,-1 0-56,1-1-64,-1 1-64,0 0-56,-1 1-48,0-1-56,1 1-128,-1 0-240,0 0-440,-1 0-592,1 0-905,1 0-1039,0 0-2145,0-1-1665,0 0 7122</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6T10:20:24.709"/>
    </inkml:context>
    <inkml:brush xml:id="br0">
      <inkml:brushProperty name="width" value="0.05" units="cm"/>
      <inkml:brushProperty name="height" value="0.3" units="cm"/>
      <inkml:brushProperty name="color" value="#E71224"/>
      <inkml:brushProperty name="inkEffects" value="pencil"/>
    </inkml:brush>
  </inkml:definitions>
  <inkml:trace contextRef="#ctx0" brushRef="#br0">60 76 10034,'0'0'2473,"0"0"-633,0 0-224,0 0-199,0 0-249,0 0-128,0 0-144,0 0-143,0 0-161,0 0-160,0 0-112,0 0-96,0 0-40,0 1-32,-2 0 0,2 0-16,-1 0-24,0 1 8,1 1-40,0 0 8,0 1-16,0 1 0,0 1 16,0 1 24,0 1 0,0 1-8,0 0-8,0 1-8,0 0-24,1-1-8,0-1-24,1-1-16,1 0 0,1-2-8,-1-1 8,1-1-8,1-1 16,0 0 0,0-1-24,0 0 48,1 0-8,0-1 8,-1 0 16,0-1-8,0 1 0,0 0 8,0-1-8,-1 0 0,1-1 16,-1 1-24,0-1 40,0 1-24,-1-1-8,-1 0 24,1 0-7,0-1 23,0 0-24,1-1-8,-1-1 0,1-1 8,-1 0 8,1-2 16,0 0 8,0-1-8,-1 0 8,-1 1 8,0 0 32,1 0 24,-1 1 40,0 0 16,-1 0 16,0 2 24,-1-1-32,0 0 16,-1 1-56,-1 0-8,0 0-16,-1 0-48,0 1 24,0 0-64,-1 0 8,0 0 16,-1 0-24,1 1 8,-1 0-32,0 0 8,0 0-8,0 1 16,0 0-8,0 0-16,0 0 8,1 0-16,-1 1 24,0-1-8,0 1 0,1 1-16,0-1 33,-1 0-17,0 1 0,1 0-24,0 0 8,0 0-8,-1 0 0,1 1 8,0 0-24,0 1 0,-1 0-8,0 1-8,1 0 0,-1 0 0,1 1-8,-1 0 8,0 1 8,0 0-24,1 0 24,1 0-24,0 0 8,-1 0 8,2-1 0,-1 1 0,2-1-8,0 1 16,0 0-16,0 0 8,0 0-8,0 2 0,0 0 0,0 2-16,1 1 32,-1 1-8,0 1 8,0 1 8,0-1-24,0 1 8,0-1 0,-1-1 24,1-2-16,0 0-8,1-2-8,-1-1 8,1-1 0,0-2-24,1 0 24,1-1 16,-1 0-24,1-1 16,0 1-8,0-1-16,0 1 16,0-1 0,1 1-16,1 0 32,1 1-8,-1-1 0,2 0-8,0 0 0,1 0 0,0 0-16,0 0 24,0-1-24,1 0 16,-1 0 0,0 0-8,0-1 24,-1 0-16,-1 0 0,0 0 0,-1-1 32,0-1-48,0 1 16,0-1 0,0-1 0,-1 1 8,0-1-8,0 0 8,0 1-32,0-1 24,-1 0 8,-1 1 0,0 0-16,0-1 16,0 1-8,0 0 0,-1 0-8,0 0 24,1 1-8,0-1 0,-1 0-8,0-1 0,0 1 0,1-2 0,-1-1 16,1-2-24,0-1 8,1-1-8,0-1-16,0-1 32,0-1-8,0 1 0,-1 0 8,-1 2-8,0 0-8,1 2 24,-2 2-16,1 1 24,0 1-8,0 2 0,0 0-16,0 1 16,0 0 0,0 0-8,0 0-56,0 0-96,0 1-225,-1 0-375,1 0-480,-1 1-576,1 0-625,2 0-1336,1 2-4128,2-1-4602,0 0 12491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06T10:20:25.174"/>
    </inkml:context>
    <inkml:brush xml:id="br0">
      <inkml:brushProperty name="width" value="0.05" units="cm"/>
      <inkml:brushProperty name="height" value="0.3" units="cm"/>
      <inkml:brushProperty name="color" value="#E71224"/>
      <inkml:brushProperty name="inkEffects" value="pencil"/>
    </inkml:brush>
  </inkml:definitions>
  <inkml:trace contextRef="#ctx0" brushRef="#br0">1 0 9666 178460 56991,'0'0'3153'0'0,"0"0"-1225"0"0,0 0-247 0 0,0 0-41 0 0,0 0-160 0 0,0 0-88 0 0,0 0-207 0 0,0 0-257 1540 9,0 0-208-1540-9,0 0-168 0 0,0 0-128 0 0,0 0-80 0 0,0 0-32 0 0,0 0-16 0 0,1 1-7 0 0,1 1-33 0 0,1 2-32 0 0,-1 1-32 0 0,1 2-32 0 0,-1 1-32 0 0,1 0-24 0 0,-1 1-32 0 0,-1 0-16 0 0,1-1-8 0 0,-1-2-16 0 0,0 0-8 0 0,0-2-8 0 0,-1-1-40 0 0,1-1-96 0 0,-1-2-216 0 0,0 1-368 0 0,0-1-489 0 0,1-1-719 0 0,0 0-1169 0 0,1-2-2368 0 0,0-1-7378 0 0,0 1 11171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06T10:20:25.616"/>
    </inkml:context>
    <inkml:brush xml:id="br0">
      <inkml:brushProperty name="width" value="0.05" units="cm"/>
      <inkml:brushProperty name="height" value="0.3" units="cm"/>
      <inkml:brushProperty name="color" value="#E71224"/>
      <inkml:brushProperty name="inkEffects" value="pencil"/>
    </inkml:brush>
  </inkml:definitions>
  <inkml:trace contextRef="#ctx0" brushRef="#br0">1 1 12859 175386 56915,'0'0'4329'0'0,"0"0"-2945"0"0,0 0-320 0 0,0 0 8 0 0,0 0 113 0 0,0 0 7 0 0,0 0-128 0 0,0 0-240 0 0,0 0-264 0 0,0 0-215 0 0,0 0-153 0 0,0 0-48 0 0,0 0 0 0 0,2 0 24-180 995,2 0 24 180-995,0 1-8 0 0,1 1-24 0 0,-2 1-24 0 0,1 2-8 0 0,-1 1 16 0 0,-1 1-8 0 0,0 0-8-1591-70,0 2-40 1591 70,-1 0-32 0 0,0 1-16 0 0,0 0-16 0 0,0 0 8 0 0,0 1-32 0 0,0-1-56 0 0,0-1-200 0 0,0-1-296 0 0,-1-1-368 0 0,0-1-505 0 0,0-2-703 0 0,2 0-1273 0 0,0-2-2664 0 0,-1-1-6658 0 0,1 0 12275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06T10:20:26.227"/>
    </inkml:context>
    <inkml:brush xml:id="br0">
      <inkml:brushProperty name="width" value="0.05" units="cm"/>
      <inkml:brushProperty name="height" value="0.3" units="cm"/>
      <inkml:brushProperty name="color" value="#E71224"/>
      <inkml:brushProperty name="inkEffects" value="pencil"/>
    </inkml:brush>
  </inkml:definitions>
  <inkml:trace contextRef="#ctx0" brushRef="#br0">3 1 7306 170078 58617,'0'0'4545'0'0,"0"0"-2201"0"0,0 0-272 0 0,0 0-231 0 0,0 0-289 0 0,0 0-192 0 0,0 0-247 0 0,0 0-257 0 0,0 0-216 0 0,0 0-184 0 0,0 0-120 0 0,0 0-32 0 0,0 0-32 0 0,0 0-32 0 0,0 0-24 0 0,-1 0-64 0 0,1 0-40 0 0,-1 0-47 0 0,1 1 15 0 0,0 2-16 0 0,0 2-16 0 0,0 2-16 0 0,0 4-40 0 0,0 3-56 0 0,0 2-112 0 0,0 3-177 0 0,0 2-231 0 0,0-1-392 0 0,0 0-744 0 0,0-1-1385 0 0,1-3-2240 0 0,2-2-7402 0 0,-1-4 11819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06T10:12:44.758"/>
    </inkml:context>
    <inkml:brush xml:id="br0">
      <inkml:brushProperty name="width" value="0.025" units="cm"/>
      <inkml:brushProperty name="height" value="0.025" units="cm"/>
      <inkml:brushProperty name="color" value="#FF0066"/>
    </inkml:brush>
  </inkml:definitions>
  <inkml:trace contextRef="#ctx0" brushRef="#br0">0 0 12843 0 0,'0'0'296'0'0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06T10:20:26.703"/>
    </inkml:context>
    <inkml:brush xml:id="br0">
      <inkml:brushProperty name="width" value="0.05" units="cm"/>
      <inkml:brushProperty name="height" value="0.3" units="cm"/>
      <inkml:brushProperty name="color" value="#E71224"/>
      <inkml:brushProperty name="inkEffects" value="pencil"/>
    </inkml:brush>
  </inkml:definitions>
  <inkml:trace contextRef="#ctx0" brushRef="#br0">0 0 13243 167994 59448,'0'0'2624'457'-968,"0"0"-695"-457"968,0 0-289 0 0,0 0-256 0 0,0 0-247 0 0,0 0-153 0 0,0 0-184 0 0,0 0-152 0 0,0 0-144 0 0,0 0-96 0 0,0 0-56 0 0,0 0-55 0 0,0 0-17 0 0,0 0-8 0 0,3 5-64-1616-158,1 2-24 1616 158,-1 1-24 0 0,0-1-32 0 0,0 0-8 0 0,-1 1-32 0 0,-1-1 0 0 0,-1 1-32 0 0,0 1-16 0 0,0 1 0 0 0,0 0-32 0 0,-1 1 16 0 0,0-1-8 0 0,-1 1-40 0 0,0-1-64 1616 158,0 0-160-1616-158,0-1-208 0 0,0-1-336 0 0,1-2-505 0 0,0 0-895 0 0,1-2-1889 0 0,-1-1-4201 0 0,2-1-1920 0 0,-1-1 10202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06T10:20:27.221"/>
    </inkml:context>
    <inkml:brush xml:id="br0">
      <inkml:brushProperty name="width" value="0.05" units="cm"/>
      <inkml:brushProperty name="height" value="0.3" units="cm"/>
      <inkml:brushProperty name="color" value="#E71224"/>
      <inkml:brushProperty name="inkEffects" value="pencil"/>
    </inkml:brush>
  </inkml:definitions>
  <inkml:trace contextRef="#ctx0" brushRef="#br0">0 0 14043 165773 60237,'0'0'5177'0'0,"0"0"-3144"0"0,0 0-681 0 0,0 0-312-1719-200,0 0-200 1719 200,0 0-96 0 0,0 0-95 0 0,0 0-137 0 0,0 0-160 0 0,0 0-128 0 0,0 0-64 0 0,0 0-48 0 0,0 0 0 0 0,0 0 8 0 0,3 7 24 0 0,1 4 8 0 0,0 1-16 0 0,1 2 16 0 0,2 0-24 0 0,-1 0-24 0 0,0-1 40 0 0,-1 0-24 0 0,0-2-16 0 0,0-1-16 0 0,-2-2-24 0 0,0-2-24 0 0,-2-1-8 0 0,0-2 0 0 0,0 0-32 0 0,-1-2-32 0 0,0-1-128 0 0,-1 0-232 0 0,1 0-360 0 0,0 0-440 0 0,0-1-721 0 0,0 1-1159 0 0,0 0-2170 0 0,0-1-7984 0 0,0 0 10297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06T10:20:27.571"/>
    </inkml:context>
    <inkml:brush xml:id="br0">
      <inkml:brushProperty name="width" value="0.05" units="cm"/>
      <inkml:brushProperty name="height" value="0.3" units="cm"/>
      <inkml:brushProperty name="color" value="#E71224"/>
      <inkml:brushProperty name="inkEffects" value="pencil"/>
    </inkml:brush>
  </inkml:definitions>
  <inkml:trace contextRef="#ctx0" brushRef="#br0">5 0 18212 161653 60743,'0'0'3145'0'0,"0"0"-1593"0"0,0 0-368 0 0,0 0-136 0 0,0 0-167 0 0,0 0-145 0 0,0 0-208 0 0,0 0-144 0 0,0 0-128 0 0,0 0-80 0 0,0 0-56 0 0,0 0-16 0 0,0 0-16 0 0,0 0 0 0 0,0 7 32 0 0,0 3-40 0 0,0 0-8 0 0,0 0-16 0 0,0-2-16 0 0,-1-2-8 0 0,1-1 0 0 0,-1-1-16 0 0,1-1 0 0 0,-1 0-16 0 0,1 0 8 0 0,-1-1 0 0 0,1 0 0 0 0,-1 1-16 0 0,1-2-32 0 0,0 1-136 0 0,0 0-232 0 0,0-1-336 0 0,0 0-424 0 0,0 0-497 0 0,1-1-767 0 0,-1 0-1633 0 0,2 1-3785 0 0,0-2-2584 0 0,1 1 10434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06T10:20:27.880"/>
    </inkml:context>
    <inkml:brush xml:id="br0">
      <inkml:brushProperty name="width" value="0.05" units="cm"/>
      <inkml:brushProperty name="height" value="0.3" units="cm"/>
      <inkml:brushProperty name="color" value="#E71224"/>
      <inkml:brushProperty name="inkEffects" value="pencil"/>
    </inkml:brush>
  </inkml:definitions>
  <inkml:trace contextRef="#ctx0" brushRef="#br0">22 1 18100 158271 62299,'0'0'4465'0'0,"0"0"-2593"0"0,0 0-519 0 0,0 0-265 0 0,0 0-272 0 0,-3 20-176 0 0,-1 13-136 0 0,0 4-136 0 0,0 1-104-1819-314,1-1-64 1819 314,1-5-96 0 0,1-3-48 0 0,1-4-16-957 881,0-4-24 957-881,1-2 0 0 0,0-2 8 0 0,1-2-8 0 0,0-1 8-1835-355,0-1 8 1835 355,-1-2-16-1793-380,1-2-8 1793 380,-1-1-8 0 0,-1-3 0 0 0,0-2-56 0 0,0-1-128 0 0,0-1-224 0 0,0-1-360 0 0,0 0-464 0 0,0-2-529 0 0,-1-2-975 0 0,0-2-2321 0 0,-1-1-8434 0 0,1 0 9162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06T10:20:29.581"/>
    </inkml:context>
    <inkml:brush xml:id="br0">
      <inkml:brushProperty name="width" value="0.05" units="cm"/>
      <inkml:brushProperty name="height" value="0.3" units="cm"/>
      <inkml:brushProperty name="color" value="#E71224"/>
      <inkml:brushProperty name="inkEffects" value="pencil"/>
    </inkml:brush>
  </inkml:definitions>
  <inkml:trace contextRef="#ctx0" brushRef="#br0">1 0 0 181235 50993,'0'0'0'0'0,"0"0"0"1234"-19,0 0 0-1234 19,0 0 0 0 0,0 0 0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06T10:20:36.905"/>
    </inkml:context>
    <inkml:brush xml:id="br0">
      <inkml:brushProperty name="width" value="0.05" units="cm"/>
      <inkml:brushProperty name="height" value="0.3" units="cm"/>
      <inkml:brushProperty name="color" value="#E71224"/>
      <inkml:brushProperty name="inkEffects" value="pencil"/>
    </inkml:brush>
  </inkml:definitions>
  <inkml:trace contextRef="#ctx0" brushRef="#br0">38 20 0 183703 50941,'0'0'0'0'0,"0"0"0"0"0,0 0 0 0 0,0 0 0 0 0,0 0 0 0 0,0 0 0 0 0,0 0 0 0 0,0 0 0 0 0,0 0 0 0 0,0 0 0 0 0,0 0 24 0 0,0 0 0 0 0,0 0-32 0 0,0 0-24 0 0,-6-2 24 0 0,-1-2 8 0 0,0 1 0 0 0,1 1 8 0 0,2 0 56 0 0,1 0 104 0 0,1 1 136 0 0,0 0 144 0 0,2 0 80 0 0,-1 0 32 0 0,1 1-63 0 0,0-1-145 0 0,1 1-144 0 0,-1 0-208 0 0,0 0-160 0 0,0 0-64 0 0,0 0-80 0 0,0 0 63 0 0,0 0-55 0 0,0 0-184 0 0,0 0-280 0 0,0 0 88 0 0,1 0 672 0 0,0 0 0 0 0,0 0 0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06T10:20:38.329"/>
    </inkml:context>
    <inkml:brush xml:id="br0">
      <inkml:brushProperty name="width" value="0.05" units="cm"/>
      <inkml:brushProperty name="height" value="0.3" units="cm"/>
      <inkml:brushProperty name="color" value="#E71224"/>
      <inkml:brushProperty name="inkEffects" value="pencil"/>
    </inkml:brush>
  </inkml:definitions>
  <inkml:trace contextRef="#ctx0" brushRef="#br0">1 3 184 184599 48908,'0'0'1600'0'0,"0"0"-423"0"0,0 0-217 0 0,0 0 8 0 0,0 0 32 0 0,0 0 48 0 0,0 0-31 0 0,0 0-121 0 0,0 0-144 0 0,0 0-136 0 0,0 0-96 0 0,0 0-32 0 0,0 0-16 0 0,0 0 25 0 0,1 0 7 0 0,0-1 0 0 0,0 1-40 0 0,-1-1-24 0 0,1 1-48 0 0,-1 0-32 0 0,1 0-8 0 0,-1 0-40 0 0,0 0-16 0 0,0 0-48 0 0,0 0-24 0 0,1 0-23 0 0,-1 0-25 0 0,0 0 8 0 0,1 0-16 0 0,-1 0 0 0 0,0 0 8 0 0,0 0 16 0 0,0 0-32 0 0,0 0 0 0 0,0 0-32 0 0,0 0-32 0 0,0 0-16 0 0,0 0-8 0 0,0 0-16 0 0,0 0-8 0 0,0 0-16 0 0,0 0 0 0 0,0 0 0 0 0,0 0-16 0 0,0 0 0 0 0,0 0-8 0 0,0 0-8 0 0,0 0 16 0 0,0 0 0 0 0,0 0-8 0 0,0 0 8 0 0,0 0-8 0 0,0 0 0 0 0,0 0 8 0 0,0 0-16 0 0,0 0-16 0 0,0 0 32 0 0,0 0-8 0 0,0 0 8 0 0,0 0 8 0 0,0 0-8 0 0,0 0-8 0 0,0 0 0-1149 41,0 0 16 1149-41,0 0-24 0 0,0 0 8 0 0,0 0 8 0 0,0 0 0 0 0,0 0 16 0 0,0 0-8 0 0,0 0 0 0 0,0 0 0 0 0,0 0-8 0 0,0 0 0 0 0,0 0 16 0 0,0 0-8 0 0,0 0 16 0 0,0 0-16 0 0,0 0 24 0 0,0 0-16 0 0,0 0 24 0 0,0 0 0 0 0,0 0 16 0 0,0 0-8 0 0,0 0 0 0 0,0 0 8 0 0,0 0 0 0 0,0 0-16 0 0,0 0 8 0 0,0 0-8 0 0,0 0-16 0 0,0 0 16 0 0,0 0-16 0 0,0 0-8 0 0,0 0 0 0 0,0 0-24 0 0,0 0-88 0 0,0 0-192 0 0,0 0-272 0 0,0 0-456 0 0,0 1-560 0 0,0 0-641 0 0,0 0-640 0 0,0 1-919 0 0,0 1-3882 1149-41,0-1 7642-1149 41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06T10:20:38.754"/>
    </inkml:context>
    <inkml:brush xml:id="br0">
      <inkml:brushProperty name="width" value="0.05" units="cm"/>
      <inkml:brushProperty name="height" value="0.3" units="cm"/>
      <inkml:brushProperty name="color" value="#E71224"/>
      <inkml:brushProperty name="inkEffects" value="pencil"/>
    </inkml:brush>
  </inkml:definitions>
  <inkml:trace contextRef="#ctx0" brushRef="#br0">1 1 0 183703 50941,'0'0'1096'0'0,"0"0"793"0"0,0 0-177 0 0,0 0-112 0 0,0 0-143 0 0,0 0-153 0 0,0 0-176 0 0,0 0-104 0 0,0 0-71 0 0,0 0-49 0 0,0 0-16 0 0,0 0-24 0 0,0 0-8 0 0,0 0-23 0 0,0 0-57 0 0,0 0-88 0 0,0 0-112 0 0,0 0-128 0 0,0 0-88 0 0,0 0-96 0 0,0 0-56 0 0,0 0-40 0 0,0 0-24 0 0,0 0-24 0 0,0 0-16 0 0,0 0-24 0 0,0 0-24 0 0,0 0-8 0 0,0 0-8 0 0,0 0-16 0 0,0 0 8 0 0,0 0-16 0 0,0 0-24 0 0,0 0-40 0 0,0 0-104 0 0,0 0-136 0 0,0 0-240 0 0,0 0-336 0 0,0 0-560 0 0,0 0-857 0 0,0 0-967 0 0,0 0-1521 0 0,0 0-2281 0 0,0 0 7050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06T10:20:39.666"/>
    </inkml:context>
    <inkml:brush xml:id="br0">
      <inkml:brushProperty name="width" value="0.05" units="cm"/>
      <inkml:brushProperty name="height" value="0.3" units="cm"/>
      <inkml:brushProperty name="color" value="#E71224"/>
      <inkml:brushProperty name="inkEffects" value="pencil"/>
    </inkml:brush>
  </inkml:definitions>
  <inkml:trace contextRef="#ctx0" brushRef="#br0">0 7 6545 181235 50993,'0'0'2633'0'0,"0"0"-721"0"0,0 0-367 0 0,0 0-337 0 0,0 0-128 0 0,0 0 40 0 0,0 0-23 0 0,0 0-113 0 0,0 0-168 0 0,0 0-208 0 0,0 0-104 0 0,0 0-104 0 0,0 0-56 0 0,0 0-47 0 0,1 0-25 0 0,1 0-8 0 0,-1 0 8 0 0,0 0 16 0 0,0 0-48 0 0,0-1-16 0 0,-1 1-32 0 0,0 0-24 0 0,0 0-24 0 0,0-1-16 0 0,0 1-8 0 0,1 0-24 0 0,-1 0 0 0 0,1 0-16 0 0,-1 0 0-1235 7,0 0-8 1235-7,0 0-16 0 0,0 0 8 0 0,0 0-8 0 0,0 0 16 0 0,0 0 0 0 0,0 0-8 0 0,0 0 8 0 0,0 0 0 0 0,0 0-8 0 0,0 0 8 0 0,0 0 8 0 0,0 0-16 0 0,0 0 16 0 0,0 0-8 0 0,0 0 0 0 0,0 0 8 0 0,0 0-8 0 0,0 0 0 0 0,0 0 8 0 0,0 0-16 0 0,0 0-8 0 0,0 0 0 0 0,0 0-8 0 0,0 0 24 0 1000,0 0-40 0-1000,0 0 8 0 0,0 0-24 0 0,0 0-8 0 0,0 0 16 0 0,0 0 8 0 0,0 0-8 0 0,0 0-24 0 0,0 0 32 0 0,1 0-16 0 0,-1 0 16 0 0,1 0-7 0 0,-1 0-1 0 0,0 0-16 0 0,0 0 16 0 0,1 0 0 0 0,-1 0-8 0 0,0 0 8 0 0,0 0-8 0 0,0 0-16 0 0,0 0 0 0 0,0 0 16 0 0,0 0-8 0 0,0 0 0 0 0,0 0 8 0 0,0 0-8 0 0,0 0 8 0 0,0 0-16 0 0,0 0 8 0 0,0 0-8 0 0,0 0 8 0 0,0 0 24 0 0,0 0-24 0 0,0 0 16 0 0,0 0-24 0 0,0 0-16 0 0,0 0 24 0 0,0 0 8 0 0,0 0-8 0 0,0 0 0 0 0,0 0 8 0 0,0 0 0 0 0,0 0 16 0 0,0 0-24 0 0,0 0 8 0 0,0 0 0 0 0,0 0-16 0 0,0 0 24 0 0,0 0-16 0 0,0 0-8 0 0,0 0 0 0 0,0 0-8 0 0,0 0 0 0 0,0 0 24 0 0,0 0-16 0 0,0 0 0 0 0,0 0 16 0 0,0 0-16 0 0,0 0 24 0 0,0 0-8 0 0,0 0-8 0 0,0 0 0 0 0,0 0-8 0 0,0 0 0 0 0,0 0 16 0 0,0 0 0 0 0,0 0-24 0 0,0 0 0 0 0,0 0 16 0 0,0 0 0 0 0,0 0 0 0 0,0 0-8 0 0,0 0 8 0 0,0 0 8 0 0,0 0 0 0 0,0 0 0 0 0,0 0 0 0 0,0 0-16 0 0,0 0-8 0 0,0 0 24 0 0,0 0-16 0 0,0 0 0 0 0,0 0 8 0 0,0 0-8 0 0,0 0 8 0 0,0 0 0 0 0,0 0-16 0 0,0 0 8 0 0,0 0 0 0 0,0 0 0 0 0,0 0 16 0 0,0 0-16 0 0,0 0 8 0 0,0 0 8 0 0,0 0-32 0 0,0 0 16 0 0,0 0 0 0 0,0 0-8 0 0,0 0 8 0 0,0 0 8 0 0,0 0 0 0 0,0 0-8 0 0,0 0 0 0 0,0 0 0 0 0,0 0-40 0 0,0 0-104 0 0,0 0-192 0 0,0 0-233 0 0,-1 0-343 0 0,1 0-464 0 0,-1-1-705 0 0,0 1-1199 0 0,0-1-2097 0 0,0-1-6810 0 0,1 1 12059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06T10:20:45.942"/>
    </inkml:context>
    <inkml:brush xml:id="br0">
      <inkml:brushProperty name="width" value="0.05" units="cm"/>
      <inkml:brushProperty name="height" value="0.3" units="cm"/>
      <inkml:brushProperty name="color" value="#E71224"/>
      <inkml:brushProperty name="inkEffects" value="pencil"/>
    </inkml:brush>
  </inkml:definitions>
  <inkml:trace contextRef="#ctx0" brushRef="#br0">33 3 0 186622 52815,'0'0'1200'0'0,"0"0"921"0"0,0 0-193 0 0,0 0-151 0 0,0 0-105 0 0,0 0-120 0 0,0 0-95 0 0,0 0-113 0 0,0 0-168 0 0,0 0-152 0 0,0 0-152 0 0,0 0-135 0 0,0 0-89 0 0,-2-1-72 0 0,-1 1-88 0 0,1-1-56 0 0,-1 1-64 0 0,1 0-56 0 0,1-1-24 0 0,0 1-48 0 0,1 0 0 0 0,-1 0-24 0 0,1 0-8 0 0,0 0 9 0 0,0 0 15 0 0,0 0 0 0 0,-1 0 16 0 0,0 0 16 0 0,0 0-32 0 0,1 0 24 0 0,-1 0 0 0 0,1 0 0 0 0,0 0-16 0 0,-1 0-8 0 0,0 0-8 0 0,0 0-8 0 0,-1 0 8 0 0,0 0-24 0 0,0 0-8 0 0,1 0-40 0 0,-1 0-8 0 0,1 0-24 244 989,1 0-32-244-989,-1 0 0 0 0,1 0-32 0 0,0 0-16 0 0,0 0-16 0 0,0 0 0 0 0,0 0-32 0 0,0 0 24 0 0,0 0 0 0 0,0 0-8 0 0,0 0 16 0 0,0 0-8 0 0,0 0-16 0 0,0 0 8 0 0,0 0 16 0 0,0 0-16 0 0,0 0 8 0 0,0 0 8 0 0,0 0-16 0 0,0 0 16 0 0,0 0 8 0 0,0 0 8 0 0,0 0-16 1366-87,0 0 32-1366 87,0 0 0 0 0,0 0-7 0 0,0 0 23 0 0,0 0-24 0 0,0 0 8 0 0,0 0-16 0 0,0 0 8 0 0,0 0-8 0 0,0 0-16 0 0,0 0 0 0 0,0 0-16 0 0,0 0 0 0 0,0 0 8 0 0,0 0 8 0 0,0 0-16 0 0,0 0 8 0 0,0 0 8 0 0,0 0 0 0 0,0 0 0 0 0,0 0 0 0 0,0 0 0 0 0,0 0 8 0 0,0 0 16 0 0,0 0 0 0 0,0 0 0 0 0,0 0 0 0 0,0 0-24 0 0,0 0 24 0 0,0 0 8 0 0,0 0-8 0 0,0 0-32 0 0,0 0 16 0 0,0 0-8 0 0,0 1-8 0 0,0-1 32 0 0,0 0-24 0 0,0 1-8 0 0,0-1 0 0 0,0 0 0 0 0,0 1-8 0 0,0-1 16 0 0,0 0-16 0 0,0 0 0 0 0,0 0-8 0 0,0 0 8 305 983,0 0 0-305-983,0 0-16 0 0,0 0 16 0 0,0 0 8 0 0,0 0-8 0 0,0 0 8 0 0,0 0 0 0 0,0 0-24 0 0,0 0 24 0 0,0 0-8 0 0,0 0 0 0 0,0 0 8 0 0,0 0-16 0 0,0 0 0 0 0,0 0 16 0 0,0 0 0 0 0,0 0 0 0 0,0 0 0 0 0,0 0-8 0 0,0 0-8 0 0,0 0 8 0 0,0 0 16 0 0,0 0-24 0 0,0 0 8 0 0,0 0 0 0 0,0 0 32 0 0,0 0-40 0 0,0 0 8 0 0,0 0-8 0 0,0 0-16 0 0,0 0 24 0 0,0 0 0 0 0,0 0-8 0 0,0 0 0 0 0,0 0 8 0 0,0 0-8 0 0,0 0 8 0 0,0 0 24 0 0,0 0-24 0 0,0 0 16 0 0,0 0 0 0 0,0 0-16 0 0,0 0 16 0 0,0 0-8 0 0,0 0 16 0 0,0 0-8 0 0,0 0 0 0 0,0 0-16 0 0,0 0-8 0 0,0 0 0 0 0,0 0 0 0 0,0 0 0 0 0,0 0 8 0 0,0 0 0 0 0,0 0-8 0 0,0 0-8 0 0,0 0 24 0 0,0 0-8 0 0,0 0 0 0 0,0 0 16 0 0,0 0-16 0 0,0 0-8 0 0,0 0 16 0 0,0 0-16 0 0,0 0 8 0 0,0 0-16 0 0,0 0 16 0 0,0 0-8 0 0,0 0 16 0 0,0 0-8 0 0,0 0 0 0 0,0 0 8 0 0,0 0-8 0 0,0 0 16 0 0,0 0-16 0 0,0 0-16 0 0,0 0 16 0 0,0 0-8 0 0,0 0-8 0 0,0 0 24 0 0,0 0-16 0 0,0 0-8 0 0,0 0 16 0 0,0 0-8 0 0,0 0 0 0 0,0 0 8 0 0,0 0 0 0 0,0 0 0 0 0,0 0 8 0 0,0 0-8 0 0,0 0 0 0 0,0 0 8 0 0,0 0-16 0 0,0 0 0 0 0,0 0 8 0 0,0 0 0 0 0,0 0 8 0 0,0 0-16 0 0,0 0 8 0 0,0 0 16 0 0,0 0-8 0 0,0 0 16 0 0,0 0-8 0 0,0 0 0 0 0,0 0 0 0 0,0 0 16 0 0,0 0-16 0 0,0 0 0 0 0,0 0-16 0 0,0 0 0 0 0,0 0-8 0 0,0 0-16 0 0,0 0-80 0 0,0 0-232 0 0,0 0-424 0 0,0 0-697 0 0,0 0-1167 0 0,0 0-2265 0 0,0 0-8602 0 0,0 0 9050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06T10:12:53.775"/>
    </inkml:context>
    <inkml:brush xml:id="br0">
      <inkml:brushProperty name="width" value="0.025" units="cm"/>
      <inkml:brushProperty name="height" value="0.025" units="cm"/>
      <inkml:brushProperty name="color" value="#FF0066"/>
    </inkml:brush>
  </inkml:definitions>
  <inkml:trace contextRef="#ctx0" brushRef="#br0">0 64 248 0 0,'0'0'12577'0'0,"12"-12"-6869"0"0,11-29-4407 0 0,-18 31-1127 0 0,-2 15 2811 0 0,10 23-2690 0 0,-11-24 1344 0 0,-2-7-3996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6T10:20:49.486"/>
    </inkml:context>
    <inkml:brush xml:id="br0">
      <inkml:brushProperty name="width" value="0.05" units="cm"/>
      <inkml:brushProperty name="height" value="0.3" units="cm"/>
      <inkml:brushProperty name="color" value="#E71224"/>
      <inkml:brushProperty name="inkEffects" value="pencil"/>
    </inkml:brush>
  </inkml:definitions>
  <inkml:trace contextRef="#ctx0" brushRef="#br0">3 10 0,'0'0'2425,"0"0"-601,0 0-224,0 0-47,0 0-57,0 0-32,0 0-95,0 0-177,0 0-136,0 0-120,0 0-120,-1-1-111,1 0-57,-1 0-40,1 0 0,-1 0 48,1 1-16,0 0-40,0 0-104,0 0-144,0 0-103,0 0-65,0 0-24,0 0-24,0-1 0,0 1-16,0-1-8,0 1 8,0-1-8,0 1 0,0 0 0,0 0-8,0 0 8,1 0 0,-1 0 32,1 0 0,-1 0 8,0 0 8,0 0 8,1 0 0,-1 0-8,0 0 0,0 0-32,0 0-16,0 0-8,0 0-16,0 0-8,0 0-8,-1 0 0,1 0-16,0 0 0,0 0-8,0 0-16,0 0 0,0 0-16,1 0 8,-1 0-8,0 0 16,0 0-24,0 0 8,0 0 0,0 0-8,0 0 8,0 0-8,0 0 8,0 0 16,0 0 8,0 0 24,0 0 8,0 0 16,0 0 16,0 0 1,0 0-25,0 0-8,0 0-16,0 0 0,0-1-16,0 1 0,0 0-16,0 0 0,0 0 0,0-1 0,0 1 0,0 0-8,0 0 16,0 0 8,0 0 8,0 0 16,0 0-16,0 0 16,0 0-8,0 0-8,0 0 0,0 0-8,0 0 0,0 0-8,0 0 8,0 0-8,0 0 0,0 0-8,0 0-8,0 0 8,0 0 8,0 0 24,0 0 16,0 0 16,0 0-24,0 0 0,0 0 16,0 0-8,0 0 8,0 0-32,1 0 8,-1 0-8,1 0-8,-1 0-8,0 0 0,0 0-24,0 0 8,0 0 0,0 0-16,0 0 16,0 0-8,0 0-8,0 0 16,0 0 0,0 0 0,0 0-16,0 0 8,0 0 0,0 0-8,0 0 16,0 0-16,0 0 8,0 0-8,0 0 8,0 0-8,0 1-32,0-1-8,0 0-72,0 1-128,0-1-232,0 1-416,0 0-633,0 0-1015,0 0-2217,0 0-8434,0 0 8994</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06T10:20:52.375"/>
    </inkml:context>
    <inkml:brush xml:id="br0">
      <inkml:brushProperty name="width" value="0.05" units="cm"/>
      <inkml:brushProperty name="height" value="0.3" units="cm"/>
      <inkml:brushProperty name="color" value="#E71224"/>
      <inkml:brushProperty name="inkEffects" value="pencil"/>
    </inkml:brush>
  </inkml:definitions>
  <inkml:trace contextRef="#ctx0" brushRef="#br0">20 52 856 182964 55964,'0'0'3369'0'0,"0"0"-601"0"0,0 0-343 0 0,0 0-297 0 0,0 0-279 0 0,0 0-289 0 0,0 0-264 0 0,0 0-247 0 0,0 0-161 0 0,0 0-112 0 0,0 0-48 0 0,0 0-24 0 0,0 0-64 0 0,0 0-31 0 0,-2-2-33 0 0,-2 0-64 0 0,0 0-24 0 0,1 0-64 0 0,0 1-40 0 0,2 0-48 0 0,0 0-56 0 0,0 0-72 0 0,1 1-48 0 0,0-1-40 0 0,0 1-32 0 0,0 0-16 0 0,0 0-8 114 998,1 0-8-114-998,-1 0 8 0 0,0 0-8 0 0,0 0-16 0 0,0 0-16 0 0,0 0-8 0 0,0 0 0 0 0,0 0 0 0 0,1 0 8 0 0,-1 0-8 1536-47,2 1 16-1536 47,1 0-7 0 0,1 1 15 0 0,0 1-16 0 0,1 1-8 0 0,0 0 0 0 0,1 0-8 0 0,-1 0 0 0 0,1 0 16 0 0,-1 0-8 0 0,1-1 8 0 0,-2 0-8 0 0,1 0-16 0 0,0-2 16 0 0,-1 0-8 0 0,0 0 0 0 0,-1-1 8 0 0,0 0 0 0 0,-1 0 0 0 0,0 0 16 0 0,0 0 32 0 0,0 0 32 0 0,0-1 64 0 0,-1 0 32 180 995,0 1 24-180-995,-1-1 0 0 0,0 0-24 0 0,0 0 0 0 0,0-1-24 0 0,-2 0-8 0 0,0 0-24 0 0,0 0-24 0 0,-1-1-16 0 0,1 0-16 0 0,-1 0 8 0 0,-1-1-24 0 0,0 0 8 0 0,0 0-8 0 0,0 0-8 0 0,0-1 0 0 0,0 0 0 0 0,-1 0 16 0 0,1 0 16 0 0,0 0 8 0 0,-1 1 8 0 0,0 0 8 0 0,1 0-16 0 0,0 2 16 0 0,2 0-24 0 0,-1 0-24 0 0,2 2 8 0 0,-1-1 0 0 0,1 1-8 0 0,-1 1 24 0 0,1-1-16 0 0,0 0 0 0 0,0 0-16 0 0,1 0 0 0 0,0 0-16 0 0,0 0-8 0 0,0 0 0 0 0,0 0-24 0 0,0 0-8 0 0,0 1 8 0 0,0-1-24 0 0,0 1 0 0 0,0 0 0 0 0,0 1 0 0 0,1-1 8 0 0,1 1 0 0 0,0 0 0 0 0,1 1-8 0 0,1 0 24 0 0,2 0-16 0 0,-1 0 0 0 0,2-1 0 0 0,0 0-8 191 994,-1-1 8-191-994,1 0 16 0 0,0 0 8 0 0,-1-1-24 0 0,0 0 16 0 0,-1 0 8 0 0,-1 0-16 0 0,-1 0 0 0 0,0 0 8 0 0,-1 0 0 0 0,-1 0-8 0 0,0 0 32 0 0,-1 0 0 0 0,0 0 0 0 0,0 0 0 0 0,0 0 16 0 0,0 0 16 0 0,-1-1 16 0 0,0 1 25 0 0,-1 0 15 0 0,-1-1-32 0 0,0 1-16 0 0,-1-1-8 0 0,0 0-16 0 0,-1 0 16 0 0,-1 0-16 0 0,1 0-8 0 0,-1-1 16 0 0,0 0-16 0 0,1 1 8 0 0,0-1-8 0 0,1 1 0 0 0,-1 0 0 0 0,1-1 0 0 0,0 1 16 0 0,1 1-24 0 0,0-1 16 0 0,0 1-8 0 0,1 0-24 0 0,0 0 16 0 0,1 0 8 0 0,0 0-32 0 0,0 0 0 0 0,1 0 8 0 0,0 0-16 0 0,0 0 8 0 0,1 0 0 0 0,-1 0-16 0 0,0 0 0 0 0,0 0 8 0 0,0 0-8 0 0,0 1 8 0 0,0 0-8 0 0,0 0-8 0 0,1 1 16 0 0,0 1-8 0 0,2 0 8 0 0,0 0 0 0 0,0 2 0 0 0,1-1 8 0 0,1 0-8 0 0,0 1-8 0 0,-1-1 8 0 0,1 0 0 0 0,-1-1 0 0 0,0 0-8 0 0,-1 0 16 0 0,0-1-24 202 994,0-1 16-202-994,-2 1 16 0 0,0-1-32 0 0,-1 0 48 0 0,0 0-24 0 0,0-1-8 0 0,0 1 24 0 0,0-1-16 0 0,0 0 8 0 0,0 0 8 0 0,0 0 0 0 0,0 0 0 0 0,0 0-16 0 0,0 0 0 0 0,0 0 24 0 0,0 0-24 0 0,0 0 24 0 0,0-1 8 0 0,-1 0 0 0 0,0 0-24 0 0,0-1 0 0 0,-2 0 8 0 0,-1 0-8 0 0,1 0 0 0 0,-2-1 0 0 0,1 0 0 0 0,-2-1 8 0 0,1 1-16 0 0,1 1 0 0 0,0-1 8 0 0,0 1-16 0 0,1-1-8 0 0,0 1 8 0 0,1 0 8 0 0,0 1 8 0 0,0 1-32 0 0,1-1 32 0 0,1 1-16 0 0,0 0 0 0 0,0 0 8 0 0,0 0-16 0 0,0 1 8 0 0,0-1 0 0 0,0 0 16 0 0,0 0-40 0 0,0 0 0 0 0,0 0 8 1719-79,0 0 0-1719 79,0 1 16 0 0,0 0-8 0 0,1-1-8 0 0,0 1-24 0 0,0 0 32 0 0,1 1-8 0 0,0-1 16 0 0,0 1 24 0 0,0 0-16 0 0,0 0 0 0 0,0 0 0 0 0,-1 0-8 0 0,1 0 0 0 0,-1-1 0 0 0,0 0 16 0 0,0-1-32 0 0,-1 1 32 0 0,0-1 0 0 0,0 0-16 0 0,0 0 8 0 0,0 0 8 0 0,0 0-16 0 0,0 0 8 0 0,0 0 32 0 0,0 0-40 0 0,0 0 0 0 0,0 0 8 0 0,0 0 8 0 0,0 0-8 0 0,0 0 0 0 0,0 0 8 0 0,0 0-24 0 0,0 0 16 0 0,0 0-16 0 0,0 0 0 0 0,0-1 0 0 0,0 1-8 0 0,0 0 32 0 0,0-1-32 0 0,0 1 40 0 0,0-1-8 0 0,0 1 8 0 0,0-1-8 0 0,0 0-8 0 0,0 1 8 0 0,0-1-8 0 0,0 0 0 0 0,0 1-8 0 0,-1-1 0 0 0,1 1-8 0 0,-1 0 16 0 0,1-1 0 0 0,0 1-8 0 0,0 0 8 0 0,0 0 0 0 0,0 0 8 0 0,0 0 0 0 0,0 0-32 0 0,0 0 32 0 0,0 1-40 0 0,0-1 8 0 0,0 0 16 0 0,0 0-24 0 0,0 0-16 0 0,0 0 24 0 0,0 0 0 0 0,0 0 0 0 0,0 0-8 0 0,0 1 8 0 0,0-1 0 0 0,0 1 8 0 0,1 0 32 0 0,-1-1-24 0 0,1 1 8 0 0,1 0 0 0 0,0 0-8 284 989,0 1 0-284-989,1-1 0 0 0,0 1 8 0 0,-1-1-24 0 0,0 1 24 0 0,-1-1 8 0 0,0 0-16 0 0,0 0-8 0 0,1 0 16 0 0,0 0-16 0 0,0-1 16 0 0,-1 1 32 0 0,0-1-32 0 0,0 0 24 0 0,-1 0-8 0 0,0 0-24 0 0,0 0 8 0 0,0 0 16 0 0,0 0-16 0 0,0 0 8 0 0,0 0 8 0 0,0 0 0 0 0,0 0-8 0 0,0 0 8 0 0,0 0-8 0 0,0 0 0 0 0,0 0 0 0 0,0 0 8 0 0,0 0-8 0 0,0 0 0 0 0,0 0 0 0 0,0 0 0 0 0,0 0 0 0 0,0 0-16 0 0,0 0 0 0 0,0 0-16 0 0,0 0 16 0 0,0 0 0 0 0,0 0 24 0 0,0 0-16 0 0,0 0-8 0 0,0 0 0 0 0,0 0-8 0 0,0 0 8 0 0,0 0-8 0 0,0 0 16 0 0,0 0-16 0 0,0 0 24 0 0,0 0-8 0 0,0 0-8 0 0,0 0 16 0 0,0 0-32 0 0,0 0 32 0 0,0 0 0 0 0,0 0-16 0 0,0 0 32 0 0,0 0-32 0 0,0 0 8 0 0,0 0 0 0 0,0 0-8 302 988,0 0 8-302-988,0 0 0 0 0,0 0 0 0 0,0 0 0 0 0,0 0 0 0 0,0 0-8 0 0,0 0 16 0 0,0 0-24 0 0,0 0 0 0 0,0 0 8 0 0,0 0 0 0 0,0 0 0 0 0,0 0-16 0 0,0 0 8 0 0,0 0-16 0 0,0 0-32 0 0,-1 0-16 0 0,0 0-88 0 0,-1 0-88 0 0,1 0-128 0 0,-1 0-176 0 0,1 0-193 0 0,0 0-303 0 0,0 0-352 0 0,0 0-464 0 0,0 2-809 0 0,-1 1-2120 0 0,-1 1-8746 0 0,1 0 8506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06T10:21:13.550"/>
    </inkml:context>
    <inkml:brush xml:id="br0">
      <inkml:brushProperty name="width" value="0.05" units="cm"/>
      <inkml:brushProperty name="height" value="0.3" units="cm"/>
      <inkml:brushProperty name="color" value="#E71224"/>
      <inkml:brushProperty name="inkEffects" value="pencil"/>
    </inkml:brush>
  </inkml:definitions>
  <inkml:trace contextRef="#ctx0" brushRef="#br0">0 1 360 194650 55117,'0'0'2393'0'0,"0"0"-1849"0"0,0 0-416 0 0,0 0-168 0 0,0 0-192 0 0,0 0-400 0 0,0 0-521 0 0,0 0-215 0 0,0 0 1368 0 0,0 0 0 0 0,0 0 0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06T10:21:14.241"/>
    </inkml:context>
    <inkml:brush xml:id="br0">
      <inkml:brushProperty name="width" value="0.05" units="cm"/>
      <inkml:brushProperty name="height" value="0.3" units="cm"/>
      <inkml:brushProperty name="color" value="#E71224"/>
      <inkml:brushProperty name="inkEffects" value="pencil"/>
    </inkml:brush>
  </inkml:definitions>
  <inkml:trace contextRef="#ctx0" brushRef="#br0">40 39 0 195191 56063,'-2'0'0'0'0,"-2"0"0"0"0,1 0 0 0 0,0 0 0 0 0,2 0 0 0 0,0 0 0 0 0,1 0 0 0 0,0-1 0 0 0,0 1 0 0 0,1 0 0 0 0,-1 0 0 0 0,1 0 0 0 0,-1 0 0 0 0,0 0 0 0 0,0 0 656 0 0,0 0 216 0 0,0 0 33 0 0,0 0 159 0 0,0 0 200 0 0,0 0 192 0 0,0 0 129 0 0,0 0 87 0 0,-1 0 24 0 0,1 0-23 0 0,-1 0-97 567 943,0 0-136-567-943,1-1-71 0 0,-1 1-97 0 0,0 0-104 0 0,1-1-104 0 0,-1 1-135 0 0,0 0-113 0 0,0-1-72 0 0,0 1-112 0 0,0 0-64 0 0,0 0-96 0 0,1 0-64 0 0,-1 0-72 0 0,1 0-63 0 0,0 0-49 0 0,0 0-64 0 0,0 0-24 0 0,0 0-48 0 0,0 0-8 0 0,0 0-24 0 0,0 0 8 0 0,0 0-8 0 0,0 0 32 0 0,0 0 40 0 0,0 0-8 597 939,0 0 40-597-939,0-1 0 0 0,0 1 8 0 0,0 0 8 0 0,0 0 8 0 0,0 0 8 0 0,0-1 0 0 0,0 1-8 0 0,0 0-56 0 0,0 0 0 0 0,0 0-32 0 0,0-1-8 0 0,0 1-24 0 0,0 0-16 0 0,1-1-16 0 0,0 0 0 0 0,1 0-16 0 0,0 0-16 0 0,0-1 0 0 0,2 0 0 0 0,-1 0 8 0 0,1 0 0 0 0,0 1-8 0 0,0-1 8 0 0,-1 1 0 0 0,0-1 8 0 0,0 1 0 0 0,-1 1-16 0 0,-1-1 16 0 0,0 1-16 628 937,0 0 0-628-937,0 0 16 0 0,-1 0 16 0 0,0 0 8 0 0,0 0 32 0 0,0 0 0 0 0,0 0-8 0 0,-1 0-8 0 0,-1 0-32 0 0,1 0 16 0 0,-1 0-16 0 0,-1 0 8 0 0,0 0 24 0 0,0 0-8 0 0,-1 0-8 0 0,1 0 24 0 0,-1 0-8 0 0,0 0 0 0 0,1 0 16 0 0,-1 0 8 0 0,1 0-16 0 0,0 0 8 0 0,-1 0-8 0 0,1 1-23 0 0,1-1 7 0 0,0 0-8 0 0,1 0 0 0 0,-1 0 0 0 0,2 0-16 0 0,-1 0 0 0 0,1 1-8 0 0,0-2 0 0 0,0 1 8 0 0,1 0-48 0 0,-1 0 16 0 0,0 0-16 0 0,0 0 16 0 0,0 0-8 0 0,1 0 32 0 0,-1 0 8 663 932,1 0-24-663-932,1 0 24 0 0,0 0-32 0 0,1 0 16 0 0,0-1-8 0 0,0 0 24 0 0,1 1-8 0 0,0-1 0 0 0,-1 0 16 0 0,1 0-32 0 0,-1 0 0 0 0,-1 1 16 0 0,0-1-16 0 0,-1 1 8 0 0,0-1 24 0 0,-1 1-8 0 0,1 0 32 0 0,-1 0 16 0 0,0 0 16 0 0,-1 0 16 0 0,1 0-16 0 0,-1 0-24 0 0,1 0-24 0 0,-2 0-8 0 0,0 0 0 0 0,0 0-48 0 0,0 0 8 0 0,-1 0-64 0 0,1 0-128 0 0,-1 0-184 0 0,1-1-321 0 0,0 1-503 0 0,1-1-672 0 0,0 1-841 0 0,1-1-2032 0 0,1 0-9074 0 0,1 1 8178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06T10:23:08.798"/>
    </inkml:context>
    <inkml:brush xml:id="br0">
      <inkml:brushProperty name="width" value="0.025" units="cm"/>
      <inkml:brushProperty name="height" value="0.025" units="cm"/>
      <inkml:brushProperty name="color" value="#F6630D"/>
    </inkml:brush>
  </inkml:definitions>
  <inkml:trace contextRef="#ctx0" brushRef="#br0">0 0 0 0 0,'0'0'0'0'0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06T10:23:14.623"/>
    </inkml:context>
    <inkml:brush xml:id="br0">
      <inkml:brushProperty name="width" value="0.025" units="cm"/>
      <inkml:brushProperty name="height" value="0.025" units="cm"/>
      <inkml:brushProperty name="color" value="#F6630D"/>
    </inkml:brush>
  </inkml:definitions>
  <inkml:trace contextRef="#ctx0" brushRef="#br0">0 0 17180 0 0,'0'0'3496'0'0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06T10:30:39.940"/>
    </inkml:context>
    <inkml:brush xml:id="br0">
      <inkml:brushProperty name="width" value="0.025" units="cm"/>
      <inkml:brushProperty name="height" value="0.025" units="cm"/>
      <inkml:brushProperty name="color" value="#F6630D"/>
    </inkml:brush>
  </inkml:definitions>
  <inkml:trace contextRef="#ctx0" brushRef="#br0">41 0 16484 0 0,'0'0'1832'0'0,"-38"3"-2544"0"0,36-3-1057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06T10:30:57.625"/>
    </inkml:context>
    <inkml:brush xml:id="br0">
      <inkml:brushProperty name="width" value="0.025" units="cm"/>
      <inkml:brushProperty name="height" value="0.025" units="cm"/>
      <inkml:brushProperty name="color" value="#F6630D"/>
    </inkml:brush>
  </inkml:definitions>
  <inkml:trace contextRef="#ctx0" brushRef="#br0">21 7 696 0 0,'0'0'17669'0'0,"-3"-1"-17161"0"0,-11-4-168 0 0,10 4-97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06T10:31:02.716"/>
    </inkml:context>
    <inkml:brush xml:id="br0">
      <inkml:brushProperty name="width" value="0.025" units="cm"/>
      <inkml:brushProperty name="height" value="0.025" units="cm"/>
      <inkml:brushProperty name="color" value="#F6630D"/>
    </inkml:brush>
  </inkml:definitions>
  <inkml:trace contextRef="#ctx0" brushRef="#br0">17 41 3465 0 0,'0'0'19148'0'0,"0"-4"-18680"0"0,-1-1-631 0 0,1 4 273 0 0,0 0 0 0 0,0 0 0 0 0,0 0 0 0 0,0 0 0 0 0,0 0 0 0 0,0-1 1 0 0,0 1-1 0 0,-1 0 0 0 0,1 0 0 0 0,0 0 0 0 0,-1 0 0 0 0,1 0 0 0 0,-1 0 0 0 0,1 0 0 0 0,-1 0 1 0 0,1 1-1 0 0,-1-1 0 0 0,0 0 0 0 0,1 0 0 0 0,-1 0 0 0 0,0 1 0 0 0,0-1 0 0 0,1 0 1 0 0,-1 1-1 0 0,0-1 0 0 0,-2-1 0 0 0,3 2-199 0 0,0 0 0 0 0,0 0-1 0 0,0 0 1 0 0,0 0 0 0 0,-1 0 0 0 0,1 0 0 0 0,0 0 0 0 0,0 0 0 0 0,0 0 0 0 0,0 0-1 0 0,0 0 1 0 0,0 0 0 0 0,0 0 0 0 0,0 0 0 0 0,0 0 0 0 0,0 0 0 0 0,0 0 0 0 0,0 0 0 0 0,0 0-1 0 0,-1-1 1 0 0,1 1 0 0 0,0 0 0 0 0,0 0 0 0 0,0 0 0 0 0,0 0 0 0 0,0 0 0 0 0,0 0-1 0 0,0 0 1 0 0,0 0 0 0 0,0 0 0 0 0,0 0 0 0 0,0-1 0 0 0,0 1 0 0 0,0 0 0 0 0,0 0-1 0 0,0 0 1 0 0,0 0 0 0 0,0 0 0 0 0,0 0 0 0 0,0 0 0 0 0,0 0 0 0 0,0 0 0 0 0,0 0-1 0 0,1-1 1 0 0,-1 1 0 0 0,0 0 0 0 0,0 0 0 0 0,0 0 0 0 0,0 0 0 0 0,0 0 0 0 0,0 0-1 0 0,0 0 1 0 0,0 0 0 0 0,0 0 0 0 0,0 0 0 0 0,0 0 0 0 0,0 0 0 0 0,0 0 0 0 0,0 0-1 0 0,1 0 1 0 0,-1 0 0 0 0,0 0 0 0 0,0 0 0 0 0,0 0 0 0 0,0 0 0 0 0,6-3-8884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06T10:31:03.879"/>
    </inkml:context>
    <inkml:brush xml:id="br0">
      <inkml:brushProperty name="width" value="0.025" units="cm"/>
      <inkml:brushProperty name="height" value="0.025" units="cm"/>
      <inkml:brushProperty name="color" value="#F6630D"/>
    </inkml:brush>
  </inkml:definitions>
  <inkml:trace contextRef="#ctx0" brushRef="#br0">17 8 8250 0 0,'0'0'9498'0'0,"-17"-8"-10074"0"0,24 8-3377 0 0,-3 0 432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06T10:12:55.645"/>
    </inkml:context>
    <inkml:brush xml:id="br0">
      <inkml:brushProperty name="width" value="0.025" units="cm"/>
      <inkml:brushProperty name="height" value="0.025" units="cm"/>
      <inkml:brushProperty name="color" value="#FF0066"/>
    </inkml:brush>
  </inkml:definitions>
  <inkml:trace contextRef="#ctx0" brushRef="#br0">1 3 0 0 0,'0'-2'22706'0'0,"4"24"-22922"0"0,-2-18-3961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06T10:31:04.371"/>
    </inkml:context>
    <inkml:brush xml:id="br0">
      <inkml:brushProperty name="width" value="0.025" units="cm"/>
      <inkml:brushProperty name="height" value="0.025" units="cm"/>
      <inkml:brushProperty name="color" value="#F6630D"/>
    </inkml:brush>
  </inkml:definitions>
  <inkml:trace contextRef="#ctx0" brushRef="#br0">10 3 10578 0 0,'0'0'12522'0'0,"-7"-2"-8790"0"0,5 1-6194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06T10:31:04.928"/>
    </inkml:context>
    <inkml:brush xml:id="br0">
      <inkml:brushProperty name="width" value="0.025" units="cm"/>
      <inkml:brushProperty name="height" value="0.025" units="cm"/>
      <inkml:brushProperty name="color" value="#F6630D"/>
    </inkml:brush>
  </inkml:definitions>
  <inkml:trace contextRef="#ctx0" brushRef="#br0">1 0 5049 0 0,'0'0'3145'0'0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06T10:31:05.700"/>
    </inkml:context>
    <inkml:brush xml:id="br0">
      <inkml:brushProperty name="width" value="0.025" units="cm"/>
      <inkml:brushProperty name="height" value="0.025" units="cm"/>
      <inkml:brushProperty name="color" value="#F6630D"/>
    </inkml:brush>
  </inkml:definitions>
  <inkml:trace contextRef="#ctx0" brushRef="#br0">1 1 4729 0 0,'0'0'-560'0'0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06T10:31:06.138"/>
    </inkml:context>
    <inkml:brush xml:id="br0">
      <inkml:brushProperty name="width" value="0.025" units="cm"/>
      <inkml:brushProperty name="height" value="0.025" units="cm"/>
      <inkml:brushProperty name="color" value="#F6630D"/>
    </inkml:brush>
  </inkml:definitions>
  <inkml:trace contextRef="#ctx0" brushRef="#br0">36 4 4089 0 0,'0'0'11665'0'0,"-3"0"-10691"0"0,-29 0 2090 0 0,32 0-3026 0 0,0-3-4326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06T10:31:21.288"/>
    </inkml:context>
    <inkml:brush xml:id="br0">
      <inkml:brushProperty name="width" value="0.025" units="cm"/>
      <inkml:brushProperty name="height" value="0.025" units="cm"/>
      <inkml:brushProperty name="color" value="#F6630D"/>
    </inkml:brush>
  </inkml:definitions>
  <inkml:trace contextRef="#ctx0" brushRef="#br0">19 9 0 0 0,'0'0'19009'0'0,"-8"-7"-18029"0"0,5 6 3900 0 0,1 1-5366 0 0,-3-1 1284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06T10:40:46.340"/>
    </inkml:context>
    <inkml:brush xml:id="br0">
      <inkml:brushProperty name="width" value="0.025" units="cm"/>
      <inkml:brushProperty name="height" value="0.025" units="cm"/>
      <inkml:brushProperty name="color" value="#F6630D"/>
    </inkml:brush>
  </inkml:definitions>
  <inkml:trace contextRef="#ctx0" brushRef="#br0">76 101 8250 0 0,'0'0'11265'0'0,"-9"5"-10889"0"0,-29 15-61 0 0,37-20-275 0 0,1 0 1 0 0,-1 1 0 0 0,0-1 0 0 0,1 1-1 0 0,-1-1 1 0 0,1 1 0 0 0,-1-1-1 0 0,1 1 1 0 0,-1-1 0 0 0,1 1 0 0 0,-1 0-1 0 0,1-1 1 0 0,-1 1 0 0 0,1 0-1 0 0,0-1 1 0 0,-1 1 0 0 0,1 0 0 0 0,0 0-1 0 0,0-1 1 0 0,0 1 0 0 0,-1 0-1 0 0,1 0 1 0 0,0-1 0 0 0,0 1 0 0 0,0 0-1 0 0,0 0 1 0 0,0 0 0 0 0,1-1-1 0 0,-1 1 1 0 0,0 0 0 0 0,0 0 0 0 0,0-1-1 0 0,1 1 1 0 0,-1 0 0 0 0,0 0-1 0 0,1-1 1 0 0,-1 1 0 0 0,0 0 0 0 0,1-1-1 0 0,-1 1 1 0 0,1-1 0 0 0,-1 1 0 0 0,1 0-1 0 0,-1-1 1 0 0,1 1 0 0 0,0-1-1 0 0,0 1 1 0 0,2 2 137 0 0,-1 0-116 0 0,1 0 0 0 0,-1 0 0 0 0,1-1-1 0 0,0 1 1 0 0,0-1 0 0 0,0 1 0 0 0,0-1 0 0 0,1 0-1 0 0,-1 0 1 0 0,1 0 0 0 0,-1-1 0 0 0,1 1 0 0 0,0-1 0 0 0,-1 0-1 0 0,1 0 1 0 0,0 0 0 0 0,0 0 0 0 0,0-1 0 0 0,0 0 0 0 0,0 0-1 0 0,0 0 1 0 0,7-1 0 0 0,-3 1 36 0 0,-1-1 0 0 0,1 0 1 0 0,0-1-1 0 0,0 0 0 0 0,0 0 0 0 0,-1-1 0 0 0,1 1 0 0 0,-1-2 1 0 0,0 1-1 0 0,10-7 0 0 0,-15 8-65 0 0,1 0-1 0 0,-1 0 1 0 0,0 0 0 0 0,0-1 0 0 0,0 1-1 0 0,0-1 1 0 0,-1 1 0 0 0,1-1-1 0 0,-1 0 1 0 0,1 1 0 0 0,-1-1 0 0 0,0 0-1 0 0,0 0 1 0 0,0 0 0 0 0,-1 0 0 0 0,1 0-1 0 0,-1 0 1 0 0,1 0 0 0 0,-1 0-1 0 0,0 0 1 0 0,0 0 0 0 0,0 0 0 0 0,-1 0-1 0 0,1 0 1 0 0,-1 0 0 0 0,0 0-1 0 0,1 0 1 0 0,-1 0 0 0 0,-1 0 0 0 0,1 0-1 0 0,0 0 1 0 0,-4-4 0 0 0,3 2-3 0 0,-1 0 1 0 0,-1 0 0 0 0,1 1-1 0 0,0-1 1 0 0,-1 1 0 0 0,0 0-1 0 0,0 0 1 0 0,0 0-1 0 0,-1 1 1 0 0,1-1 0 0 0,-1 1-1 0 0,0 0 1 0 0,0 0 0 0 0,0 1-1 0 0,0 0 1 0 0,0 0-1 0 0,-9-3 1 0 0,9 5 19 0 0,0-1 0 0 0,0 1-1 0 0,-1 0 1 0 0,1 1 0 0 0,0-1 0 0 0,0 1-1 0 0,0 0 1 0 0,-1 0 0 0 0,1 0 0 0 0,0 1-1 0 0,0 0 1 0 0,1 0 0 0 0,-1 0 0 0 0,0 0-1 0 0,1 1 1 0 0,-1 0 0 0 0,1 0 0 0 0,0 0-1 0 0,0 1 1 0 0,0-1 0 0 0,0 1 0 0 0,1 0-1 0 0,0 0 1 0 0,-1 0 0 0 0,1 0 0 0 0,1 1 0 0 0,-1-1-1 0 0,1 1 1 0 0,0 0 0 0 0,0 0 0 0 0,-2 5-1 0 0,1-1-555 0 0,-1 6-2331 0 0,6-4-6164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06T10:40:47.161"/>
    </inkml:context>
    <inkml:brush xml:id="br0">
      <inkml:brushProperty name="width" value="0.025" units="cm"/>
      <inkml:brushProperty name="height" value="0.025" units="cm"/>
      <inkml:brushProperty name="color" value="#F6630D"/>
    </inkml:brush>
  </inkml:definitions>
  <inkml:trace contextRef="#ctx0" brushRef="#br0">34 74 13315 0 0,'0'0'9674'0'0,"-4"-2"-9345"0"0,-15-6-37 0 0,19 8-274 0 0,0 1-1 0 0,-1-1 1 0 0,1 0-1 0 0,-1 0 1 0 0,1 0-1 0 0,-1 0 0 0 0,1 1 1 0 0,-1-1-1 0 0,1 0 1 0 0,0 1-1 0 0,-1-1 1 0 0,1 0-1 0 0,0 1 1 0 0,-1-1-1 0 0,1 0 0 0 0,0 1 1 0 0,-1-1-1 0 0,1 1 1 0 0,0-1-1 0 0,0 0 1 0 0,-1 1-1 0 0,1-1 1 0 0,0 1-1 0 0,0-1 0 0 0,0 1 1 0 0,0-1-1 0 0,0 1 1 0 0,0-1-1 0 0,0 1 1 0 0,0-1-1 0 0,0 1 1 0 0,0 0-1 0 0,-2 17 41 0 0,1-13-44 0 0,1 1 1 0 0,0 0 0 0 0,1-1-1 0 0,-1 1 1 0 0,1-1-1 0 0,0 1 1 0 0,1-1 0 0 0,2 8-1 0 0,-3-11-11 0 0,1 0 0 0 0,-1 0 0 0 0,1 0 0 0 0,-1 0 0 0 0,1-1 0 0 0,0 1 0 0 0,0 0 0 0 0,-1-1 0 0 0,1 0-1 0 0,0 1 1 0 0,0-1 0 0 0,0 0 0 0 0,1 0 0 0 0,-1 0 0 0 0,0 0 0 0 0,0-1 0 0 0,0 1 0 0 0,1-1 0 0 0,-1 1 0 0 0,0-1-1 0 0,1 0 1 0 0,-1 0 0 0 0,4 0 0 0 0,-1 0 8 0 0,0 0 0 0 0,0-1 0 0 0,-1 0 0 0 0,1 0 0 0 0,-1 0-1 0 0,1-1 1 0 0,-1 1 0 0 0,1-1 0 0 0,-1 0 0 0 0,0-1 0 0 0,0 1 0 0 0,0-1-1 0 0,0 1 1 0 0,0-1 0 0 0,-1 0 0 0 0,1-1 0 0 0,-1 1 0 0 0,0 0 0 0 0,3-5-1 0 0,-3 4 21 0 0,0 0-1 0 0,0 0 1 0 0,0 0-1 0 0,-1 0 0 0 0,0 0 1 0 0,0 0-1 0 0,0-1 0 0 0,0 1 1 0 0,-1-1-1 0 0,0 0 0 0 0,0 1 1 0 0,0-1-1 0 0,0 0 0 0 0,-1 0 1 0 0,0 1-1 0 0,0-1 0 0 0,0 0 1 0 0,0 0-1 0 0,-2-6 0 0 0,1 9-4 0 0,0 0-1 0 0,0 0 1 0 0,-1 0-1 0 0,1 0 0 0 0,0 0 1 0 0,-1 0-1 0 0,0 0 1 0 0,1 1-1 0 0,-1-1 0 0 0,0 0 1 0 0,0 1-1 0 0,0 0 1 0 0,0-1-1 0 0,0 1 0 0 0,0 0 1 0 0,0 0-1 0 0,0 0 0 0 0,0 0 1 0 0,-1 0-1 0 0,1 1 1 0 0,0-1-1 0 0,-4 0 0 0 0,-1 0 19 0 0,0 0 1 0 0,0 0-1 0 0,-1 1 0 0 0,1 0 0 0 0,0 0 0 0 0,-10 1 0 0 0,14 0 27 0 0,-1 0 0 0 0,0 0 0 0 0,1 0 0 0 0,-1 0 0 0 0,1 1 0 0 0,0 0-1 0 0,-1-1 1 0 0,1 1 0 0 0,0 0 0 0 0,-5 5 0 0 0,7-6-247 0 0,-1 0-1 0 0,1 1 0 0 0,0-1 0 0 0,0 0 0 0 0,0 1 0 0 0,0-1 0 0 0,0 1 0 0 0,0 0 0 0 0,1-1 0 0 0,-2 4 0 0 0,2-4-413 0 0,-1 1-1 0 0,1-1 0 0 0,0 1 0 0 0,0-1 1 0 0,0 1-1 0 0,0-1 0 0 0,0 1 1 0 0,0-1-1 0 0,1 1 0 0 0,-1-1 0 0 0,0 1 1 0 0,1-1-1 0 0,-1 1 0 0 0,2 1 0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06T10:40:47.549"/>
    </inkml:context>
    <inkml:brush xml:id="br0">
      <inkml:brushProperty name="width" value="0.025" units="cm"/>
      <inkml:brushProperty name="height" value="0.025" units="cm"/>
      <inkml:brushProperty name="color" value="#F6630D"/>
    </inkml:brush>
  </inkml:definitions>
  <inkml:trace contextRef="#ctx0" brushRef="#br0">0 0 20724 0 0,'0'0'8832'0'0,"2"16"-8714"0"0,-1-4-83 0 0,3 22 346 0 0,13 59 1 0 0,10 8 95 0 0,-31-107-9073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06T10:41:01.230"/>
    </inkml:context>
    <inkml:brush xml:id="br0">
      <inkml:brushProperty name="width" value="0.025" units="cm"/>
      <inkml:brushProperty name="height" value="0.025" units="cm"/>
      <inkml:brushProperty name="color" value="#F6630D"/>
    </inkml:brush>
  </inkml:definitions>
  <inkml:trace contextRef="#ctx0" brushRef="#br0">0 1 3753 0 0,'0'0'13401'0'0,"1"0"-13292"0"0,0 0 0 0 0,0 0 0 0 0,0 1 0 0 0,0-1 0 0 0,-1 0 0 0 0,1 1 0 0 0,0-1 0 0 0,0 0 0 0 0,0 1-1 0 0,-1-1 1 0 0,1 1 0 0 0,0-1 0 0 0,-1 1 0 0 0,2 1 0 0 0,5 13 272 0 0,-1 1-1 0 0,-1 1 1 0 0,0-1-1 0 0,3 24 1 0 0,-8-40-444 0 0,0 0 0 0 0,0 0 0 0 0,0 1 0 0 0,0-1 0 0 0,0 0 0 0 0,0 1 0 0 0,0-1 0 0 0,0 0-1 0 0,0 0 1 0 0,0 1 0 0 0,0-1 0 0 0,1 0 0 0 0,-1 1 0 0 0,0-1 0 0 0,0 0 0 0 0,0 0 0 0 0,0 1 0 0 0,0-1 0 0 0,1 0 0 0 0,-1 0 0 0 0,0 0 0 0 0,0 1 0 0 0,0-1-1 0 0,1 0 1 0 0,-1 0 0 0 0,0 0 0 0 0,0 0 0 0 0,1 1 0 0 0,-1-1 0 0 0,0 0 0 0 0,0 0 0 0 0,1 0 0 0 0,-1 0 0 0 0,0 0 0 0 0,1 0 0 0 0,-1 0 0 0 0,0 0 0 0 0,0 0-1 0 0,1 0 1 0 0,-1 0 0 0 0,0 0 0 0 0,1 0 0 0 0,-1 0 0 0 0,0 0 0 0 0,0 0 0 0 0,1 0 0 0 0,-1 0 0 0 0,0 0 0 0 0,1 0 0 0 0,-1 0 0 0 0,0-1 0 0 0,0 1 0 0 0,1 0 0 0 0,-1 0-1 0 0,0-1 1 0 0,12-10-10717 0 0,-9 5 4401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06T10:41:01.587"/>
    </inkml:context>
    <inkml:brush xml:id="br0">
      <inkml:brushProperty name="width" value="0.025" units="cm"/>
      <inkml:brushProperty name="height" value="0.025" units="cm"/>
      <inkml:brushProperty name="color" value="#F6630D"/>
    </inkml:brush>
  </inkml:definitions>
  <inkml:trace contextRef="#ctx0" brushRef="#br0">1 0 6793 0 0,'0'0'11343'0'0,"1"19"-11308"0"0,5 56-75 0 0,-2-50-42 0 0,0-20-4734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06T10:14:37.670"/>
    </inkml:context>
    <inkml:brush xml:id="br0">
      <inkml:brushProperty name="width" value="0.025" units="cm"/>
      <inkml:brushProperty name="height" value="0.025" units="cm"/>
      <inkml:brushProperty name="color" value="#F6630D"/>
    </inkml:brush>
  </inkml:definitions>
  <inkml:trace contextRef="#ctx0" brushRef="#br0">1 0 21044 0 0,'0'0'145'0'0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06T10:41:02.020"/>
    </inkml:context>
    <inkml:brush xml:id="br0">
      <inkml:brushProperty name="width" value="0.025" units="cm"/>
      <inkml:brushProperty name="height" value="0.025" units="cm"/>
      <inkml:brushProperty name="color" value="#F6630D"/>
    </inkml:brush>
  </inkml:definitions>
  <inkml:trace contextRef="#ctx0" brushRef="#br0">1 1 9282 0 0,'0'0'8818'0'0,"8"106"-8714"0"0,-8-91-40 0 0,4-1-16 0 0,-4 0-120 0 0,0-4-280 0 0,0-3-560 0 0,2 0-1177 0 0,1-4-2200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06T10:41:02.457"/>
    </inkml:context>
    <inkml:brush xml:id="br0">
      <inkml:brushProperty name="width" value="0.025" units="cm"/>
      <inkml:brushProperty name="height" value="0.025" units="cm"/>
      <inkml:brushProperty name="color" value="#F6630D"/>
    </inkml:brush>
  </inkml:definitions>
  <inkml:trace contextRef="#ctx0" brushRef="#br0">1 1 12355 0 0,'0'0'7225'0'0,"0"107"-7201"0"0,2-96-24 0 0,0-1-136 0 0,-2-3-304 0 0,4-2-632 0 0,0-3-1345 0 0,1-2-1880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06T10:41:02.823"/>
    </inkml:context>
    <inkml:brush xml:id="br0">
      <inkml:brushProperty name="width" value="0.025" units="cm"/>
      <inkml:brushProperty name="height" value="0.025" units="cm"/>
      <inkml:brushProperty name="color" value="#F6630D"/>
    </inkml:brush>
  </inkml:definitions>
  <inkml:trace contextRef="#ctx0" brushRef="#br0">9 1 13027 0 0,'0'0'5360'0'0,"-1"19"-5335"0"0,-1 6-17 0 0,-1-3 5 0 0,1 0-1 0 0,2 0 0 0 0,2 30 0 0 0,-1-43-55 0 0,-1-2-20 0 0,1 1-1 0 0,-1-1 0 0 0,1 0 1 0 0,1 0-1 0 0,-1 0 1 0 0,1-1-1 0 0,1 1 1 0 0,-1 0-1 0 0,6 10 0 0 0,-7-17-51 0 0,-1 1 0 0 0,0-1 0 0 0,0 0 0 0 0,0 1 0 0 0,1-1 0 0 0,-1 0 0 0 0,0 0 0 0 0,0 0 0 0 0,1 1 0 0 0,-1-1 0 0 0,0 0 0 0 0,1 0 0 0 0,-1 0-1 0 0,0 0 1 0 0,1 1 0 0 0,-1-1 0 0 0,0 0 0 0 0,1 0 0 0 0,-1 0 0 0 0,0 0 0 0 0,1 0 0 0 0,-1 0 0 0 0,0 0 0 0 0,1 0 0 0 0,-1 0 0 0 0,0 0 0 0 0,1 0-1 0 0,-1 0 1 0 0,0 0 0 0 0,1 0 0 0 0,-1 0 0 0 0,0-1 0 0 0,1 1 0 0 0,-1 0 0 0 0,0 0 0 0 0,0 0 0 0 0,1 0 0 0 0,-1-1 0 0 0,0 1 0 0 0,1 0 0 0 0,7-12-7143 0 0,-6 7 1443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06T10:41:03.162"/>
    </inkml:context>
    <inkml:brush xml:id="br0">
      <inkml:brushProperty name="width" value="0.025" units="cm"/>
      <inkml:brushProperty name="height" value="0.025" units="cm"/>
      <inkml:brushProperty name="color" value="#F6630D"/>
    </inkml:brush>
  </inkml:definitions>
  <inkml:trace contextRef="#ctx0" brushRef="#br0">0 1 17580 0 0,'0'0'3499'0'0,"5"14"-3476"0"0,33 90-2564 0 0,-27-89-4606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06T10:41:03.504"/>
    </inkml:context>
    <inkml:brush xml:id="br0">
      <inkml:brushProperty name="width" value="0.025" units="cm"/>
      <inkml:brushProperty name="height" value="0.025" units="cm"/>
      <inkml:brushProperty name="color" value="#F6630D"/>
    </inkml:brush>
  </inkml:definitions>
  <inkml:trace contextRef="#ctx0" brushRef="#br0">0 0 4761 0 0,'0'0'15733'0'0,"4"14"-15540"0"0,-1-2-115 0 0,4 10 37 0 0,-2 0 1 0 0,5 38-1 0 0,-3 5-5372 0 0,-5-61-1278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06T10:41:07.202"/>
    </inkml:context>
    <inkml:brush xml:id="br0">
      <inkml:brushProperty name="width" value="0.025" units="cm"/>
      <inkml:brushProperty name="height" value="0.025" units="cm"/>
      <inkml:brushProperty name="color" value="#F6630D"/>
    </inkml:brush>
  </inkml:definitions>
  <inkml:trace contextRef="#ctx0" brushRef="#br0">15 21 0 0 0,'0'0'14252'0'0,"-3"-5"-13562"0"0,1 1-1024 0 0,-5-8 2296 0 0,4 35 16 0 0,4-16-1972 0 0,0 0 0 0 0,0 0 0 0 0,0 0 0 0 0,1 0 0 0 0,3 7 0 0 0,5 24 90 0 0,9 35 964 0 0,-17-68-742 0 0,-1-5-284 0 0,1-13-1182 0 0,-1-18-8571 0 0,-1 24 494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06T10:41:11.603"/>
    </inkml:context>
    <inkml:brush xml:id="br0">
      <inkml:brushProperty name="width" value="0.025" units="cm"/>
      <inkml:brushProperty name="height" value="0.025" units="cm"/>
      <inkml:brushProperty name="color" value="#33CCFF"/>
    </inkml:brush>
  </inkml:definitions>
  <inkml:trace contextRef="#ctx0" brushRef="#br0">25 5 15747 0 0,'0'0'11644'0'0,"0"-4"-9270"0"0,0 21-2042 0 0,-2-1 0 0 0,-5 25 1 0 0,4-25-248 0 0,0 1 1 0 0,0 24 0 0 0,3-37-64 0 0,-1-1 16 0 0,1 1-1 0 0,0 0 0 0 0,1 0 1 0 0,-1-1-1 0 0,1 1 0 0 0,1 5 1 0 0,-2-8-33 0 0,1 0 1 0 0,-1 0 0 0 0,1 0-1 0 0,0 0 1 0 0,-1-1-1 0 0,1 1 1 0 0,0 0 0 0 0,-1 0-1 0 0,1 0 1 0 0,0-1-1 0 0,0 1 1 0 0,-1 0 0 0 0,1-1-1 0 0,0 1 1 0 0,0-1 0 0 0,0 1-1 0 0,0-1 1 0 0,0 1-1 0 0,0-1 1 0 0,0 0 0 0 0,0 0-1 0 0,0 1 1 0 0,0-1-1 0 0,0 0 1 0 0,0 0 0 0 0,0 0-1 0 0,0 0 1 0 0,2 0-1 0 0,-1-30 181 0 0,-2 29-181 0 0,0-5 17 0 0,1-1 1 0 0,-2 1-1 0 0,1-1 1 0 0,-1 1 0 0 0,0-1-1 0 0,0 1 1 0 0,-1 0-1 0 0,1-1 1 0 0,-5-8-1 0 0,-13-40 211 0 0,13 45 126 0 0,7 20-137 0 0,0-2-270 0 0,11 42 68 0 0,-5-27-11 0 0,9 21-27 0 0,-14-92 2 0 0,-2 39 6 0 0,1 3 12 0 0,-1-1 1 0 0,0 1 0 0 0,0-1 0 0 0,-1 1-1 0 0,0-1 1 0 0,0 1 0 0 0,0 0 0 0 0,-1-1-1 0 0,-3-6 1 0 0,5 13-2 0 0,-1 0 1 0 0,1 1-1 0 0,-1-1 1 0 0,1 1-1 0 0,0-1 1 0 0,-1 1-1 0 0,1-1 1 0 0,0 1-1 0 0,0-1 0 0 0,0 1 1 0 0,-1-1-1 0 0,1 1 1 0 0,0-1-1 0 0,0 1 1 0 0,0-1-1 0 0,0 1 1 0 0,0-1-1 0 0,0 1 1 0 0,0 0-1 0 0,0-1 0 0 0,0 1 1 0 0,0-1-1 0 0,0 1 1 0 0,0 0-1 0 0,-1 21-10 0 0,2-1 13 0 0,0-16-13 0 0,0 1 0 0 0,-1 0-1 0 0,0 0 1 0 0,0 0 0 0 0,0-1 0 0 0,-1 1-1 0 0,0 0 1 0 0,0-1 0 0 0,0 1 0 0 0,-4 8-1 0 0,5-14-110 0 0,0 1-1 0 0,0-1 1 0 0,0 0-1 0 0,0 0 0 0 0,0 0 1 0 0,-1 0-1 0 0,1 1 1 0 0,0-1-1 0 0,0 0 0 0 0,1 0 1 0 0,-1 0-1 0 0,0 0 1 0 0,0 1-1 0 0,0-1 0 0 0,0 0 1 0 0,0 0-1 0 0,0 0 1 0 0,0 0-1 0 0,0 1 0 0 0,0-1 1 0 0,0 0-1 0 0,0 0 1 0 0,0 0-1 0 0,0 0 1 0 0,1 0-1 0 0,-1 1 0 0 0,0-1 1 0 0,0 0-1 0 0,0 0 1 0 0,0 0-1 0 0,0 0 0 0 0,1 0 1 0 0,-1 0-1 0 0,0 0 1 0 0,0 0-1 0 0,0 0 0 0 0,0 0 1 0 0,1 1-1 0 0,-1-1 1 0 0,0 0-1 0 0,0 0 1 0 0,0 0-1 0 0,0 0 0 0 0,1 0 1 0 0,-1 0-1 0 0,0 0 1 0 0,0 0-1 0 0,0 0 0 0 0,1-1 1 0 0,10 2-4861 0 0,-9-1 3246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06T10:41:12.240"/>
    </inkml:context>
    <inkml:brush xml:id="br0">
      <inkml:brushProperty name="width" value="0.025" units="cm"/>
      <inkml:brushProperty name="height" value="0.025" units="cm"/>
      <inkml:brushProperty name="color" value="#33CCFF"/>
    </inkml:brush>
  </inkml:definitions>
  <inkml:trace contextRef="#ctx0" brushRef="#br0">1 0 0 0 0,'0'0'0'0'0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06T10:41:12.687"/>
    </inkml:context>
    <inkml:brush xml:id="br0">
      <inkml:brushProperty name="width" value="0.025" units="cm"/>
      <inkml:brushProperty name="height" value="0.025" units="cm"/>
      <inkml:brushProperty name="color" value="#33CCFF"/>
    </inkml:brush>
  </inkml:definitions>
  <inkml:trace contextRef="#ctx0" brushRef="#br0">1 176 0 0 0,'26'-29'2166'0'0,"-18"15"6464"0"0,-5 0-2657 0 0,-2 14-5712 0 0,-1-1-1 0 0,0 1 1 0 0,0 0 0 0 0,0-1 0 0 0,0 1-1 0 0,0 0 1 0 0,0 0 0 0 0,0-1 0 0 0,0 1-1 0 0,0 0 1 0 0,0-1 0 0 0,0 1-1 0 0,0 0 1 0 0,0-1 0 0 0,0 1 0 0 0,0 0-1 0 0,0-1 1 0 0,0 1 0 0 0,0 0 0 0 0,0 0-1 0 0,-1-1 1 0 0,1 1 0 0 0,0 0 0 0 0,0 0-1 0 0,0-1 1 0 0,0 1 0 0 0,-1 0-1 0 0,1 0 1 0 0,0-1 0 0 0,0 1 0 0 0,-1 0-1 0 0,-7 8 3671 0 0,6-4-4524 0 0,-1 1 686 0 0,0-1 0 0 0,0 1 0 0 0,1 0 0 0 0,0 0 0 0 0,0 0 0 0 0,-2 7 0 0 0,4-10-94 0 0,-1 0 1 0 0,0 0-1 0 0,1 0 1 0 0,0 1-1 0 0,0-1 0 0 0,-1 0 1 0 0,1 0-1 0 0,0 1 1 0 0,1-1-1 0 0,-1 0 0 0 0,0 1 1 0 0,1-1-1 0 0,-1 0 1 0 0,1 0-1 0 0,0 0 0 0 0,0 0 1 0 0,1 4-1 0 0,0-5-7 0 0,-1 1 0 0 0,1 0 0 0 0,0-1 0 0 0,0 0 0 0 0,0 1 0 0 0,0-1 0 0 0,0 0 0 0 0,0 0 0 0 0,0 0 0 0 0,0 0 0 0 0,0 0 0 0 0,1 0 0 0 0,-1-1 0 0 0,0 1 0 0 0,1-1 0 0 0,-1 1 0 0 0,0-1 0 0 0,1 0 0 0 0,-1 0 0 0 0,0 0 0 0 0,1 0 0 0 0,3-2 0 0 0,2 1 4 0 0,-1 0 0 0 0,0-1-1 0 0,0 0 1 0 0,0-1 0 0 0,13-6 0 0 0,-13 5 21 0 0,0-1 1 0 0,0 0 0 0 0,0 0-1 0 0,-1-1 1 0 0,0 0 0 0 0,0 0-1 0 0,0-1 1 0 0,-1 1 0 0 0,7-12-1 0 0,-8 12 34 0 0,-1 1-1 0 0,0-1 1 0 0,0 0-1 0 0,-1 1 1 0 0,1-1-1 0 0,-1 0 0 0 0,-1-1 1 0 0,1 1-1 0 0,-1 0 1 0 0,0 0-1 0 0,-1-1 1 0 0,1 1-1 0 0,-2-10 1 0 0,1 14-9 0 0,-1 0 0 0 0,0 0 0 0 0,1-1 1 0 0,-1 1-1 0 0,0 0 0 0 0,0 0 0 0 0,0 0 0 0 0,0 0 1 0 0,-1 1-1 0 0,1-1 0 0 0,-1 0 0 0 0,1 0 0 0 0,-1 1 1 0 0,1-1-1 0 0,-1 1 0 0 0,0-1 0 0 0,0 1 0 0 0,0 0 1 0 0,0 0-1 0 0,0 0 0 0 0,0 0 0 0 0,0 0 0 0 0,0 0 1 0 0,0 0-1 0 0,0 1 0 0 0,0-1 0 0 0,-1 1 0 0 0,1-1 1 0 0,0 1-1 0 0,0 0 0 0 0,-1 0 0 0 0,-1 0 0 0 0,-3 0 25 0 0,1 0 0 0 0,-1 1 0 0 0,1 0-1 0 0,-1 0 1 0 0,1 0 0 0 0,0 1 0 0 0,-1 0 0 0 0,1 0-1 0 0,0 0 1 0 0,-7 4 0 0 0,8-2-5 0 0,-1 0 0 0 0,0 0 1 0 0,1 1-1 0 0,-8 8 0 0 0,12-12-162 0 0,-1 1-1 0 0,1 0 1 0 0,-1-1-1 0 0,1 1 1 0 0,0 0-1 0 0,0 0 1 0 0,0 0-1 0 0,0 0 1 0 0,0 0-1 0 0,0 0 1 0 0,0 0-1 0 0,1 0 1 0 0,-1 0 0 0 0,1 1-1 0 0,0-1 1 0 0,-1 0-1 0 0,1 0 1 0 0,0 5-1 0 0,1-7-104 0 0,-1 1 0 0 0,1 0-1 0 0,-1 0 1 0 0,1 0 0 0 0,0 0-1 0 0,-1-1 1 0 0,1 1 0 0 0,0 0 0 0 0,-1-1-1 0 0,1 1 1 0 0,0 0 0 0 0,0-1 0 0 0,0 1-1 0 0,0-1 1 0 0,-1 1 0 0 0,1-1-1 0 0,0 0 1 0 0,2 1 0 0 0,9 3-3321 0 0,-2-2-4368 0 0,0-1-4334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06T10:41:13.187"/>
    </inkml:context>
    <inkml:brush xml:id="br0">
      <inkml:brushProperty name="width" value="0.025" units="cm"/>
      <inkml:brushProperty name="height" value="0.025" units="cm"/>
      <inkml:brushProperty name="color" value="#33CCFF"/>
    </inkml:brush>
  </inkml:definitions>
  <inkml:trace contextRef="#ctx0" brushRef="#br0">1 1 16444 0 0,'0'0'13766'0'0,"2"2"-13591"0"0,0 1-141 0 0,1 0-1 0 0,-1 0 1 0 0,0 0-1 0 0,-1 0 1 0 0,1 0-1 0 0,0 1 1 0 0,-1-1-1 0 0,0 1 1 0 0,0-1-1 0 0,0 1 1 0 0,0 0-1 0 0,0-1 1 0 0,-1 7-1 0 0,5 14 21 0 0,-1-5 11 0 0,-4-15-26 0 0,1 0 0 0 0,-1-1 0 0 0,1 1 0 0 0,0 0 1 0 0,1 0-1 0 0,-1 0 0 0 0,0-1 0 0 0,4 5 0 0 0,-4-2 1428 0 0,-4-5-1714 0 0,-1-1-4214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06T10:20:14.131"/>
    </inkml:context>
    <inkml:brush xml:id="br0">
      <inkml:brushProperty name="width" value="0.05" units="cm"/>
      <inkml:brushProperty name="height" value="0.3" units="cm"/>
      <inkml:brushProperty name="color" value="#E71224"/>
      <inkml:brushProperty name="inkEffects" value="pencil"/>
    </inkml:brush>
  </inkml:definitions>
  <inkml:trace contextRef="#ctx0" brushRef="#br0">27 1 5233 180000 90000,'0'0'1576'0'0,"0"0"-343"0"0,0 0-57 0 0,0 0-104 0 0,0 0-88 1540-33009,0 0-79-1540 33009,0 0-89 0 0,0 0-48 0 0,0 0-64 0 0,0 0-104 0 0,0 0-104 0 0,0 0-128 0 0,-4 1-96 0 0,-2 1-136 0 0,1 0-136 0 0,0-1-168 0 0,2 1-264 0 0,1-2-392 0 0,1 1-488 0 0,1-1-440 0 0,1 0-849 0 0,0-1-2296 0 0,1 0 544 0 0,0-1 4353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06T10:41:14.797"/>
    </inkml:context>
    <inkml:brush xml:id="br0">
      <inkml:brushProperty name="width" value="0.025" units="cm"/>
      <inkml:brushProperty name="height" value="0.025" units="cm"/>
      <inkml:brushProperty name="color" value="#33CCFF"/>
    </inkml:brush>
  </inkml:definitions>
  <inkml:trace contextRef="#ctx0" brushRef="#br0">0 1 0 0 0,'0'0'0'0'0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06T10:41:16.598"/>
    </inkml:context>
    <inkml:brush xml:id="br0">
      <inkml:brushProperty name="width" value="0.025" units="cm"/>
      <inkml:brushProperty name="height" value="0.025" units="cm"/>
      <inkml:brushProperty name="color" value="#33CCFF"/>
    </inkml:brush>
  </inkml:definitions>
  <inkml:trace contextRef="#ctx0" brushRef="#br0">9 38 5489 0 0,'0'0'20144'0'0,"-8"-1"-17012"0"0,8 4-2977 0 0,1 0 1 0 0,-1-1-1 0 0,1 1 1 0 0,-1-1-1 0 0,1 1 1 0 0,0-1-1 0 0,0 0 1 0 0,2 4-1 0 0,5 13 63 0 0,-3 1-48 0 0,1 2 12 0 0,-1 1 0 0 0,-1 0 0 0 0,2 40 0 0 0,-7-42-47 0 0,0 0 85 0 0,1-21-206 0 0,0 0 1 0 0,0 0 0 0 0,0 0-1 0 0,0 0 1 0 0,0 0 0 0 0,0 0-1 0 0,0 0 1 0 0,0 0 0 0 0,0 0-1 0 0,1 0 1 0 0,-1 0 0 0 0,0 0-1 0 0,0 0 1 0 0,0 0 0 0 0,0 0-1 0 0,0 0 1 0 0,0 0 0 0 0,0 0-1 0 0,0 0 1 0 0,1 0 0 0 0,-1 0-1 0 0,0 0 1 0 0,0 0 0 0 0,0 0 0 0 0,0 0-1 0 0,0 0 1 0 0,0 0 0 0 0,0 0-1 0 0,0 0 1 0 0,8-26 25 0 0,-1 0 1 0 0,5-43-1 0 0,-9 47 26 0 0,-2 0 0 0 0,0 0 0 0 0,-1 0-1 0 0,-1 1 1 0 0,-5-23 0 0 0,16 95-33 0 0,2 8 14 0 0,-2 0 1 0 0,2 76 0 0 0,-14-134-436 0 0,-1-7-593 0 0,-2-10-1655 0 0,4-9-4083 0 0,1 17 2334 0 0,0-5-8712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06T10:41:17.326"/>
    </inkml:context>
    <inkml:brush xml:id="br0">
      <inkml:brushProperty name="width" value="0.025" units="cm"/>
      <inkml:brushProperty name="height" value="0.025" units="cm"/>
      <inkml:brushProperty name="color" value="#33CCFF"/>
    </inkml:brush>
  </inkml:definitions>
  <inkml:trace contextRef="#ctx0" brushRef="#br0">16 76 3217 0 0,'0'0'25000'0'0,"-1"-13"-24287"0"0,-2-49 495 0 0,-6 100 431 0 0,8 11-1459 0 0,-1-27-130 0 0,2-1 0 0 0,0 1 1 0 0,2-1-1 0 0,4 24 0 0 0,0-30-35 0 0,0 7 21 0 0,-6-22-47 0 0,2 0 2 0 0,-2-17-39 0 0,7-100 69 0 0,1-1 95 0 0,-8 117-92 0 0,1 3 29 0 0,0 10 97 0 0,1 18 62 0 0,-3 12-307 0 0,0-22-196 0 0,0 0 0 0 0,4 28 0 0 0,-3-47 182 0 0,1-1 1 0 0,-1 0 0 0 0,0 1-1 0 0,0-1 1 0 0,0 1-1 0 0,0-1 1 0 0,0 0 0 0 0,1 1-1 0 0,-1-1 1 0 0,0 0-1 0 0,0 1 1 0 0,1-1 0 0 0,-1 0-1 0 0,0 1 1 0 0,0-1-1 0 0,1 0 1 0 0,-1 0 0 0 0,0 1-1 0 0,1-1 1 0 0,-1 0-1 0 0,0 0 1 0 0,1 0 0 0 0,-1 0-1 0 0,1 1 1 0 0,-1-1-1 0 0,0 0 1 0 0,1 0 0 0 0,0 0-1 0 0,4 1-5609 0 0,-4-1 5298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06T10:41:18.044"/>
    </inkml:context>
    <inkml:brush xml:id="br0">
      <inkml:brushProperty name="width" value="0.025" units="cm"/>
      <inkml:brushProperty name="height" value="0.025" units="cm"/>
      <inkml:brushProperty name="color" value="#33CCFF"/>
    </inkml:brush>
  </inkml:definitions>
  <inkml:trace contextRef="#ctx0" brushRef="#br0">6 30 7522 0 0,'0'0'22039'0'0,"-1"11"-21764"0"0,1-3-254 0 0,-4 72 570 0 0,4-71-536 0 0,0-1 0 0 0,1 0-1 0 0,0 0 1 0 0,1 1-1 0 0,0-1 1 0 0,0 0 0 0 0,1 0-1 0 0,5 12 1 0 0,-8-19-57 0 0,0-1 0 0 0,0 0 0 0 0,0 0 0 0 0,0 1 0 0 0,1-1-1 0 0,-1 0 1 0 0,0 0 0 0 0,0 0 0 0 0,0 1 0 0 0,0-1 0 0 0,0 0 0 0 0,0 0 0 0 0,1 0 0 0 0,-1 1 0 0 0,0-1 0 0 0,0 0 0 0 0,0 0-1 0 0,0 0 1 0 0,1 0 0 0 0,-1 0 0 0 0,0 1 0 0 0,0-1 0 0 0,0 0 0 0 0,1 0 0 0 0,-1 0 0 0 0,0 0 0 0 0,0 0 0 0 0,1 0 0 0 0,-1 0 0 0 0,0 0-1 0 0,0 0 1 0 0,0 0 0 0 0,1 0 0 0 0,-1 0 0 0 0,0 0 0 0 0,0 0 0 0 0,1 0 0 0 0,-1 0 0 0 0,0 0 0 0 0,0 0 0 0 0,1 0 0 0 0,-1 0-1 0 0,6-12-71 0 0,-1-17 21 0 0,3-44 90 0 0,-3 38 99 0 0,0-35 0 0 0,-5 70 81 0 0,0 29 776 0 0,0 11-885 0 0,-1 1 0 0 0,-2-1 0 0 0,-9 43 0 0 0,10-73-212 0 0,3-6-2155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06T10:41:18.819"/>
    </inkml:context>
    <inkml:brush xml:id="br0">
      <inkml:brushProperty name="width" value="0.025" units="cm"/>
      <inkml:brushProperty name="height" value="0.025" units="cm"/>
      <inkml:brushProperty name="color" value="#33CCFF"/>
    </inkml:brush>
  </inkml:definitions>
  <inkml:trace contextRef="#ctx0" brushRef="#br0">33 81 10642 0 0,'0'0'20146'0'0,"-4"0"-19783"0"0,3 0-346 0 0,0 0 0 0 0,0 0 0 0 0,0 0 0 0 0,0 0 0 0 0,1 0 0 0 0,-1 0 0 0 0,0 0 0 0 0,0 0 0 0 0,0 0 0 0 0,0 1 0 0 0,0-1 0 0 0,0 0 0 0 0,1 1 0 0 0,-1-1 0 0 0,0 0 0 0 0,0 1 0 0 0,1-1 0 0 0,-1 1 1 0 0,0-1-1 0 0,0 1 0 0 0,1 0 0 0 0,-1-1 0 0 0,1 1 0 0 0,-1 0 0 0 0,0 1 0 0 0,0 0 6 0 0,0 1 0 0 0,0-1 0 0 0,0 1 0 0 0,0-1 0 0 0,1 1 1 0 0,-1 0-1 0 0,1-1 0 0 0,-1 1 0 0 0,1 0 0 0 0,0 3 0 0 0,0 14 27 0 0,-1-11-31 0 0,1 1 0 0 0,0-1 0 0 0,1 0 0 0 0,0 0 1 0 0,0 0-1 0 0,5 16 0 0 0,0-1 5 0 0,-5-21-63 0 0,0-11-11 0 0,0-2 27 0 0,2-14 9 0 0,2-14 22 0 0,-2-2 1 0 0,-4-71 0 0 0,-2 93 41 0 0,2 25 222 0 0,2 31 5 0 0,2 29-215 0 0,6 95 88 0 0,-9-162-152 0 0,0 1 0 0 0,0 0 0 0 0,0 0 0 0 0,0 0 1 0 0,0-1-1 0 0,0 1 0 0 0,0 0 0 0 0,0 0 0 0 0,1 0 0 0 0,-1-1 0 0 0,0 1 0 0 0,0 0 0 0 0,1 0 1 0 0,-1-1-1 0 0,1 1 0 0 0,-1 0 0 0 0,0 0 0 0 0,2 0 0 0 0,3-12-80 0 0,1-28-71 0 0,3-110-2009 0 0,-1 138-5559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06T10:41:19.532"/>
    </inkml:context>
    <inkml:brush xml:id="br0">
      <inkml:brushProperty name="width" value="0.025" units="cm"/>
      <inkml:brushProperty name="height" value="0.025" units="cm"/>
      <inkml:brushProperty name="color" value="#33CCFF"/>
    </inkml:brush>
  </inkml:definitions>
  <inkml:trace contextRef="#ctx0" brushRef="#br0">14 56 17172 0 0,'0'0'12410'0'0,"-2"-3"-12006"0"0,-7-3-151 0 0,7 10-9 0 0,5 23 95 0 0,0-7-320 0 0,1 18 116 0 0,10 39 0 0 0,-14-75-129 0 0,8 1-66 0 0,-7-5 62 0 0,0 0 0 0 0,0 0 0 0 0,0-1 1 0 0,0 1-1 0 0,0-1 0 0 0,0 1 0 0 0,-1-1 0 0 0,1 1 0 0 0,-1-1 0 0 0,1-4 0 0 0,8-36 22 0 0,-7 34-18 0 0,0 0 0 0 0,0-1 1 0 0,1-17-1 0 0,2-62 84 0 0,-5 89 134 0 0,1 2-145 0 0,-1-1 0 0 0,1 1 0 0 0,0-1 0 0 0,0 1 1 0 0,0 0-1 0 0,-1-1 0 0 0,1 1 0 0 0,-1 0 0 0 0,1-1 1 0 0,-1 1-1 0 0,0 0 0 0 0,0 0 0 0 0,0 2 0 0 0,0 29 58 0 0,-1-17-63 0 0,-12 113-1703 0 0,25-132-7927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06T10:41:20.274"/>
    </inkml:context>
    <inkml:brush xml:id="br0">
      <inkml:brushProperty name="width" value="0.025" units="cm"/>
      <inkml:brushProperty name="height" value="0.025" units="cm"/>
      <inkml:brushProperty name="color" value="#33CCFF"/>
    </inkml:brush>
  </inkml:definitions>
  <inkml:trace contextRef="#ctx0" brushRef="#br0">5 53 9994 0 0,'0'0'18419'0'0,"-4"-6"-17071"0"0,5 31-380 0 0,8 46-1 0 0,0-10-695 0 0,-9-60-270 0 0,0 0-1 0 0,0 0 1 0 0,0 1 0 0 0,0-1-1 0 0,1 0 1 0 0,-1 0 0 0 0,0 0-1 0 0,1 0 1 0 0,-1 0 0 0 0,1 0-1 0 0,-1 0 1 0 0,1 0-1 0 0,0 0 1 0 0,-1 0 0 0 0,1 0-1 0 0,0 0 1 0 0,0 0 0 0 0,-1 0-1 0 0,1 0 1 0 0,0-1 0 0 0,2 2-1 0 0,-2-2-5 0 0,-1 0 1 0 0,1 0-1 0 0,0 1 0 0 0,-1-1 1 0 0,1 0-1 0 0,0-1 0 0 0,0 1 1 0 0,-1 0-1 0 0,1 0 0 0 0,0 0 1 0 0,0 0-1 0 0,-1-1 0 0 0,1 1 1 0 0,0 0-1 0 0,-1 0 0 0 0,1-1 1 0 0,0 1-1 0 0,-1-1 0 0 0,1 1 1 0 0,-1-1-1 0 0,1 1 0 0 0,-1-1 1 0 0,1 1-1 0 0,-1-1 0 0 0,1 1 1 0 0,-1-1-1 0 0,1 1 0 0 0,-1-1 1 0 0,0 0-1 0 0,1 1 0 0 0,-1-1 1 0 0,0 0-1 0 0,0 1 0 0 0,1-1 1 0 0,-1-1-1 0 0,5-13-20 0 0,-2-1 0 0 0,1 1-1 0 0,-2-1 1 0 0,0 0 0 0 0,-1 0 0 0 0,-1-27-1 0 0,0 33 19 0 0,0-55 57 0 0,0 65-2 0 0,0 27 425 0 0,0 5-406 0 0,1-15-93 0 0,-1 0 1 0 0,0 0 0 0 0,-2 1 0 0 0,-5 28-1 0 0,7-40-4031 0 0,6-13-6523 0 0,-4 5 7021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06T10:41:20.896"/>
    </inkml:context>
    <inkml:brush xml:id="br0">
      <inkml:brushProperty name="width" value="0.025" units="cm"/>
      <inkml:brushProperty name="height" value="0.025" units="cm"/>
      <inkml:brushProperty name="color" value="#33CCFF"/>
    </inkml:brush>
  </inkml:definitions>
  <inkml:trace contextRef="#ctx0" brushRef="#br0">43 21 11522 0 0,'0'0'15757'0'0,"-7"4"-15401"0"0,-21 13-53 0 0,27-16-275 0 0,0 0 0 0 0,1 0 0 0 0,-1 0 0 0 0,0 0 0 0 0,0 1 0 0 0,1-1 0 0 0,-1 0-1 0 0,1 0 1 0 0,-1 1 0 0 0,1-1 0 0 0,0 0 0 0 0,0 1 0 0 0,-1-1 0 0 0,1 0 0 0 0,0 1 0 0 0,0-1 0 0 0,0 0 0 0 0,0 1 0 0 0,0-1 0 0 0,1 0 0 0 0,-1 1 0 0 0,0-1-1 0 0,1 0 1 0 0,0 2 0 0 0,0 2 103 0 0,21 107 1487 0 0,-18-94-1497 0 0,-3-31-350 0 0,-10-183-104 0 0,9 195 505 0 0,0 29 668 0 0,0 137-201 0 0,-3-156-261 0 0,1-7-2434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06T10:41:38.823"/>
    </inkml:context>
    <inkml:brush xml:id="br0">
      <inkml:brushProperty name="width" value="0.025" units="cm"/>
      <inkml:brushProperty name="height" value="0.025" units="cm"/>
      <inkml:brushProperty name="color" value="#F6630D"/>
    </inkml:brush>
  </inkml:definitions>
  <inkml:trace contextRef="#ctx0" brushRef="#br0">14 84 1904 0 0,'0'0'16839'0'0,"-4"0"-11872"0"0,-1 41-3740 0 0,4-34-1076 0 0,0 0 0 0 0,0 1 0 0 0,0-1 0 0 0,1 0 0 0 0,0 0-1 0 0,0 1 1 0 0,3 11 0 0 0,-3-19-140 0 0,0 1 0 0 0,0-1-1 0 0,0 1 1 0 0,1-1-1 0 0,-1 1 1 0 0,0-1 0 0 0,0 1-1 0 0,1-1 1 0 0,-1 1 0 0 0,0-1-1 0 0,1 1 1 0 0,-1-1 0 0 0,1 0-1 0 0,-1 1 1 0 0,0-1-1 0 0,1 0 1 0 0,-1 1 0 0 0,1-1-1 0 0,-1 0 1 0 0,1 1 0 0 0,-1-1-1 0 0,1 0 1 0 0,-1 0 0 0 0,1 0-1 0 0,-1 1 1 0 0,1-1-1 0 0,0 0 1 0 0,18-5 220 0 0,-16 4-177 0 0,1-1 0 0 0,-1 0-1 0 0,0 0 1 0 0,0 0 0 0 0,0 0-1 0 0,-1-1 1 0 0,1 1 0 0 0,3-5-1 0 0,13-19 269 0 0,4-7 157 0 0,-16 22-387 0 0,-5 9-69 0 0,-1 0-1 0 0,0 1 0 0 0,0-1 1 0 0,0 0-1 0 0,0 1 0 0 0,-1-1 1 0 0,1 0-1 0 0,0 0 1 0 0,-1 0-1 0 0,1-3 0 0 0,0 4-9 0 0,0-6 87 0 0,0 1-1 0 0,0-1 1 0 0,-1 0 0 0 0,0 1 0 0 0,0-1-1 0 0,-1-9 1 0 0,0 15-64 0 0,1-1 0 0 0,-1 1 0 0 0,1 0-1 0 0,-1-1 1 0 0,1 1 0 0 0,-1-1 0 0 0,0 1-1 0 0,0 0 1 0 0,0 0 0 0 0,0-1 0 0 0,0 1-1 0 0,0 0 1 0 0,0 0 0 0 0,0 0 0 0 0,0 0-1 0 0,-1 0 1 0 0,1 1 0 0 0,0-1 0 0 0,-1 0 0 0 0,1 0-1 0 0,0 1 1 0 0,-1-1 0 0 0,1 1 0 0 0,-1-1-1 0 0,1 1 1 0 0,-1 0 0 0 0,1-1 0 0 0,-1 1-1 0 0,1 0 1 0 0,-1 0 0 0 0,0 0 0 0 0,-1 1-1 0 0,-2 0-8 0 0,1 0 0 0 0,-1 0-1 0 0,1 0 1 0 0,0 1-1 0 0,0 0 1 0 0,0 0-1 0 0,0 0 1 0 0,0 0 0 0 0,0 1-1 0 0,0-1 1 0 0,1 1-1 0 0,-1 0 1 0 0,1 0-1 0 0,0 1 1 0 0,-5 5-1 0 0,1-2-352 0 0,8 5-7734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06T10:41:39.504"/>
    </inkml:context>
    <inkml:brush xml:id="br0">
      <inkml:brushProperty name="width" value="0.025" units="cm"/>
      <inkml:brushProperty name="height" value="0.025" units="cm"/>
      <inkml:brushProperty name="color" value="#F6630D"/>
    </inkml:brush>
  </inkml:definitions>
  <inkml:trace contextRef="#ctx0" brushRef="#br0">17 126 11626 0 0,'0'0'15298'0'0,"-7"2"-14429"0"0,16-1-738 0 0,1 0 1 0 0,-1-1-1 0 0,1 0 0 0 0,0 0 1 0 0,9-3-1 0 0,-15 3-87 0 0,0-1-1 0 0,-1 0 1 0 0,1 0-1 0 0,-1 0 1 0 0,1-1-1 0 0,-1 1 1 0 0,1-1-1 0 0,-1 0 1 0 0,0 0-1 0 0,0 0 1 0 0,0 0-1 0 0,0 0 1 0 0,0-1-1 0 0,-1 1 1 0 0,1-1-1 0 0,3-5 1 0 0,-5 6 18 0 0,0-1-1 0 0,0 0 1 0 0,0 0 0 0 0,0 1 0 0 0,-1-1-1 0 0,1 0 1 0 0,-1 0 0 0 0,0 0 0 0 0,0 0-1 0 0,0 0 1 0 0,0 0 0 0 0,0 1 0 0 0,0-1-1 0 0,-1 0 1 0 0,0 0 0 0 0,1 0-1 0 0,-1 0 1 0 0,0 1 0 0 0,-1-1 0 0 0,1 0-1 0 0,0 1 1 0 0,-1-1 0 0 0,1 1 0 0 0,-1 0-1 0 0,0-1 1 0 0,0 1 0 0 0,0 0 0 0 0,0 0-1 0 0,0 0 1 0 0,0 0 0 0 0,0 0 0 0 0,-1 1-1 0 0,-4-4 1 0 0,1 4 2 0 0,0 0 0 0 0,1 1-1 0 0,-1-1 1 0 0,0 1 0 0 0,1 1 0 0 0,-1-1 0 0 0,0 1-1 0 0,-8 1 1 0 0,-1 1 96 0 0,13-3-220 0 0,1 0 0 0 0,0 0 0 0 0,0 0 0 0 0,0 0 0 0 0,-1 1 0 0 0,1-1 1 0 0,0 1-1 0 0,0-1 0 0 0,0 1 0 0 0,0-1 0 0 0,0 1 0 0 0,0-1 1 0 0,0 1-1 0 0,0 0 0 0 0,0 0 0 0 0,0-1 0 0 0,0 1 0 0 0,1 0 1 0 0,-1 0-1 0 0,0 0 0 0 0,1 0 0 0 0,-2 2 0 0 0,-2 10-4475 0 0,4 2-3650 0 0,0-7-3983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06T10:20:14.554"/>
    </inkml:context>
    <inkml:brush xml:id="br0">
      <inkml:brushProperty name="width" value="0.05" units="cm"/>
      <inkml:brushProperty name="height" value="0.3" units="cm"/>
      <inkml:brushProperty name="color" value="#E71224"/>
      <inkml:brushProperty name="inkEffects" value="pencil"/>
    </inkml:brush>
  </inkml:definitions>
  <inkml:trace contextRef="#ctx0" brushRef="#br0">0 0 11034 175015 58904,'0'0'1201'0'0,"0"0"-385"0"0,0 0-280 0 0,0 0-264 0 0,0 0-192 0 0,0 0-240 0 0,0 0-376 0 0,0 0-552 0 0,0 0-793 0 0,0 0-823 0 0,0 0-1265 0 0,0 0 368 0 0,0 0 3601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06T10:41:40.523"/>
    </inkml:context>
    <inkml:brush xml:id="br0">
      <inkml:brushProperty name="width" value="0.025" units="cm"/>
      <inkml:brushProperty name="height" value="0.025" units="cm"/>
      <inkml:brushProperty name="color" value="#F6630D"/>
    </inkml:brush>
  </inkml:definitions>
  <inkml:trace contextRef="#ctx0" brushRef="#br0">0 25 10946 0 0,'0'0'17319'0'0,"9"1"-15483"0"0,-8 11-1587 0 0,1 0 0 0 0,1 0 0 0 0,5 16 0 0 0,-8-37-233 0 0,-1 0 0 0 0,-1 0 0 0 0,1 0-1 0 0,-7-16 1 0 0,3 9 40 0 0,0 3 79 0 0,8 35 108 0 0,0 3-200 0 0,-3 36 147 0 0,0-61-182 0 0,0-3-109 0 0,1-1 62 0 0,0 1 0 0 0,-1-1 0 0 0,0 0 0 0 0,0 1 0 0 0,0-5 0 0 0,0 6 48 0 0,0-46-39 0 0,0 30 87 0 0,0 29 95 0 0,-1 15-102 0 0,2 29 508 0 0,-3-55-798 0 0,-1-1-2102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06T10:41:44.425"/>
    </inkml:context>
    <inkml:brush xml:id="br0">
      <inkml:brushProperty name="width" value="0.025" units="cm"/>
      <inkml:brushProperty name="height" value="0.025" units="cm"/>
      <inkml:brushProperty name="color" value="#F6630D"/>
    </inkml:brush>
  </inkml:definitions>
  <inkml:trace contextRef="#ctx0" brushRef="#br0">99 225 9874 0 0,'0'0'14373'0'0,"-1"-2"-13945"0"0,1 1-329 0 0,-1 1 1 0 0,1-1-1 0 0,0 1 1 0 0,0 0-1 0 0,0-1 1 0 0,-1 1 0 0 0,1 0-1 0 0,0-1 1 0 0,-1 1-1 0 0,1 0 1 0 0,0-1-1 0 0,-1 1 1 0 0,1 0 0 0 0,0 0-1 0 0,-1-1 1 0 0,1 1-1 0 0,0 0 1 0 0,-1 0-1 0 0,1 0 1 0 0,-1 0-1 0 0,1-1 1 0 0,0 1 0 0 0,-1 0-1 0 0,1 0 1 0 0,-1 0-1 0 0,1 0 1 0 0,-1 0-1 0 0,1 0 1 0 0,0 0 0 0 0,-1 0-1 0 0,1 0 1 0 0,-1 0-1 0 0,1 0 1 0 0,-1 1-1 0 0,1-1 1 0 0,0 0 0 0 0,-1 0-1 0 0,1 0 1 0 0,-1 1-1 0 0,0 0 22 0 0,0 0-1 0 0,0 0 1 0 0,0 0 0 0 0,0 0-1 0 0,0 0 1 0 0,1 0-1 0 0,-1 0 1 0 0,0 0-1 0 0,0 1 1 0 0,1-1 0 0 0,-1 0-1 0 0,1 1 1 0 0,0-1-1 0 0,-1 0 1 0 0,1 3 0 0 0,-1-2-77 0 0,0 1-12 0 0,0 1 0 0 0,0-1-1 0 0,0 1 1 0 0,1-1 0 0 0,0 1 0 0 0,-1-1-1 0 0,1 1 1 0 0,0-1 0 0 0,1 1 0 0 0,-1-1-1 0 0,1 1 1 0 0,-1-1 0 0 0,1 1-1 0 0,0-1 1 0 0,0 1 0 0 0,3 5 0 0 0,-3-8-26 0 0,0 1 1 0 0,-1-1 0 0 0,1 1 0 0 0,0-1-1 0 0,0 1 1 0 0,0-1 0 0 0,0 0-1 0 0,0 1 1 0 0,0-1 0 0 0,1 0 0 0 0,-1 0-1 0 0,0 0 1 0 0,1 0 0 0 0,-1 0 0 0 0,0 0-1 0 0,1 0 1 0 0,-1-1 0 0 0,1 1-1 0 0,-1 0 1 0 0,1-1 0 0 0,0 1 0 0 0,-1-1-1 0 0,1 0 1 0 0,0 0 0 0 0,-1 1-1 0 0,1-1 1 0 0,0 0 0 0 0,-1 0 0 0 0,4-1-1 0 0,-1 0 12 0 0,1-1 0 0 0,-1 0 0 0 0,1 0 0 0 0,-1-1 0 0 0,0 1-1 0 0,0-1 1 0 0,0 0 0 0 0,0 0 0 0 0,4-4 0 0 0,19-14 114 0 0,-22 18-41 0 0,0-1 0 0 0,0 0-1 0 0,0-1 1 0 0,6-6 0 0 0,-9 9-74 0 0,-1 0 1 0 0,1 0 0 0 0,-1-1-1 0 0,0 1 1 0 0,0-1-1 0 0,0 1 1 0 0,0-1-1 0 0,0 1 1 0 0,0-1-1 0 0,-1 0 1 0 0,1 1 0 0 0,-1-1-1 0 0,0 0 1 0 0,1-3-1 0 0,-1 3-5 0 0,0-3 24 0 0,0-1 0 0 0,0 1 0 0 0,-1-1 0 0 0,0 1-1 0 0,0-1 1 0 0,0 1 0 0 0,-4-10 0 0 0,3 12-33 0 0,1 0 1 0 0,-1 1-1 0 0,0-1 1 0 0,-1 0-1 0 0,1 1 0 0 0,-1-1 1 0 0,0 1-1 0 0,0 0 1 0 0,0 0-1 0 0,0 0 0 0 0,0 0 1 0 0,-1 0-1 0 0,1 1 1 0 0,-1-1-1 0 0,0 1 0 0 0,1 0 1 0 0,-1 0-1 0 0,0 1 1 0 0,-5-2-1 0 0,2 0-3 0 0,0 1 0 0 0,-1 0 0 0 0,1 0 0 0 0,0 1 0 0 0,-1 0 0 0 0,-13-1 0 0 0,18 2 0 0 0,0 0 0 0 0,0 0 0 0 0,-1 0 0 0 0,1 1 0 0 0,0-1 0 0 0,0 1 0 0 0,0 0 0 0 0,-1 0 0 0 0,1 0 0 0 0,0 0 0 0 0,0 0 0 0 0,0 1 0 0 0,1-1 0 0 0,-1 1 0 0 0,0 0 0 0 0,1 0 0 0 0,-6 4 0 0 0,3 1 0 0 0,1 0 0 0 0,-1 0 0 0 0,1 1 0 0 0,1-1 0 0 0,-6 16 0 0 0,7-19 0 0 0,1 0 0 0 0,0 1 0 0 0,0-1 0 0 0,0 1 0 0 0,0-1 0 0 0,1 1 0 0 0,0 0 0 0 0,0-1 0 0 0,0 1 0 0 0,1-1 0 0 0,-1 1 0 0 0,3 7 0 0 0,-1-7 0 0 0,1 0 0 0 0,0 1 0 0 0,1-1 0 0 0,-1-1 0 0 0,1 1 0 0 0,0 0 0 0 0,0-1 0 0 0,6 5 0 0 0,-5-4 0 0 0,0-1 0 0 0,-1 1 0 0 0,0 0 0 0 0,0 0 0 0 0,0 0 0 0 0,5 9 0 0 0,-9-12 0 0 0,1-1 0 0 0,0 0 0 0 0,-1 0 0 0 0,1 1 0 0 0,0-1 0 0 0,0 0 0 0 0,-1 0 0 0 0,1 0 0 0 0,0 0 0 0 0,0 0 0 0 0,0 0 0 0 0,1 0 0 0 0,-1 0 0 0 0,0-1 0 0 0,0 1 0 0 0,0 0 0 0 0,1-1 0 0 0,-1 1 0 0 0,0 0 0 0 0,1-1 0 0 0,-1 0 0 0 0,0 1 0 0 0,1-1 0 0 0,-1 0 0 0 0,0 0 0 0 0,1 0 0 0 0,-1 0 0 0 0,1 0 0 0 0,-1 0 0 0 0,1 0 0 0 0,-1 0 0 0 0,3-1 0 0 0,3-1 0 0 0,0-1 0 0 0,1 1 0 0 0,-1-2 0 0 0,12-6 0 0 0,-5 3 0 0 0,-10 4 0 0 0,0 0 0 0 0,0 0 0 0 0,0 0 0 0 0,0 0 0 0 0,0-1 0 0 0,-1 0 0 0 0,0 1 0 0 0,0-1 0 0 0,0-1 0 0 0,0 1 0 0 0,0 0 0 0 0,-1-1 0 0 0,1 1 0 0 0,-1-1 0 0 0,2-7 0 0 0,-1 0 0 0 0,1 0 0 0 0,-2 0 0 0 0,0 0 0 0 0,0 0 0 0 0,-1-18 0 0 0,-1 29 0 0 0,-1 0 0 0 0,1-1 0 0 0,-1 1 0 0 0,1 0 0 0 0,-1-1 0 0 0,1 1 0 0 0,-1 0 0 0 0,0 0 0 0 0,0 0 0 0 0,0-1 0 0 0,0 1 0 0 0,1 0 0 0 0,-2 0 0 0 0,1 0 0 0 0,0 0 0 0 0,0 1 0 0 0,0-1 0 0 0,0 0 0 0 0,0 0 0 0 0,-1 1 0 0 0,-1-2 0 0 0,-34-12 0 0 0,33 13 0 0 0,-28-11 0 0 0,21 7 0 0 0,0 1 0 0 0,-1 0 0 0 0,1 1 0 0 0,-1 0 0 0 0,0 1 0 0 0,-20-1 0 0 0,30 3 0 0 0,0 0 0 0 0,0 0 0 0 0,1 0 0 0 0,-1 1 0 0 0,0-1 0 0 0,0 1 0 0 0,1-1 0 0 0,-1 1 0 0 0,0 0 0 0 0,1-1 0 0 0,-1 1 0 0 0,0 0 0 0 0,1 0 0 0 0,-1 0 0 0 0,1 0 0 0 0,-1 1 0 0 0,1-1 0 0 0,0 0 0 0 0,0 1 0 0 0,-1-1 0 0 0,1 0 0 0 0,0 1 0 0 0,0-1 0 0 0,0 1 0 0 0,1 0 0 0 0,-1-1 0 0 0,0 1 0 0 0,1 0 0 0 0,-1 0 0 0 0,1-1 0 0 0,-1 1 0 0 0,1 0 0 0 0,0 0 0 0 0,0 0 0 0 0,0 3 0 0 0,-1 7 0 0 0,2 0 0 0 0,-1 0 0 0 0,2 0 0 0 0,2 15 0 0 0,-1-8 0 0 0,-2-14 0 0 0,-1 0 0 0 0,1 0 0 0 0,0 0 0 0 0,1-1 0 0 0,-1 1 0 0 0,1 0 0 0 0,0 0 0 0 0,4 6 0 0 0,-4-8 0 0 0,0 0 0 0 0,1 0 0 0 0,-1-1 0 0 0,1 1 0 0 0,0-1 0 0 0,-1 1 0 0 0,1-1 0 0 0,0 0 0 0 0,0-1 0 0 0,1 1 0 0 0,-1 0 0 0 0,0-1 0 0 0,1 0 0 0 0,4 2 0 0 0,-2-2 0 0 0,0 1 0 0 0,0-2 0 0 0,0 1 0 0 0,0-1 0 0 0,0 0 0 0 0,0 0 0 0 0,0 0 0 0 0,7-2 0 0 0,-9 1 0 0 0,0-1 0 0 0,0 1 0 0 0,-1-1 0 0 0,1 0 0 0 0,0 0 0 0 0,0 0 0 0 0,-1-1 0 0 0,0 1 0 0 0,1-1 0 0 0,4-6 0 0 0,3-1 0 0 0,-9 9 0 0 0,-1-1 0 0 0,1 1 0 0 0,-1-1 0 0 0,1 0 0 0 0,-1 0 0 0 0,0 0 0 0 0,0 0 0 0 0,0 0 0 0 0,0 0 0 0 0,0 0 0 0 0,-1 0 0 0 0,1-1 0 0 0,-1 1 0 0 0,1-3 0 0 0,1-34 0 0 0,-2 29 0 0 0,-1-1 0 0 0,-1 1 0 0 0,0-1 0 0 0,0 1 0 0 0,-1-1 0 0 0,-1 1 0 0 0,-5-12 0 0 0,-2-8 0 0 0,9 26 0 0 0,1 0 0 0 0,-1 0 0 0 0,0 0 0 0 0,0 1 0 0 0,0-1 0 0 0,0 1 0 0 0,-1-1 0 0 0,1 1 0 0 0,-1 0 0 0 0,0 0 0 0 0,0 0 0 0 0,0 0 0 0 0,0 1 0 0 0,-1-1 0 0 0,-5-2 0 0 0,8 4 0 0 0,-1 0 0 0 0,0 0 0 0 0,0 0 0 0 0,0 1 0 0 0,1-1 0 0 0,-1 0 0 0 0,0 1 0 0 0,0 0 0 0 0,0-1 0 0 0,0 1 0 0 0,0 0 0 0 0,0 0 0 0 0,0 0 0 0 0,0 0 0 0 0,0 1 0 0 0,0-1 0 0 0,0 0 0 0 0,0 1 0 0 0,0-1 0 0 0,1 1 0 0 0,-1 0 0 0 0,0 0 0 0 0,0-1 0 0 0,0 1 0 0 0,1 1 0 0 0,-1-1 0 0 0,1 0 0 0 0,-1 0 0 0 0,1 0 0 0 0,-1 1 0 0 0,1-1 0 0 0,0 1 0 0 0,-1-1 0 0 0,1 1 0 0 0,0 0 0 0 0,0-1 0 0 0,-1 4 0 0 0,-9 14 0 0 0,1 1 0 0 0,0 1 0 0 0,-7 25 0 0 0,16-46-51 0 0,1 1 1 0 0,0 0-1 0 0,0 0 0 0 0,-1-1 1 0 0,1 1-1 0 0,0 0 0 0 0,0 0 1 0 0,0 0-1 0 0,0-1 0 0 0,0 1 1 0 0,0 0-1 0 0,0 0 0 0 0,0-1 1 0 0,0 1-1 0 0,0 0 1 0 0,1 1-1 0 0,7 1-2294 0 0,19-10-5364 0 0,-25 6 6976 0 0,8-2-12120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06T10:41:45"/>
    </inkml:context>
    <inkml:brush xml:id="br0">
      <inkml:brushProperty name="width" value="0.025" units="cm"/>
      <inkml:brushProperty name="height" value="0.025" units="cm"/>
      <inkml:brushProperty name="color" value="#F6630D"/>
    </inkml:brush>
  </inkml:definitions>
  <inkml:trace contextRef="#ctx0" brushRef="#br0">0 53 3945 0 0,'0'0'23183'0'0,"2"-9"-22572"0"0,5-35 552 0 0,-6 45-1064 0 0,1-1-1 0 0,-1 1 1 0 0,1 0 0 0 0,-1 0-1 0 0,1 0 1 0 0,-1 0-1 0 0,0 0 1 0 0,1 0 0 0 0,-1 0-1 0 0,0 1 1 0 0,0-1-1 0 0,0 0 1 0 0,0 1-1 0 0,0-1 1 0 0,0 1 0 0 0,0-1-1 0 0,0 1 1 0 0,-1-1-1 0 0,1 1 1 0 0,0 2 0 0 0,1 0 200 0 0,0 1 0 0 0,0 0 0 0 0,-1 0 0 0 0,1 0 0 0 0,0 10 0 0 0,-2-13-726 0 0,0 0-1 0 0,-1 0 0 0 0,1 0 1 0 0,-1 0-1 0 0,0 0 1 0 0,1-1-1 0 0,-1 1 1 0 0,0 0-1 0 0,0 0 1 0 0,0-1-1 0 0,-2 3 1 0 0,-3 8-5857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06T10:41:45.479"/>
    </inkml:context>
    <inkml:brush xml:id="br0">
      <inkml:brushProperty name="width" value="0.025" units="cm"/>
      <inkml:brushProperty name="height" value="0.025" units="cm"/>
      <inkml:brushProperty name="color" value="#F6630D"/>
    </inkml:brush>
  </inkml:definitions>
  <inkml:trace contextRef="#ctx0" brushRef="#br0">13 2 10298 0 0,'0'0'18391'0'0,"-2"-2"-17859"0"0,2 3-514 0 0,0-1 0 0 0,0 0 1 0 0,0 0-1 0 0,0 1 0 0 0,0-1 0 0 0,0 0 0 0 0,0 0 1 0 0,-1 0-1 0 0,1 1 0 0 0,0-1 0 0 0,0 0 0 0 0,0 0 1 0 0,0 0-1 0 0,0 1 0 0 0,0-1 0 0 0,0 0 0 0 0,-1 0 1 0 0,1 0-1 0 0,0 0 0 0 0,0 1 0 0 0,0-1 0 0 0,-1 0 1 0 0,1 0-1 0 0,0 0 0 0 0,0 0 0 0 0,0 0 1 0 0,-1 0-1 0 0,1 0 0 0 0,0 0 0 0 0,0 1 0 0 0,0-1 1 0 0,-1 0-1 0 0,1 0 0 0 0,0 0 0 0 0,0 0 0 0 0,-1 0 1 0 0,1 0-1 0 0,0 0 0 0 0,0 0 0 0 0,-1 0 0 0 0,1-1 1 0 0,0 1-1 0 0,0 0 0 0 0,0 0 0 0 0,-1 0 0 0 0,1 0 1 0 0,0 0-1 0 0,0 0 0 0 0,0 0 0 0 0,-1 0 1 0 0,1-1-1 0 0,0 1 0 0 0,0 0 0 0 0,0 0 0 0 0,0 0 1 0 0,-1 0-1 0 0,1-1 0 0 0,0 1 0 0 0,0 0 0 0 0,0 0 1 0 0,0 0-1 0 0,0-1 0 0 0,1 29 955 0 0,-1-22-958 0 0,6 64 871 0 0,-10-72-5109 0 0,2-3-1677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06T10:41:45.919"/>
    </inkml:context>
    <inkml:brush xml:id="br0">
      <inkml:brushProperty name="width" value="0.025" units="cm"/>
      <inkml:brushProperty name="height" value="0.025" units="cm"/>
      <inkml:brushProperty name="color" value="#F6630D"/>
    </inkml:brush>
  </inkml:definitions>
  <inkml:trace contextRef="#ctx0" brushRef="#br0">1 0 11522 0 0,'0'0'19759'0'0,"0"5"-19556"0"0,0 84 421 0 0,0-50-2763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06T10:41:46.321"/>
    </inkml:context>
    <inkml:brush xml:id="br0">
      <inkml:brushProperty name="width" value="0.025" units="cm"/>
      <inkml:brushProperty name="height" value="0.025" units="cm"/>
      <inkml:brushProperty name="color" value="#F6630D"/>
    </inkml:brush>
  </inkml:definitions>
  <inkml:trace contextRef="#ctx0" brushRef="#br0">18 0 16115 0 0,'0'0'15638'0'0,"-1"7"-15482"0"0,-4 25-17 0 0,1-14-52 0 0,1 1 0 0 0,-1 20-1 0 0,4-23 273 0 0,0-4-3254 0 0,3-23-10201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06T10:41:46.692"/>
    </inkml:context>
    <inkml:brush xml:id="br0">
      <inkml:brushProperty name="width" value="0.025" units="cm"/>
      <inkml:brushProperty name="height" value="0.025" units="cm"/>
      <inkml:brushProperty name="color" value="#F6630D"/>
    </inkml:brush>
  </inkml:definitions>
  <inkml:trace contextRef="#ctx0" brushRef="#br0">21 0 12723 0 0,'0'0'17345'0'0,"-3"8"-17107"0"0,-1 0-127 0 0,1 1 0 0 0,0 0 0 0 0,1-1 0 0 0,0 1 0 0 0,0 0 0 0 0,1 0-1 0 0,0 9 1 0 0,1-9-25 0 0,1 1-1 0 0,0-1 0 0 0,1 0 0 0 0,0 0 0 0 0,0 0 0 0 0,5 11 1 0 0,-3-10-83 0 0,-3-7-1210 0 0,-2-10-8365 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06T10:41:47.046"/>
    </inkml:context>
    <inkml:brush xml:id="br0">
      <inkml:brushProperty name="width" value="0.025" units="cm"/>
      <inkml:brushProperty name="height" value="0.025" units="cm"/>
      <inkml:brushProperty name="color" value="#F6630D"/>
    </inkml:brush>
  </inkml:definitions>
  <inkml:trace contextRef="#ctx0" brushRef="#br0">1 0 17124 0 0,'0'0'13208'0'0,"0"19"-13166"0"0,0 14-55 0 0,2 70-2179 0 0,0-93-2507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06T10:41:56.487"/>
    </inkml:context>
    <inkml:brush xml:id="br0">
      <inkml:brushProperty name="width" value="0.025" units="cm"/>
      <inkml:brushProperty name="height" value="0.025" units="cm"/>
      <inkml:brushProperty name="color" value="#F6630D"/>
    </inkml:brush>
  </inkml:definitions>
  <inkml:trace contextRef="#ctx0" brushRef="#br0">0 1 0 0 0,'0'0'0'0'0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06T10:41:56.841"/>
    </inkml:context>
    <inkml:brush xml:id="br0">
      <inkml:brushProperty name="width" value="0.025" units="cm"/>
      <inkml:brushProperty name="height" value="0.025" units="cm"/>
      <inkml:brushProperty name="color" value="#F6630D"/>
    </inkml:brush>
  </inkml:definitions>
  <inkml:trace contextRef="#ctx0" brushRef="#br0">13 1 0 0 0,'-2'2'0'0'0,"-2"-2"0"0"0</inkml:trace>
  <inkml:trace contextRef="#ctx0" brushRef="#br0" timeOffset="1">1 9 0 0 0,'0'0'0'0'0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06T10:20:14.995"/>
    </inkml:context>
    <inkml:brush xml:id="br0">
      <inkml:brushProperty name="width" value="0.05" units="cm"/>
      <inkml:brushProperty name="height" value="0.3" units="cm"/>
      <inkml:brushProperty name="color" value="#E71224"/>
      <inkml:brushProperty name="inkEffects" value="pencil"/>
    </inkml:brush>
  </inkml:definitions>
  <inkml:trace contextRef="#ctx0" brushRef="#br0">12 10 5369 167994 59448,'0'0'1921'0'0,"0"0"-913"0"0,0 0-384 0 0,0 0-160 0 0,0 0 8 0 0,0 0 32 0 0,0 0 40 0 0,0 0-24 0 0,0 0-55 0 0,0 0-121 0 0,0 0-152 0 0,0 0-104 0 0,0 0-184-484 966,0 0-328 484-966,-2-1-601 0 0,0-1-879 0 0,-1 0-1209 0 0,1 1-1672 0 0,1-1 3617 0 0,0 0 1168 0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06T10:41:58.486"/>
    </inkml:context>
    <inkml:brush xml:id="br0">
      <inkml:brushProperty name="width" value="0.025" units="cm"/>
      <inkml:brushProperty name="height" value="0.025" units="cm"/>
      <inkml:brushProperty name="color" value="#F6630D"/>
    </inkml:brush>
  </inkml:definitions>
  <inkml:trace contextRef="#ctx0" brushRef="#br0">5 6 0 0 0,'-2'-5'0'0'0,"0"6"0"0"0,2 0 0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06T10:41:58.813"/>
    </inkml:context>
    <inkml:brush xml:id="br0">
      <inkml:brushProperty name="width" value="0.025" units="cm"/>
      <inkml:brushProperty name="height" value="0.025" units="cm"/>
      <inkml:brushProperty name="color" value="#F6630D"/>
    </inkml:brush>
  </inkml:definitions>
  <inkml:trace contextRef="#ctx0" brushRef="#br0">14 12 0 0 0,'-9'-3'0'0'0,"9"3"0"0"0,-1 0 0 0 0,1 0 0 0 0,0 0 0 0 0,0 0 0 0 0,0 0 0 0 0,-1 0 0 0 0,1 0 0 0 0,0 0 0 0 0,0 0 0 0 0,0 0 0 0 0,0-1 0 0 0,-1 1 0 0 0,1 0 0 0 0,0 0 0 0 0,0 0 0 0 0,0 0 0 0 0,0 0 0 0 0,0-1 0 0 0,-1 1 0 0 0,1 0 0 0 0,0 0 0 0 0,0 0 0 0 0,0-1 0 0 0,0 1 0 0 0,0 0 0 0 0,0 0 0 0 0,0 0 0 0 0,0-1 0 0 0,0 1 0 0 0,0 0 0 0 0,0 0 0 0 0,0 0 0 0 0,0-1 0 0 0,0 1 0 0 0,0 0 0 0 0,0 0 0 0 0,0-1 0 0 0,0 1 0 0 0,0 0 0 0 0,0 0 0 0 0,0-1 0 0 0,0 1 0 0 0,0-2 0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06T10:20:15.520"/>
    </inkml:context>
    <inkml:brush xml:id="br0">
      <inkml:brushProperty name="width" value="0.05" units="cm"/>
      <inkml:brushProperty name="height" value="0.3" units="cm"/>
      <inkml:brushProperty name="color" value="#E71224"/>
      <inkml:brushProperty name="inkEffects" value="pencil"/>
    </inkml:brush>
  </inkml:definitions>
  <inkml:trace contextRef="#ctx0" brushRef="#br0">3 14 4505 162354 59814,'0'0'2929'0'0,"0"0"-1049"0"0,0 0-368 0 0,0 0 969 0 0,0 0-1497 0 0,0 0-272 0 0,0 0-296 0 0,0 0-232 0 0,0 0-152 0 0,0 0-168 0 0,0 0-232 0 0,0 0-320 0 0,0 0-328 0 0,-1-1-352 0 0,1-1-505 0 0,-1 0-623 0 0,1-1-1105 0 0,0 0-488 0 0,0 0 4089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BE"/>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C235E6-F26E-44D4-82EB-9050ED388CCB}" type="datetimeFigureOut">
              <a:rPr lang="fr-BE" smtClean="0"/>
              <a:t>28-03-23</a:t>
            </a:fld>
            <a:endParaRPr lang="fr-BE"/>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BE"/>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BE"/>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1D1A53-A4F0-4B36-A86A-3D8BDB478995}" type="slidenum">
              <a:rPr lang="fr-BE" smtClean="0"/>
              <a:t>‹N°›</a:t>
            </a:fld>
            <a:endParaRPr lang="fr-BE"/>
          </a:p>
        </p:txBody>
      </p:sp>
    </p:spTree>
    <p:extLst>
      <p:ext uri="{BB962C8B-B14F-4D97-AF65-F5344CB8AC3E}">
        <p14:creationId xmlns:p14="http://schemas.microsoft.com/office/powerpoint/2010/main" val="2983497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1D1D1A53-A4F0-4B36-A86A-3D8BDB478995}" type="slidenum">
              <a:rPr lang="fr-BE" smtClean="0"/>
              <a:t>2</a:t>
            </a:fld>
            <a:endParaRPr lang="fr-BE"/>
          </a:p>
        </p:txBody>
      </p:sp>
    </p:spTree>
    <p:extLst>
      <p:ext uri="{BB962C8B-B14F-4D97-AF65-F5344CB8AC3E}">
        <p14:creationId xmlns:p14="http://schemas.microsoft.com/office/powerpoint/2010/main" val="2780116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1D1D1A53-A4F0-4B36-A86A-3D8BDB478995}" type="slidenum">
              <a:rPr lang="fr-BE" smtClean="0"/>
              <a:t>3</a:t>
            </a:fld>
            <a:endParaRPr lang="fr-BE"/>
          </a:p>
        </p:txBody>
      </p:sp>
    </p:spTree>
    <p:extLst>
      <p:ext uri="{BB962C8B-B14F-4D97-AF65-F5344CB8AC3E}">
        <p14:creationId xmlns:p14="http://schemas.microsoft.com/office/powerpoint/2010/main" val="2045129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Modifiez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fr-BE"/>
          </a:p>
        </p:txBody>
      </p:sp>
      <p:sp>
        <p:nvSpPr>
          <p:cNvPr id="4" name="Espace réservé de la date 3"/>
          <p:cNvSpPr>
            <a:spLocks noGrp="1"/>
          </p:cNvSpPr>
          <p:nvPr>
            <p:ph type="dt" sz="half" idx="10"/>
          </p:nvPr>
        </p:nvSpPr>
        <p:spPr/>
        <p:txBody>
          <a:bodyPr/>
          <a:lstStyle/>
          <a:p>
            <a:fld id="{8017EF11-5C31-404D-8BA4-888BF93DCFB9}" type="datetimeFigureOut">
              <a:rPr lang="fr-BE" smtClean="0"/>
              <a:t>28-03-23</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992019D7-73D6-435C-B4B5-CA12BE080D94}" type="slidenum">
              <a:rPr lang="fr-BE" smtClean="0"/>
              <a:t>‹N°›</a:t>
            </a:fld>
            <a:endParaRPr lang="fr-BE"/>
          </a:p>
        </p:txBody>
      </p:sp>
    </p:spTree>
    <p:extLst>
      <p:ext uri="{BB962C8B-B14F-4D97-AF65-F5344CB8AC3E}">
        <p14:creationId xmlns:p14="http://schemas.microsoft.com/office/powerpoint/2010/main" val="3293674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p>
            <a:fld id="{8017EF11-5C31-404D-8BA4-888BF93DCFB9}" type="datetimeFigureOut">
              <a:rPr lang="fr-BE" smtClean="0"/>
              <a:t>28-03-23</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992019D7-73D6-435C-B4B5-CA12BE080D94}" type="slidenum">
              <a:rPr lang="fr-BE" smtClean="0"/>
              <a:t>‹N°›</a:t>
            </a:fld>
            <a:endParaRPr lang="fr-BE"/>
          </a:p>
        </p:txBody>
      </p:sp>
    </p:spTree>
    <p:extLst>
      <p:ext uri="{BB962C8B-B14F-4D97-AF65-F5344CB8AC3E}">
        <p14:creationId xmlns:p14="http://schemas.microsoft.com/office/powerpoint/2010/main" val="130291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Modifiez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p>
            <a:fld id="{8017EF11-5C31-404D-8BA4-888BF93DCFB9}" type="datetimeFigureOut">
              <a:rPr lang="fr-BE" smtClean="0"/>
              <a:t>28-03-23</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992019D7-73D6-435C-B4B5-CA12BE080D94}" type="slidenum">
              <a:rPr lang="fr-BE" smtClean="0"/>
              <a:t>‹N°›</a:t>
            </a:fld>
            <a:endParaRPr lang="fr-BE"/>
          </a:p>
        </p:txBody>
      </p:sp>
    </p:spTree>
    <p:extLst>
      <p:ext uri="{BB962C8B-B14F-4D97-AF65-F5344CB8AC3E}">
        <p14:creationId xmlns:p14="http://schemas.microsoft.com/office/powerpoint/2010/main" val="3716534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BE"/>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p>
            <a:fld id="{8017EF11-5C31-404D-8BA4-888BF93DCFB9}" type="datetimeFigureOut">
              <a:rPr lang="fr-BE" smtClean="0"/>
              <a:t>28-03-23</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992019D7-73D6-435C-B4B5-CA12BE080D94}" type="slidenum">
              <a:rPr lang="fr-BE" smtClean="0"/>
              <a:t>‹N°›</a:t>
            </a:fld>
            <a:endParaRPr lang="fr-BE"/>
          </a:p>
        </p:txBody>
      </p:sp>
    </p:spTree>
    <p:extLst>
      <p:ext uri="{BB962C8B-B14F-4D97-AF65-F5344CB8AC3E}">
        <p14:creationId xmlns:p14="http://schemas.microsoft.com/office/powerpoint/2010/main" val="3301325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Modifiez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8017EF11-5C31-404D-8BA4-888BF93DCFB9}" type="datetimeFigureOut">
              <a:rPr lang="fr-BE" smtClean="0"/>
              <a:t>28-03-23</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992019D7-73D6-435C-B4B5-CA12BE080D94}" type="slidenum">
              <a:rPr lang="fr-BE" smtClean="0"/>
              <a:t>‹N°›</a:t>
            </a:fld>
            <a:endParaRPr lang="fr-BE"/>
          </a:p>
        </p:txBody>
      </p:sp>
    </p:spTree>
    <p:extLst>
      <p:ext uri="{BB962C8B-B14F-4D97-AF65-F5344CB8AC3E}">
        <p14:creationId xmlns:p14="http://schemas.microsoft.com/office/powerpoint/2010/main" val="1281153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e la date 4"/>
          <p:cNvSpPr>
            <a:spLocks noGrp="1"/>
          </p:cNvSpPr>
          <p:nvPr>
            <p:ph type="dt" sz="half" idx="10"/>
          </p:nvPr>
        </p:nvSpPr>
        <p:spPr/>
        <p:txBody>
          <a:bodyPr/>
          <a:lstStyle/>
          <a:p>
            <a:fld id="{8017EF11-5C31-404D-8BA4-888BF93DCFB9}" type="datetimeFigureOut">
              <a:rPr lang="fr-BE" smtClean="0"/>
              <a:t>28-03-23</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992019D7-73D6-435C-B4B5-CA12BE080D94}" type="slidenum">
              <a:rPr lang="fr-BE" smtClean="0"/>
              <a:t>‹N°›</a:t>
            </a:fld>
            <a:endParaRPr lang="fr-BE"/>
          </a:p>
        </p:txBody>
      </p:sp>
    </p:spTree>
    <p:extLst>
      <p:ext uri="{BB962C8B-B14F-4D97-AF65-F5344CB8AC3E}">
        <p14:creationId xmlns:p14="http://schemas.microsoft.com/office/powerpoint/2010/main" val="1381157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Modifiez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7" name="Espace réservé de la date 6"/>
          <p:cNvSpPr>
            <a:spLocks noGrp="1"/>
          </p:cNvSpPr>
          <p:nvPr>
            <p:ph type="dt" sz="half" idx="10"/>
          </p:nvPr>
        </p:nvSpPr>
        <p:spPr/>
        <p:txBody>
          <a:bodyPr/>
          <a:lstStyle/>
          <a:p>
            <a:fld id="{8017EF11-5C31-404D-8BA4-888BF93DCFB9}" type="datetimeFigureOut">
              <a:rPr lang="fr-BE" smtClean="0"/>
              <a:t>28-03-23</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992019D7-73D6-435C-B4B5-CA12BE080D94}" type="slidenum">
              <a:rPr lang="fr-BE" smtClean="0"/>
              <a:t>‹N°›</a:t>
            </a:fld>
            <a:endParaRPr lang="fr-BE"/>
          </a:p>
        </p:txBody>
      </p:sp>
    </p:spTree>
    <p:extLst>
      <p:ext uri="{BB962C8B-B14F-4D97-AF65-F5344CB8AC3E}">
        <p14:creationId xmlns:p14="http://schemas.microsoft.com/office/powerpoint/2010/main" val="1751448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BE"/>
          </a:p>
        </p:txBody>
      </p:sp>
      <p:sp>
        <p:nvSpPr>
          <p:cNvPr id="3" name="Espace réservé de la date 2"/>
          <p:cNvSpPr>
            <a:spLocks noGrp="1"/>
          </p:cNvSpPr>
          <p:nvPr>
            <p:ph type="dt" sz="half" idx="10"/>
          </p:nvPr>
        </p:nvSpPr>
        <p:spPr/>
        <p:txBody>
          <a:bodyPr/>
          <a:lstStyle/>
          <a:p>
            <a:fld id="{8017EF11-5C31-404D-8BA4-888BF93DCFB9}" type="datetimeFigureOut">
              <a:rPr lang="fr-BE" smtClean="0"/>
              <a:t>28-03-23</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992019D7-73D6-435C-B4B5-CA12BE080D94}" type="slidenum">
              <a:rPr lang="fr-BE" smtClean="0"/>
              <a:t>‹N°›</a:t>
            </a:fld>
            <a:endParaRPr lang="fr-BE"/>
          </a:p>
        </p:txBody>
      </p:sp>
    </p:spTree>
    <p:extLst>
      <p:ext uri="{BB962C8B-B14F-4D97-AF65-F5344CB8AC3E}">
        <p14:creationId xmlns:p14="http://schemas.microsoft.com/office/powerpoint/2010/main" val="3805751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017EF11-5C31-404D-8BA4-888BF93DCFB9}" type="datetimeFigureOut">
              <a:rPr lang="fr-BE" smtClean="0"/>
              <a:t>28-03-23</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992019D7-73D6-435C-B4B5-CA12BE080D94}" type="slidenum">
              <a:rPr lang="fr-BE" smtClean="0"/>
              <a:t>‹N°›</a:t>
            </a:fld>
            <a:endParaRPr lang="fr-BE"/>
          </a:p>
        </p:txBody>
      </p:sp>
    </p:spTree>
    <p:extLst>
      <p:ext uri="{BB962C8B-B14F-4D97-AF65-F5344CB8AC3E}">
        <p14:creationId xmlns:p14="http://schemas.microsoft.com/office/powerpoint/2010/main" val="1884071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Modifiez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8017EF11-5C31-404D-8BA4-888BF93DCFB9}" type="datetimeFigureOut">
              <a:rPr lang="fr-BE" smtClean="0"/>
              <a:t>28-03-23</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992019D7-73D6-435C-B4B5-CA12BE080D94}" type="slidenum">
              <a:rPr lang="fr-BE" smtClean="0"/>
              <a:t>‹N°›</a:t>
            </a:fld>
            <a:endParaRPr lang="fr-BE"/>
          </a:p>
        </p:txBody>
      </p:sp>
    </p:spTree>
    <p:extLst>
      <p:ext uri="{BB962C8B-B14F-4D97-AF65-F5344CB8AC3E}">
        <p14:creationId xmlns:p14="http://schemas.microsoft.com/office/powerpoint/2010/main" val="1096940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Modifiez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8017EF11-5C31-404D-8BA4-888BF93DCFB9}" type="datetimeFigureOut">
              <a:rPr lang="fr-BE" smtClean="0"/>
              <a:t>28-03-23</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992019D7-73D6-435C-B4B5-CA12BE080D94}" type="slidenum">
              <a:rPr lang="fr-BE" smtClean="0"/>
              <a:t>‹N°›</a:t>
            </a:fld>
            <a:endParaRPr lang="fr-BE"/>
          </a:p>
        </p:txBody>
      </p:sp>
    </p:spTree>
    <p:extLst>
      <p:ext uri="{BB962C8B-B14F-4D97-AF65-F5344CB8AC3E}">
        <p14:creationId xmlns:p14="http://schemas.microsoft.com/office/powerpoint/2010/main" val="3547396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Modifiez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17EF11-5C31-404D-8BA4-888BF93DCFB9}" type="datetimeFigureOut">
              <a:rPr lang="fr-BE" smtClean="0"/>
              <a:t>28-03-23</a:t>
            </a:fld>
            <a:endParaRPr lang="fr-BE"/>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2019D7-73D6-435C-B4B5-CA12BE080D94}" type="slidenum">
              <a:rPr lang="fr-BE" smtClean="0"/>
              <a:t>‹N°›</a:t>
            </a:fld>
            <a:endParaRPr lang="fr-BE"/>
          </a:p>
        </p:txBody>
      </p:sp>
    </p:spTree>
    <p:extLst>
      <p:ext uri="{BB962C8B-B14F-4D97-AF65-F5344CB8AC3E}">
        <p14:creationId xmlns:p14="http://schemas.microsoft.com/office/powerpoint/2010/main" val="8697826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13" Type="http://schemas.openxmlformats.org/officeDocument/2006/relationships/customXml" Target="../ink/ink9.xml"/><Relationship Id="rId18" Type="http://schemas.openxmlformats.org/officeDocument/2006/relationships/image" Target="../media/image32.png"/><Relationship Id="rId26" Type="http://schemas.openxmlformats.org/officeDocument/2006/relationships/image" Target="../media/image36.png"/><Relationship Id="rId39" Type="http://schemas.openxmlformats.org/officeDocument/2006/relationships/customXml" Target="../ink/ink22.xml"/><Relationship Id="rId21" Type="http://schemas.openxmlformats.org/officeDocument/2006/relationships/customXml" Target="../ink/ink13.xml"/><Relationship Id="rId34" Type="http://schemas.openxmlformats.org/officeDocument/2006/relationships/image" Target="../media/image40.png"/><Relationship Id="rId42" Type="http://schemas.openxmlformats.org/officeDocument/2006/relationships/image" Target="../media/image44.png"/><Relationship Id="rId47" Type="http://schemas.openxmlformats.org/officeDocument/2006/relationships/customXml" Target="../ink/ink27.xml"/><Relationship Id="rId50" Type="http://schemas.openxmlformats.org/officeDocument/2006/relationships/image" Target="../media/image47.png"/><Relationship Id="rId55" Type="http://schemas.openxmlformats.org/officeDocument/2006/relationships/image" Target="../media/image49.png"/><Relationship Id="rId7" Type="http://schemas.openxmlformats.org/officeDocument/2006/relationships/customXml" Target="../ink/ink6.xml"/><Relationship Id="rId2" Type="http://schemas.openxmlformats.org/officeDocument/2006/relationships/image" Target="../media/image190.png"/><Relationship Id="rId16" Type="http://schemas.openxmlformats.org/officeDocument/2006/relationships/image" Target="../media/image31.png"/><Relationship Id="rId29" Type="http://schemas.openxmlformats.org/officeDocument/2006/relationships/customXml" Target="../ink/ink17.xml"/><Relationship Id="rId11" Type="http://schemas.openxmlformats.org/officeDocument/2006/relationships/customXml" Target="../ink/ink8.xml"/><Relationship Id="rId24" Type="http://schemas.openxmlformats.org/officeDocument/2006/relationships/image" Target="../media/image35.png"/><Relationship Id="rId32" Type="http://schemas.openxmlformats.org/officeDocument/2006/relationships/image" Target="../media/image39.png"/><Relationship Id="rId37" Type="http://schemas.openxmlformats.org/officeDocument/2006/relationships/customXml" Target="../ink/ink21.xml"/><Relationship Id="rId40" Type="http://schemas.openxmlformats.org/officeDocument/2006/relationships/image" Target="../media/image43.png"/><Relationship Id="rId45" Type="http://schemas.openxmlformats.org/officeDocument/2006/relationships/image" Target="../media/image45.png"/><Relationship Id="rId53" Type="http://schemas.openxmlformats.org/officeDocument/2006/relationships/image" Target="../media/image48.png"/><Relationship Id="rId58" Type="http://schemas.openxmlformats.org/officeDocument/2006/relationships/customXml" Target="../ink/ink33.xml"/><Relationship Id="rId5" Type="http://schemas.openxmlformats.org/officeDocument/2006/relationships/image" Target="../media/image25.png"/><Relationship Id="rId19" Type="http://schemas.openxmlformats.org/officeDocument/2006/relationships/customXml" Target="../ink/ink12.xml"/><Relationship Id="rId4" Type="http://schemas.openxmlformats.org/officeDocument/2006/relationships/image" Target="../media/image2.png"/><Relationship Id="rId9" Type="http://schemas.openxmlformats.org/officeDocument/2006/relationships/customXml" Target="../ink/ink7.xml"/><Relationship Id="rId14" Type="http://schemas.openxmlformats.org/officeDocument/2006/relationships/image" Target="../media/image30.png"/><Relationship Id="rId22" Type="http://schemas.openxmlformats.org/officeDocument/2006/relationships/image" Target="../media/image34.png"/><Relationship Id="rId27" Type="http://schemas.openxmlformats.org/officeDocument/2006/relationships/customXml" Target="../ink/ink16.xml"/><Relationship Id="rId30" Type="http://schemas.openxmlformats.org/officeDocument/2006/relationships/image" Target="../media/image38.png"/><Relationship Id="rId35" Type="http://schemas.openxmlformats.org/officeDocument/2006/relationships/customXml" Target="../ink/ink20.xml"/><Relationship Id="rId43" Type="http://schemas.openxmlformats.org/officeDocument/2006/relationships/customXml" Target="../ink/ink24.xml"/><Relationship Id="rId48" Type="http://schemas.openxmlformats.org/officeDocument/2006/relationships/image" Target="../media/image46.png"/><Relationship Id="rId56" Type="http://schemas.openxmlformats.org/officeDocument/2006/relationships/customXml" Target="../ink/ink32.xml"/><Relationship Id="rId8" Type="http://schemas.openxmlformats.org/officeDocument/2006/relationships/image" Target="../media/image27.png"/><Relationship Id="rId51" Type="http://schemas.openxmlformats.org/officeDocument/2006/relationships/customXml" Target="../ink/ink29.xml"/><Relationship Id="rId3" Type="http://schemas.openxmlformats.org/officeDocument/2006/relationships/image" Target="../media/image1.png"/><Relationship Id="rId12" Type="http://schemas.openxmlformats.org/officeDocument/2006/relationships/image" Target="../media/image29.png"/><Relationship Id="rId17" Type="http://schemas.openxmlformats.org/officeDocument/2006/relationships/customXml" Target="../ink/ink11.xml"/><Relationship Id="rId25" Type="http://schemas.openxmlformats.org/officeDocument/2006/relationships/customXml" Target="../ink/ink15.xml"/><Relationship Id="rId33" Type="http://schemas.openxmlformats.org/officeDocument/2006/relationships/customXml" Target="../ink/ink19.xml"/><Relationship Id="rId38" Type="http://schemas.openxmlformats.org/officeDocument/2006/relationships/image" Target="../media/image42.png"/><Relationship Id="rId46" Type="http://schemas.openxmlformats.org/officeDocument/2006/relationships/customXml" Target="../ink/ink26.xml"/><Relationship Id="rId59" Type="http://schemas.openxmlformats.org/officeDocument/2006/relationships/image" Target="../media/image51.png"/><Relationship Id="rId20" Type="http://schemas.openxmlformats.org/officeDocument/2006/relationships/image" Target="../media/image33.png"/><Relationship Id="rId41" Type="http://schemas.openxmlformats.org/officeDocument/2006/relationships/customXml" Target="../ink/ink23.xml"/><Relationship Id="rId54" Type="http://schemas.openxmlformats.org/officeDocument/2006/relationships/customXml" Target="../ink/ink31.xml"/><Relationship Id="rId1" Type="http://schemas.openxmlformats.org/officeDocument/2006/relationships/slideLayout" Target="../slideLayouts/slideLayout1.xml"/><Relationship Id="rId6" Type="http://schemas.openxmlformats.org/officeDocument/2006/relationships/image" Target="../media/image26.png"/><Relationship Id="rId15" Type="http://schemas.openxmlformats.org/officeDocument/2006/relationships/customXml" Target="../ink/ink10.xml"/><Relationship Id="rId23" Type="http://schemas.openxmlformats.org/officeDocument/2006/relationships/customXml" Target="../ink/ink14.xml"/><Relationship Id="rId28" Type="http://schemas.openxmlformats.org/officeDocument/2006/relationships/image" Target="../media/image37.png"/><Relationship Id="rId36" Type="http://schemas.openxmlformats.org/officeDocument/2006/relationships/image" Target="../media/image41.png"/><Relationship Id="rId49" Type="http://schemas.openxmlformats.org/officeDocument/2006/relationships/customXml" Target="../ink/ink28.xml"/><Relationship Id="rId57" Type="http://schemas.openxmlformats.org/officeDocument/2006/relationships/image" Target="../media/image50.png"/><Relationship Id="rId10" Type="http://schemas.openxmlformats.org/officeDocument/2006/relationships/image" Target="../media/image28.png"/><Relationship Id="rId31" Type="http://schemas.openxmlformats.org/officeDocument/2006/relationships/customXml" Target="../ink/ink18.xml"/><Relationship Id="rId44" Type="http://schemas.openxmlformats.org/officeDocument/2006/relationships/customXml" Target="../ink/ink25.xml"/><Relationship Id="rId52" Type="http://schemas.openxmlformats.org/officeDocument/2006/relationships/customXml" Target="../ink/ink30.xml"/></Relationships>
</file>

<file path=ppt/slides/_rels/slide12.xml.rels><?xml version="1.0" encoding="UTF-8" standalone="yes"?>
<Relationships xmlns="http://schemas.openxmlformats.org/package/2006/relationships"><Relationship Id="rId8" Type="http://schemas.openxmlformats.org/officeDocument/2006/relationships/customXml" Target="../ink/ink34.xml"/><Relationship Id="rId3" Type="http://schemas.openxmlformats.org/officeDocument/2006/relationships/image" Target="../media/image2.png"/><Relationship Id="rId7" Type="http://schemas.openxmlformats.org/officeDocument/2006/relationships/image" Target="../media/image250.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4.png"/><Relationship Id="rId5" Type="http://schemas.openxmlformats.org/officeDocument/2006/relationships/image" Target="../media/image53.png"/><Relationship Id="rId10" Type="http://schemas.openxmlformats.org/officeDocument/2006/relationships/customXml" Target="../ink/ink35.xml"/><Relationship Id="rId4" Type="http://schemas.openxmlformats.org/officeDocument/2006/relationships/image" Target="../media/image52.png"/><Relationship Id="rId9"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55.png"/><Relationship Id="rId4" Type="http://schemas.openxmlformats.org/officeDocument/2006/relationships/image" Target="../media/image5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15.xml.rels><?xml version="1.0" encoding="UTF-8" standalone="yes"?>
<Relationships xmlns="http://schemas.openxmlformats.org/package/2006/relationships"><Relationship Id="rId8" Type="http://schemas.openxmlformats.org/officeDocument/2006/relationships/image" Target="../media/image63.png"/><Relationship Id="rId13" Type="http://schemas.openxmlformats.org/officeDocument/2006/relationships/customXml" Target="../ink/ink39.xml"/><Relationship Id="rId18" Type="http://schemas.openxmlformats.org/officeDocument/2006/relationships/image" Target="../media/image22.png"/><Relationship Id="rId3" Type="http://schemas.openxmlformats.org/officeDocument/2006/relationships/image" Target="../media/image2.png"/><Relationship Id="rId21" Type="http://schemas.openxmlformats.org/officeDocument/2006/relationships/image" Target="../media/image68.png"/><Relationship Id="rId7" Type="http://schemas.openxmlformats.org/officeDocument/2006/relationships/customXml" Target="../ink/ink36.xml"/><Relationship Id="rId12" Type="http://schemas.openxmlformats.org/officeDocument/2006/relationships/image" Target="../media/image65.png"/><Relationship Id="rId17" Type="http://schemas.openxmlformats.org/officeDocument/2006/relationships/customXml" Target="../ink/ink41.xml"/><Relationship Id="rId2" Type="http://schemas.openxmlformats.org/officeDocument/2006/relationships/image" Target="../media/image1.png"/><Relationship Id="rId16" Type="http://schemas.openxmlformats.org/officeDocument/2006/relationships/image" Target="../media/image67.png"/><Relationship Id="rId20" Type="http://schemas.openxmlformats.org/officeDocument/2006/relationships/customXml" Target="../ink/ink43.xml"/><Relationship Id="rId1" Type="http://schemas.openxmlformats.org/officeDocument/2006/relationships/slideLayout" Target="../slideLayouts/slideLayout1.xml"/><Relationship Id="rId6" Type="http://schemas.openxmlformats.org/officeDocument/2006/relationships/image" Target="../media/image62.png"/><Relationship Id="rId11" Type="http://schemas.openxmlformats.org/officeDocument/2006/relationships/customXml" Target="../ink/ink38.xml"/><Relationship Id="rId5" Type="http://schemas.openxmlformats.org/officeDocument/2006/relationships/image" Target="../media/image61.png"/><Relationship Id="rId15" Type="http://schemas.openxmlformats.org/officeDocument/2006/relationships/customXml" Target="../ink/ink40.xml"/><Relationship Id="rId23" Type="http://schemas.openxmlformats.org/officeDocument/2006/relationships/image" Target="../media/image69.png"/><Relationship Id="rId10" Type="http://schemas.openxmlformats.org/officeDocument/2006/relationships/image" Target="../media/image64.png"/><Relationship Id="rId19" Type="http://schemas.openxmlformats.org/officeDocument/2006/relationships/customXml" Target="../ink/ink42.xml"/><Relationship Id="rId4" Type="http://schemas.openxmlformats.org/officeDocument/2006/relationships/image" Target="../media/image60.png"/><Relationship Id="rId9" Type="http://schemas.openxmlformats.org/officeDocument/2006/relationships/customXml" Target="../ink/ink37.xml"/><Relationship Id="rId14" Type="http://schemas.openxmlformats.org/officeDocument/2006/relationships/image" Target="../media/image66.png"/><Relationship Id="rId22" Type="http://schemas.openxmlformats.org/officeDocument/2006/relationships/customXml" Target="../ink/ink44.xml"/></Relationships>
</file>

<file path=ppt/slides/_rels/slide16.xml.rels><?xml version="1.0" encoding="UTF-8" standalone="yes"?>
<Relationships xmlns="http://schemas.openxmlformats.org/package/2006/relationships"><Relationship Id="rId8" Type="http://schemas.openxmlformats.org/officeDocument/2006/relationships/image" Target="../media/image73.png"/><Relationship Id="rId3" Type="http://schemas.openxmlformats.org/officeDocument/2006/relationships/image" Target="../media/image2.png"/><Relationship Id="rId7" Type="http://schemas.openxmlformats.org/officeDocument/2006/relationships/image" Target="../media/image370.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image" Target="../media/image74.png"/></Relationships>
</file>

<file path=ppt/slides/_rels/slide18.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2.png"/><Relationship Id="rId7" Type="http://schemas.openxmlformats.org/officeDocument/2006/relationships/image" Target="../media/image7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40.png"/><Relationship Id="rId5" Type="http://schemas.openxmlformats.org/officeDocument/2006/relationships/image" Target="../media/image78.png"/><Relationship Id="rId4" Type="http://schemas.openxmlformats.org/officeDocument/2006/relationships/image" Target="../media/image77.png"/><Relationship Id="rId9" Type="http://schemas.openxmlformats.org/officeDocument/2006/relationships/image" Target="../media/image81.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2.png"/></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7.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6.png"/></Relationships>
</file>

<file path=ppt/slides/_rels/slide20.xml.rels><?xml version="1.0" encoding="UTF-8" standalone="yes"?>
<Relationships xmlns="http://schemas.openxmlformats.org/package/2006/relationships"><Relationship Id="rId26" Type="http://schemas.openxmlformats.org/officeDocument/2006/relationships/customXml" Target="../ink/ink55.xml"/><Relationship Id="rId21" Type="http://schemas.openxmlformats.org/officeDocument/2006/relationships/image" Target="../media/image91.png"/><Relationship Id="rId42" Type="http://schemas.openxmlformats.org/officeDocument/2006/relationships/image" Target="../media/image101.png"/><Relationship Id="rId47" Type="http://schemas.openxmlformats.org/officeDocument/2006/relationships/customXml" Target="../ink/ink66.xml"/><Relationship Id="rId63" Type="http://schemas.openxmlformats.org/officeDocument/2006/relationships/customXml" Target="../ink/ink74.xml"/><Relationship Id="rId68" Type="http://schemas.openxmlformats.org/officeDocument/2006/relationships/image" Target="../media/image114.png"/><Relationship Id="rId16" Type="http://schemas.openxmlformats.org/officeDocument/2006/relationships/customXml" Target="../ink/ink50.xml"/><Relationship Id="rId11" Type="http://schemas.openxmlformats.org/officeDocument/2006/relationships/image" Target="../media/image86.png"/><Relationship Id="rId24" Type="http://schemas.openxmlformats.org/officeDocument/2006/relationships/customXml" Target="../ink/ink54.xml"/><Relationship Id="rId32" Type="http://schemas.openxmlformats.org/officeDocument/2006/relationships/customXml" Target="../ink/ink58.xml"/><Relationship Id="rId37" Type="http://schemas.openxmlformats.org/officeDocument/2006/relationships/customXml" Target="../ink/ink61.xml"/><Relationship Id="rId40" Type="http://schemas.openxmlformats.org/officeDocument/2006/relationships/image" Target="../media/image100.png"/><Relationship Id="rId45" Type="http://schemas.openxmlformats.org/officeDocument/2006/relationships/customXml" Target="../ink/ink65.xml"/><Relationship Id="rId53" Type="http://schemas.openxmlformats.org/officeDocument/2006/relationships/customXml" Target="../ink/ink69.xml"/><Relationship Id="rId58" Type="http://schemas.openxmlformats.org/officeDocument/2006/relationships/image" Target="../media/image109.png"/><Relationship Id="rId66" Type="http://schemas.openxmlformats.org/officeDocument/2006/relationships/image" Target="../media/image113.png"/><Relationship Id="rId74" Type="http://schemas.openxmlformats.org/officeDocument/2006/relationships/image" Target="../media/image116.png"/><Relationship Id="rId5" Type="http://schemas.openxmlformats.org/officeDocument/2006/relationships/image" Target="../media/image500.png"/><Relationship Id="rId61" Type="http://schemas.openxmlformats.org/officeDocument/2006/relationships/customXml" Target="../ink/ink73.xml"/><Relationship Id="rId19" Type="http://schemas.openxmlformats.org/officeDocument/2006/relationships/image" Target="../media/image90.png"/><Relationship Id="rId14" Type="http://schemas.openxmlformats.org/officeDocument/2006/relationships/customXml" Target="../ink/ink49.xml"/><Relationship Id="rId22" Type="http://schemas.openxmlformats.org/officeDocument/2006/relationships/customXml" Target="../ink/ink53.xml"/><Relationship Id="rId27" Type="http://schemas.openxmlformats.org/officeDocument/2006/relationships/image" Target="../media/image94.png"/><Relationship Id="rId30" Type="http://schemas.openxmlformats.org/officeDocument/2006/relationships/customXml" Target="../ink/ink57.xml"/><Relationship Id="rId35" Type="http://schemas.openxmlformats.org/officeDocument/2006/relationships/image" Target="../media/image98.png"/><Relationship Id="rId43" Type="http://schemas.openxmlformats.org/officeDocument/2006/relationships/customXml" Target="../ink/ink64.xml"/><Relationship Id="rId48" Type="http://schemas.openxmlformats.org/officeDocument/2006/relationships/image" Target="../media/image104.png"/><Relationship Id="rId56" Type="http://schemas.openxmlformats.org/officeDocument/2006/relationships/image" Target="../media/image108.png"/><Relationship Id="rId64" Type="http://schemas.openxmlformats.org/officeDocument/2006/relationships/image" Target="../media/image112.png"/><Relationship Id="rId69" Type="http://schemas.openxmlformats.org/officeDocument/2006/relationships/customXml" Target="../ink/ink77.xml"/><Relationship Id="rId77" Type="http://schemas.openxmlformats.org/officeDocument/2006/relationships/customXml" Target="../ink/ink81.xml"/><Relationship Id="rId8" Type="http://schemas.openxmlformats.org/officeDocument/2006/relationships/customXml" Target="../ink/ink46.xml"/><Relationship Id="rId51" Type="http://schemas.openxmlformats.org/officeDocument/2006/relationships/customXml" Target="../ink/ink68.xml"/><Relationship Id="rId72" Type="http://schemas.openxmlformats.org/officeDocument/2006/relationships/image" Target="../media/image22.png"/><Relationship Id="rId3" Type="http://schemas.openxmlformats.org/officeDocument/2006/relationships/image" Target="../media/image2.png"/><Relationship Id="rId12" Type="http://schemas.openxmlformats.org/officeDocument/2006/relationships/customXml" Target="../ink/ink48.xml"/><Relationship Id="rId17" Type="http://schemas.openxmlformats.org/officeDocument/2006/relationships/image" Target="../media/image89.png"/><Relationship Id="rId25" Type="http://schemas.openxmlformats.org/officeDocument/2006/relationships/image" Target="../media/image93.png"/><Relationship Id="rId33" Type="http://schemas.openxmlformats.org/officeDocument/2006/relationships/image" Target="../media/image97.png"/><Relationship Id="rId38" Type="http://schemas.openxmlformats.org/officeDocument/2006/relationships/image" Target="../media/image99.png"/><Relationship Id="rId46" Type="http://schemas.openxmlformats.org/officeDocument/2006/relationships/image" Target="../media/image103.png"/><Relationship Id="rId59" Type="http://schemas.openxmlformats.org/officeDocument/2006/relationships/customXml" Target="../ink/ink72.xml"/><Relationship Id="rId67" Type="http://schemas.openxmlformats.org/officeDocument/2006/relationships/customXml" Target="../ink/ink76.xml"/><Relationship Id="rId20" Type="http://schemas.openxmlformats.org/officeDocument/2006/relationships/customXml" Target="../ink/ink52.xml"/><Relationship Id="rId41" Type="http://schemas.openxmlformats.org/officeDocument/2006/relationships/customXml" Target="../ink/ink63.xml"/><Relationship Id="rId54" Type="http://schemas.openxmlformats.org/officeDocument/2006/relationships/image" Target="../media/image107.png"/><Relationship Id="rId62" Type="http://schemas.openxmlformats.org/officeDocument/2006/relationships/image" Target="../media/image111.png"/><Relationship Id="rId70" Type="http://schemas.openxmlformats.org/officeDocument/2006/relationships/image" Target="../media/image115.png"/><Relationship Id="rId75" Type="http://schemas.openxmlformats.org/officeDocument/2006/relationships/customXml" Target="../ink/ink80.xml"/><Relationship Id="rId1" Type="http://schemas.openxmlformats.org/officeDocument/2006/relationships/slideLayout" Target="../slideLayouts/slideLayout1.xml"/><Relationship Id="rId6" Type="http://schemas.openxmlformats.org/officeDocument/2006/relationships/customXml" Target="../ink/ink45.xml"/><Relationship Id="rId15" Type="http://schemas.openxmlformats.org/officeDocument/2006/relationships/image" Target="../media/image88.png"/><Relationship Id="rId23" Type="http://schemas.openxmlformats.org/officeDocument/2006/relationships/image" Target="../media/image92.png"/><Relationship Id="rId28" Type="http://schemas.openxmlformats.org/officeDocument/2006/relationships/customXml" Target="../ink/ink56.xml"/><Relationship Id="rId36" Type="http://schemas.openxmlformats.org/officeDocument/2006/relationships/customXml" Target="../ink/ink60.xml"/><Relationship Id="rId49" Type="http://schemas.openxmlformats.org/officeDocument/2006/relationships/customXml" Target="../ink/ink67.xml"/><Relationship Id="rId57" Type="http://schemas.openxmlformats.org/officeDocument/2006/relationships/customXml" Target="../ink/ink71.xml"/><Relationship Id="rId10" Type="http://schemas.openxmlformats.org/officeDocument/2006/relationships/customXml" Target="../ink/ink47.xml"/><Relationship Id="rId31" Type="http://schemas.openxmlformats.org/officeDocument/2006/relationships/image" Target="../media/image96.png"/><Relationship Id="rId44" Type="http://schemas.openxmlformats.org/officeDocument/2006/relationships/image" Target="../media/image102.png"/><Relationship Id="rId52" Type="http://schemas.openxmlformats.org/officeDocument/2006/relationships/image" Target="../media/image106.png"/><Relationship Id="rId60" Type="http://schemas.openxmlformats.org/officeDocument/2006/relationships/image" Target="../media/image110.png"/><Relationship Id="rId65" Type="http://schemas.openxmlformats.org/officeDocument/2006/relationships/customXml" Target="../ink/ink75.xml"/><Relationship Id="rId73" Type="http://schemas.openxmlformats.org/officeDocument/2006/relationships/customXml" Target="../ink/ink79.xml"/><Relationship Id="rId78" Type="http://schemas.openxmlformats.org/officeDocument/2006/relationships/image" Target="../media/image118.png"/><Relationship Id="rId4" Type="http://schemas.openxmlformats.org/officeDocument/2006/relationships/image" Target="../media/image83.png"/><Relationship Id="rId9" Type="http://schemas.openxmlformats.org/officeDocument/2006/relationships/image" Target="../media/image85.png"/><Relationship Id="rId13" Type="http://schemas.openxmlformats.org/officeDocument/2006/relationships/image" Target="../media/image87.png"/><Relationship Id="rId18" Type="http://schemas.openxmlformats.org/officeDocument/2006/relationships/customXml" Target="../ink/ink51.xml"/><Relationship Id="rId39" Type="http://schemas.openxmlformats.org/officeDocument/2006/relationships/customXml" Target="../ink/ink62.xml"/><Relationship Id="rId34" Type="http://schemas.openxmlformats.org/officeDocument/2006/relationships/customXml" Target="../ink/ink59.xml"/><Relationship Id="rId50" Type="http://schemas.openxmlformats.org/officeDocument/2006/relationships/image" Target="../media/image105.png"/><Relationship Id="rId55" Type="http://schemas.openxmlformats.org/officeDocument/2006/relationships/customXml" Target="../ink/ink70.xml"/><Relationship Id="rId76" Type="http://schemas.openxmlformats.org/officeDocument/2006/relationships/image" Target="../media/image117.png"/><Relationship Id="rId7" Type="http://schemas.openxmlformats.org/officeDocument/2006/relationships/image" Target="../media/image84.png"/><Relationship Id="rId71" Type="http://schemas.openxmlformats.org/officeDocument/2006/relationships/customXml" Target="../ink/ink78.xml"/><Relationship Id="rId2" Type="http://schemas.openxmlformats.org/officeDocument/2006/relationships/image" Target="../media/image1.png"/><Relationship Id="rId29" Type="http://schemas.openxmlformats.org/officeDocument/2006/relationships/image" Target="../media/image95.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19.png"/><Relationship Id="rId4" Type="http://schemas.openxmlformats.org/officeDocument/2006/relationships/image" Target="../media/image510.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2.png"/><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customXml" Target="../ink/ink2.xml"/><Relationship Id="rId13" Type="http://schemas.openxmlformats.org/officeDocument/2006/relationships/image" Target="../media/image21.png"/><Relationship Id="rId3" Type="http://schemas.openxmlformats.org/officeDocument/2006/relationships/image" Target="../media/image2.png"/><Relationship Id="rId7" Type="http://schemas.openxmlformats.org/officeDocument/2006/relationships/image" Target="../media/image18.png"/><Relationship Id="rId12" Type="http://schemas.openxmlformats.org/officeDocument/2006/relationships/customXml" Target="../ink/ink4.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customXml" Target="../ink/ink1.xml"/><Relationship Id="rId11" Type="http://schemas.openxmlformats.org/officeDocument/2006/relationships/image" Target="../media/image20.png"/><Relationship Id="rId5" Type="http://schemas.openxmlformats.org/officeDocument/2006/relationships/image" Target="../media/image17.png"/><Relationship Id="rId15" Type="http://schemas.openxmlformats.org/officeDocument/2006/relationships/image" Target="../media/image22.png"/><Relationship Id="rId10" Type="http://schemas.openxmlformats.org/officeDocument/2006/relationships/customXml" Target="../ink/ink3.xml"/><Relationship Id="rId4" Type="http://schemas.openxmlformats.org/officeDocument/2006/relationships/image" Target="../media/image16.png"/><Relationship Id="rId9" Type="http://schemas.openxmlformats.org/officeDocument/2006/relationships/image" Target="../media/image19.png"/><Relationship Id="rId14" Type="http://schemas.openxmlformats.org/officeDocument/2006/relationships/customXml" Target="../ink/ink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3568" y="1556792"/>
            <a:ext cx="7772400" cy="1470025"/>
          </a:xfrm>
        </p:spPr>
        <p:txBody>
          <a:bodyPr>
            <a:normAutofit fontScale="90000"/>
          </a:bodyPr>
          <a:lstStyle/>
          <a:p>
            <a:r>
              <a:rPr lang="fr-BE" sz="3600" b="1" dirty="0">
                <a:solidFill>
                  <a:srgbClr val="FF0000"/>
                </a:solidFill>
              </a:rPr>
              <a:t>TP7: Décodeur 1 parmi8, </a:t>
            </a:r>
            <a:br>
              <a:rPr lang="fr-BE" sz="3600" b="1" dirty="0">
                <a:solidFill>
                  <a:srgbClr val="FF0000"/>
                </a:solidFill>
              </a:rPr>
            </a:br>
            <a:r>
              <a:rPr lang="fr-BE" sz="3600" b="1" dirty="0">
                <a:solidFill>
                  <a:srgbClr val="FF0000"/>
                </a:solidFill>
              </a:rPr>
              <a:t>                    Transcodeur binaire-Gray, </a:t>
            </a:r>
            <a:br>
              <a:rPr lang="fr-BE" sz="3600" b="1" dirty="0">
                <a:solidFill>
                  <a:srgbClr val="FF0000"/>
                </a:solidFill>
              </a:rPr>
            </a:br>
            <a:r>
              <a:rPr lang="fr-BE" sz="3600" b="1" dirty="0">
                <a:solidFill>
                  <a:srgbClr val="FF0000"/>
                </a:solidFill>
              </a:rPr>
              <a:t>                   Transcodeur Gray- binaire</a:t>
            </a:r>
          </a:p>
        </p:txBody>
      </p:sp>
      <p:sp>
        <p:nvSpPr>
          <p:cNvPr id="3" name="Sous-titre 2"/>
          <p:cNvSpPr>
            <a:spLocks noGrp="1"/>
          </p:cNvSpPr>
          <p:nvPr>
            <p:ph type="subTitle" idx="1"/>
          </p:nvPr>
        </p:nvSpPr>
        <p:spPr>
          <a:xfrm>
            <a:off x="1259632" y="3140968"/>
            <a:ext cx="6400800" cy="2808312"/>
          </a:xfrm>
        </p:spPr>
        <p:txBody>
          <a:bodyPr>
            <a:normAutofit fontScale="77500" lnSpcReduction="20000"/>
          </a:bodyPr>
          <a:lstStyle/>
          <a:p>
            <a:pPr marL="514350" indent="-514350" algn="l">
              <a:buFont typeface="+mj-lt"/>
              <a:buAutoNum type="alphaUcPeriod"/>
            </a:pPr>
            <a:r>
              <a:rPr lang="fr-BE" b="1" dirty="0">
                <a:solidFill>
                  <a:schemeClr val="tx1"/>
                </a:solidFill>
              </a:rPr>
              <a:t>Explications théoriques</a:t>
            </a:r>
          </a:p>
          <a:p>
            <a:pPr marL="1322387" lvl="1" indent="-514350" algn="l">
              <a:buFont typeface="+mj-lt"/>
              <a:buAutoNum type="arabicPeriod"/>
            </a:pPr>
            <a:r>
              <a:rPr lang="fr-BE" dirty="0">
                <a:solidFill>
                  <a:schemeClr val="tx1"/>
                </a:solidFill>
              </a:rPr>
              <a:t>Les décodeurs</a:t>
            </a:r>
          </a:p>
          <a:p>
            <a:pPr marL="1322387" lvl="1" indent="-514350" algn="l">
              <a:buFont typeface="+mj-lt"/>
              <a:buAutoNum type="arabicPeriod"/>
            </a:pPr>
            <a:r>
              <a:rPr lang="fr-BE" dirty="0">
                <a:solidFill>
                  <a:schemeClr val="tx1"/>
                </a:solidFill>
              </a:rPr>
              <a:t>Les codeurs</a:t>
            </a:r>
          </a:p>
          <a:p>
            <a:pPr marL="1322387" lvl="1" indent="-514350" algn="l">
              <a:buFont typeface="+mj-lt"/>
              <a:buAutoNum type="arabicPeriod"/>
            </a:pPr>
            <a:r>
              <a:rPr lang="fr-BE" dirty="0">
                <a:solidFill>
                  <a:schemeClr val="tx1"/>
                </a:solidFill>
              </a:rPr>
              <a:t>Les transcodeurs</a:t>
            </a:r>
          </a:p>
          <a:p>
            <a:pPr marL="1322387" lvl="1" indent="-514350" algn="l">
              <a:buFont typeface="+mj-lt"/>
              <a:buAutoNum type="arabicPeriod"/>
            </a:pPr>
            <a:r>
              <a:rPr lang="fr-BE" dirty="0">
                <a:solidFill>
                  <a:schemeClr val="tx1"/>
                </a:solidFill>
              </a:rPr>
              <a:t>Les multiplexeurs</a:t>
            </a:r>
          </a:p>
          <a:p>
            <a:pPr marL="1322387" lvl="1" indent="-514350" algn="l">
              <a:buFont typeface="+mj-lt"/>
              <a:buAutoNum type="arabicPeriod"/>
            </a:pPr>
            <a:r>
              <a:rPr lang="fr-BE" dirty="0">
                <a:solidFill>
                  <a:schemeClr val="tx1"/>
                </a:solidFill>
              </a:rPr>
              <a:t>Les démultiplexeurs</a:t>
            </a:r>
          </a:p>
          <a:p>
            <a:pPr marL="971550" lvl="1" indent="-514350" algn="l">
              <a:buFont typeface="+mj-lt"/>
              <a:buAutoNum type="arabicPeriod"/>
            </a:pPr>
            <a:endParaRPr lang="fr-BE" dirty="0">
              <a:solidFill>
                <a:schemeClr val="tx1"/>
              </a:solidFill>
            </a:endParaRPr>
          </a:p>
          <a:p>
            <a:pPr marL="514350" indent="-514350" algn="l">
              <a:buFont typeface="+mj-lt"/>
              <a:buAutoNum type="alphaUcPeriod"/>
            </a:pPr>
            <a:r>
              <a:rPr lang="fr-BE" b="1" dirty="0">
                <a:solidFill>
                  <a:schemeClr val="tx1"/>
                </a:solidFill>
              </a:rPr>
              <a:t>Manipulation - Simulation</a:t>
            </a:r>
          </a:p>
        </p:txBody>
      </p:sp>
      <p:pic>
        <p:nvPicPr>
          <p:cNvPr id="1028" name="Picture 4" descr="C:\Users\vande\AppData\Local\Temp\SNAGHTML3188ba8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16632"/>
            <a:ext cx="4638675" cy="128587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vande\AppData\Local\Temp\SNAGHTML3189e5b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394" y="6129278"/>
            <a:ext cx="8657661" cy="595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3673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36563" y="1287446"/>
            <a:ext cx="8903261" cy="1781514"/>
          </a:xfrm>
        </p:spPr>
        <p:txBody>
          <a:bodyPr>
            <a:normAutofit/>
          </a:bodyPr>
          <a:lstStyle/>
          <a:p>
            <a:pPr algn="l"/>
            <a:br>
              <a:rPr lang="fr-BE" sz="4000" b="1" dirty="0">
                <a:solidFill>
                  <a:srgbClr val="FF0000"/>
                </a:solidFill>
              </a:rPr>
            </a:br>
            <a:br>
              <a:rPr lang="fr-BE" sz="4000" b="1" dirty="0">
                <a:solidFill>
                  <a:srgbClr val="FF0000"/>
                </a:solidFill>
              </a:rPr>
            </a:br>
            <a:endParaRPr lang="fr-BE" sz="2000" b="1" dirty="0">
              <a:solidFill>
                <a:srgbClr val="00B0F0"/>
              </a:solidFill>
            </a:endParaRPr>
          </a:p>
        </p:txBody>
      </p:sp>
      <p:pic>
        <p:nvPicPr>
          <p:cNvPr id="1028" name="Picture 4" descr="C:\Users\vande\AppData\Local\Temp\SNAGHTML3188ba8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7" y="116632"/>
            <a:ext cx="4176464" cy="115774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vande\AppData\Local\Temp\SNAGHTML3189e5b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394" y="6129278"/>
            <a:ext cx="8657661" cy="595812"/>
          </a:xfrm>
          <a:prstGeom prst="rect">
            <a:avLst/>
          </a:prstGeom>
          <a:noFill/>
          <a:extLst>
            <a:ext uri="{909E8E84-426E-40DD-AFC4-6F175D3DCCD1}">
              <a14:hiddenFill xmlns:a14="http://schemas.microsoft.com/office/drawing/2010/main">
                <a:solidFill>
                  <a:srgbClr val="FFFFFF"/>
                </a:solidFill>
              </a14:hiddenFill>
            </a:ext>
          </a:extLst>
        </p:spPr>
      </p:pic>
      <p:pic>
        <p:nvPicPr>
          <p:cNvPr id="1638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888" y="552450"/>
            <a:ext cx="8656637" cy="5753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ZoneTexte 5"/>
          <p:cNvSpPr txBox="1"/>
          <p:nvPr/>
        </p:nvSpPr>
        <p:spPr>
          <a:xfrm>
            <a:off x="899592" y="4221088"/>
            <a:ext cx="2160240" cy="646331"/>
          </a:xfrm>
          <a:prstGeom prst="rect">
            <a:avLst/>
          </a:prstGeom>
          <a:noFill/>
        </p:spPr>
        <p:txBody>
          <a:bodyPr wrap="square" rtlCol="0">
            <a:spAutoFit/>
          </a:bodyPr>
          <a:lstStyle/>
          <a:p>
            <a:r>
              <a:rPr lang="fr-BE" dirty="0"/>
              <a:t>10111 </a:t>
            </a:r>
            <a:r>
              <a:rPr lang="fr-BE" dirty="0">
                <a:sym typeface="Wingdings" panose="05000000000000000000" pitchFamily="2" charset="2"/>
              </a:rPr>
              <a:t> sortie 7 du CI 2, donc sortie 23</a:t>
            </a:r>
            <a:endParaRPr lang="fr-BE" dirty="0"/>
          </a:p>
        </p:txBody>
      </p:sp>
    </p:spTree>
    <p:extLst>
      <p:ext uri="{BB962C8B-B14F-4D97-AF65-F5344CB8AC3E}">
        <p14:creationId xmlns:p14="http://schemas.microsoft.com/office/powerpoint/2010/main" val="4231380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re 1"/>
              <p:cNvSpPr>
                <a:spLocks noGrp="1"/>
              </p:cNvSpPr>
              <p:nvPr>
                <p:ph type="ctrTitle"/>
              </p:nvPr>
            </p:nvSpPr>
            <p:spPr>
              <a:xfrm>
                <a:off x="251521" y="3068960"/>
                <a:ext cx="4104456" cy="1781514"/>
              </a:xfrm>
            </p:spPr>
            <p:txBody>
              <a:bodyPr>
                <a:normAutofit fontScale="90000"/>
              </a:bodyPr>
              <a:lstStyle/>
              <a:p>
                <a:pPr algn="l"/>
                <a:br>
                  <a:rPr lang="fr-BE" sz="1400" b="1" dirty="0">
                    <a:solidFill>
                      <a:srgbClr val="FF0000"/>
                    </a:solidFill>
                  </a:rPr>
                </a:br>
                <a:r>
                  <a:rPr lang="fr-BE" sz="1400" b="1" dirty="0">
                    <a:solidFill>
                      <a:srgbClr val="FF0000"/>
                    </a:solidFill>
                  </a:rPr>
                  <a:t>       </a:t>
                </a:r>
                <a:r>
                  <a:rPr lang="fr-BE" sz="1400" b="1" dirty="0">
                    <a:solidFill>
                      <a:srgbClr val="00B0F0"/>
                    </a:solidFill>
                  </a:rPr>
                  <a:t> </a:t>
                </a:r>
                <a:r>
                  <a:rPr lang="fr-BE" sz="1600" b="1" dirty="0">
                    <a:solidFill>
                      <a:srgbClr val="00B0F0"/>
                    </a:solidFill>
                  </a:rPr>
                  <a:t>2.  décodage d’adresse (</a:t>
                </a:r>
                <a:r>
                  <a:rPr lang="fr-BE" sz="1600" b="1" dirty="0">
                    <a:solidFill>
                      <a:srgbClr val="FF66FF"/>
                    </a:solidFill>
                  </a:rPr>
                  <a:t>pour les plus curieux!)</a:t>
                </a:r>
                <a:br>
                  <a:rPr lang="fr-BE" sz="1600" b="1" dirty="0">
                    <a:solidFill>
                      <a:srgbClr val="00B0F0"/>
                    </a:solidFill>
                  </a:rPr>
                </a:br>
                <a:br>
                  <a:rPr lang="fr-BE" sz="1600" b="1" dirty="0">
                    <a:solidFill>
                      <a:srgbClr val="00B0F0"/>
                    </a:solidFill>
                  </a:rPr>
                </a:br>
                <a:r>
                  <a:rPr lang="fr-BE" sz="1300" dirty="0"/>
                  <a:t>On pourrait avoir un microprocesseur ayant 16 fils d’adresses, il pourrait donc sélectionner 2</a:t>
                </a:r>
                <a:r>
                  <a:rPr lang="fr-BE" sz="1300" baseline="30000" dirty="0"/>
                  <a:t>16</a:t>
                </a:r>
                <a:r>
                  <a:rPr lang="fr-BE" sz="1300" dirty="0"/>
                  <a:t> cases mémoires, soit 64 Ko (1 Ko= 1024 </a:t>
                </a:r>
                <a:r>
                  <a:rPr lang="fr-BE" sz="1300" dirty="0" err="1"/>
                  <a:t>octects</a:t>
                </a:r>
                <a:r>
                  <a:rPr lang="fr-BE" sz="1300" dirty="0"/>
                  <a:t>, donc 1024 cases de 1 octet de données, 8 bits de données D7 à D0), si nous n’avons à notre disposition que des mémoires de 8Ko, il nous faudrait donc 8 CI mémoires. Si on travaille avec une mémoire de 8 Ko, ce CI disposera </a:t>
                </a:r>
                <a:r>
                  <a:rPr lang="fr-BE" sz="1300" b="1" dirty="0"/>
                  <a:t>de </a:t>
                </a:r>
                <a:r>
                  <a:rPr lang="fr-BE" sz="1300" b="1" dirty="0">
                    <a:solidFill>
                      <a:srgbClr val="33CC33"/>
                    </a:solidFill>
                  </a:rPr>
                  <a:t>13 fils d’adresses</a:t>
                </a:r>
                <a:r>
                  <a:rPr lang="fr-BE" sz="1300" dirty="0">
                    <a:solidFill>
                      <a:srgbClr val="33CC33"/>
                    </a:solidFill>
                  </a:rPr>
                  <a:t> </a:t>
                </a:r>
                <a:r>
                  <a:rPr lang="fr-BE" sz="1300" dirty="0"/>
                  <a:t>(2</a:t>
                </a:r>
                <a:r>
                  <a:rPr lang="fr-BE" sz="1300" baseline="30000" dirty="0"/>
                  <a:t>13</a:t>
                </a:r>
                <a:r>
                  <a:rPr lang="fr-BE" sz="1300" dirty="0"/>
                  <a:t> = 8Ko) ( </a:t>
                </a:r>
                <a:r>
                  <a:rPr lang="fr-BE" sz="1300" b="1" dirty="0">
                    <a:solidFill>
                      <a:srgbClr val="33CC33"/>
                    </a:solidFill>
                  </a:rPr>
                  <a:t>A12 à A0</a:t>
                </a:r>
                <a:r>
                  <a:rPr lang="fr-BE" sz="1300" b="1" dirty="0"/>
                  <a:t>) </a:t>
                </a:r>
                <a:r>
                  <a:rPr lang="fr-BE" sz="1300" dirty="0"/>
                  <a:t>et 8 données bidirectionnelles D7 à D0. On raccordera les adresses </a:t>
                </a:r>
                <a:r>
                  <a:rPr lang="fr-BE" sz="1300" b="1" dirty="0">
                    <a:solidFill>
                      <a:srgbClr val="33CC33"/>
                    </a:solidFill>
                  </a:rPr>
                  <a:t>A12 à A0 </a:t>
                </a:r>
                <a:r>
                  <a:rPr lang="fr-BE" sz="1300" dirty="0"/>
                  <a:t>directement au </a:t>
                </a:r>
                <a:r>
                  <a:rPr lang="fr-BE" sz="1300" dirty="0" err="1"/>
                  <a:t>microP</a:t>
                </a:r>
                <a:r>
                  <a:rPr lang="fr-BE" sz="1300" dirty="0"/>
                  <a:t> et grâce aux 3 bits </a:t>
                </a:r>
                <a:r>
                  <a:rPr lang="fr-BE" sz="1300" b="1" dirty="0">
                    <a:solidFill>
                      <a:srgbClr val="33CC33"/>
                    </a:solidFill>
                  </a:rPr>
                  <a:t>A13, A14 et A15 , nous allons utiliser un CI 74138 </a:t>
                </a:r>
                <a:r>
                  <a:rPr lang="fr-BE" sz="1300" dirty="0"/>
                  <a:t>qui fournissent en fait 8 combinaisons, de 000 a` 111, d’où la possibilité de connecter jusqu’à 8 boîtiers mémoire de 8 Ko sur le bus. La mémoire totale implantée devient donc de 8 </a:t>
                </a:r>
                <a:r>
                  <a:rPr lang="fr-BE" sz="1300" i="1" dirty="0"/>
                  <a:t>× </a:t>
                </a:r>
                <a:r>
                  <a:rPr lang="fr-BE" sz="1300" dirty="0"/>
                  <a:t>8 Ko = 64 Ko: valeur maximale possible avec 16 bits d’adresses.</a:t>
                </a:r>
                <a:br>
                  <a:rPr lang="fr-BE" sz="1300" dirty="0"/>
                </a:br>
                <a:r>
                  <a:rPr lang="fr-BE" sz="1300" dirty="0"/>
                  <a:t>Remarquez que les CI mémoire sont actif </a:t>
                </a:r>
                <a:r>
                  <a:rPr lang="fr-BE" sz="1300" b="1" dirty="0">
                    <a:solidFill>
                      <a:srgbClr val="33CC33"/>
                    </a:solidFill>
                  </a:rPr>
                  <a:t>(</a:t>
                </a:r>
                <a14:m>
                  <m:oMath xmlns:m="http://schemas.openxmlformats.org/officeDocument/2006/math">
                    <m:bar>
                      <m:barPr>
                        <m:pos m:val="top"/>
                        <m:ctrlPr>
                          <a:rPr lang="fr-BE" sz="1300" b="1" i="1" smtClean="0">
                            <a:solidFill>
                              <a:srgbClr val="33CC33"/>
                            </a:solidFill>
                            <a:latin typeface="Cambria Math" panose="02040503050406030204" pitchFamily="18" charset="0"/>
                          </a:rPr>
                        </m:ctrlPr>
                      </m:barPr>
                      <m:e>
                        <m:r>
                          <a:rPr lang="fr-BE" sz="1300" b="1" i="1" smtClean="0">
                            <a:solidFill>
                              <a:srgbClr val="33CC33"/>
                            </a:solidFill>
                            <a:latin typeface="Cambria Math"/>
                          </a:rPr>
                          <m:t>𝑪𝑺</m:t>
                        </m:r>
                      </m:e>
                    </m:bar>
                  </m:oMath>
                </a14:m>
                <a:r>
                  <a:rPr lang="fr-BE" sz="1300" dirty="0"/>
                  <a:t>) sur un niveau bas. Bingo, les sorties du 74138 sont actives au niveau bas. </a:t>
                </a:r>
                <a:br>
                  <a:rPr lang="fr-BE" sz="1300" dirty="0"/>
                </a:br>
                <a:br>
                  <a:rPr lang="fr-BE" sz="1300" dirty="0"/>
                </a:br>
                <a:br>
                  <a:rPr lang="fr-BE" sz="1300" dirty="0"/>
                </a:br>
                <a:br>
                  <a:rPr lang="fr-BE" sz="1300" dirty="0"/>
                </a:br>
                <a:br>
                  <a:rPr lang="fr-BE" sz="1300" dirty="0"/>
                </a:br>
                <a:br>
                  <a:rPr lang="fr-BE" sz="1300" dirty="0"/>
                </a:br>
                <a:br>
                  <a:rPr lang="fr-BE" sz="1300" dirty="0"/>
                </a:br>
                <a:endParaRPr lang="fr-BE" sz="1300" b="1" dirty="0"/>
              </a:p>
            </p:txBody>
          </p:sp>
        </mc:Choice>
        <mc:Fallback xmlns="">
          <p:sp>
            <p:nvSpPr>
              <p:cNvPr id="2" name="Titre 1"/>
              <p:cNvSpPr>
                <a:spLocks noGrp="1" noRot="1" noChangeAspect="1" noMove="1" noResize="1" noEditPoints="1" noAdjustHandles="1" noChangeArrowheads="1" noChangeShapeType="1" noTextEdit="1"/>
              </p:cNvSpPr>
              <p:nvPr>
                <p:ph type="ctrTitle"/>
              </p:nvPr>
            </p:nvSpPr>
            <p:spPr>
              <a:xfrm>
                <a:off x="251521" y="3068960"/>
                <a:ext cx="4104456" cy="1781514"/>
              </a:xfrm>
              <a:blipFill rotWithShape="1">
                <a:blip r:embed="rId2"/>
                <a:stretch>
                  <a:fillRect t="-77474" r="-742" b="-19454"/>
                </a:stretch>
              </a:blipFill>
            </p:spPr>
            <p:txBody>
              <a:bodyPr/>
              <a:lstStyle/>
              <a:p>
                <a:r>
                  <a:rPr lang="fr-BE">
                    <a:noFill/>
                  </a:rPr>
                  <a:t> </a:t>
                </a:r>
              </a:p>
            </p:txBody>
          </p:sp>
        </mc:Fallback>
      </mc:AlternateContent>
      <p:pic>
        <p:nvPicPr>
          <p:cNvPr id="1028" name="Picture 4" descr="C:\Users\vande\AppData\Local\Temp\SNAGHTML3188ba8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88640"/>
            <a:ext cx="4176464" cy="115774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vande\AppData\Local\Temp\SNAGHTML3189e5bc.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394" y="6129278"/>
            <a:ext cx="8657661" cy="595812"/>
          </a:xfrm>
          <a:prstGeom prst="rect">
            <a:avLst/>
          </a:prstGeom>
          <a:noFill/>
          <a:extLst>
            <a:ext uri="{909E8E84-426E-40DD-AFC4-6F175D3DCCD1}">
              <a14:hiddenFill xmlns:a14="http://schemas.microsoft.com/office/drawing/2010/main">
                <a:solidFill>
                  <a:srgbClr val="FFFFFF"/>
                </a:solidFill>
              </a14:hiddenFill>
            </a:ext>
          </a:extLst>
        </p:spPr>
      </p:pic>
      <p:pic>
        <p:nvPicPr>
          <p:cNvPr id="1741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43152" y="1124744"/>
            <a:ext cx="3838216" cy="28297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1"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75974" y="3861048"/>
            <a:ext cx="1499308" cy="20606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ZoneTexte 2"/>
          <p:cNvSpPr txBox="1"/>
          <p:nvPr/>
        </p:nvSpPr>
        <p:spPr>
          <a:xfrm>
            <a:off x="6451296" y="4437112"/>
            <a:ext cx="1656977" cy="738664"/>
          </a:xfrm>
          <a:prstGeom prst="rect">
            <a:avLst/>
          </a:prstGeom>
          <a:noFill/>
        </p:spPr>
        <p:txBody>
          <a:bodyPr wrap="square" rtlCol="0">
            <a:spAutoFit/>
          </a:bodyPr>
          <a:lstStyle/>
          <a:p>
            <a:r>
              <a:rPr lang="fr-BE" sz="1400" b="1" dirty="0"/>
              <a:t>L’adressage total appelé </a:t>
            </a:r>
            <a:r>
              <a:rPr lang="fr-BE" sz="1400" b="1" dirty="0" err="1"/>
              <a:t>mapping</a:t>
            </a:r>
            <a:r>
              <a:rPr lang="fr-BE" sz="1400" b="1" dirty="0"/>
              <a:t> de la mémoire</a:t>
            </a:r>
          </a:p>
        </p:txBody>
      </p:sp>
      <mc:AlternateContent xmlns:mc="http://schemas.openxmlformats.org/markup-compatibility/2006" xmlns:p14="http://schemas.microsoft.com/office/powerpoint/2010/main" xmlns:aink="http://schemas.microsoft.com/office/drawing/2016/ink">
        <mc:Choice Requires="p14 aink">
          <p:contentPart p14:bwMode="auto" r:id="rId7">
            <p14:nvContentPartPr>
              <p14:cNvPr id="6" name="Encre 5">
                <a:extLst>
                  <a:ext uri="{FF2B5EF4-FFF2-40B4-BE49-F238E27FC236}">
                    <a16:creationId xmlns:a16="http://schemas.microsoft.com/office/drawing/2014/main" id="{A6E92231-2640-7F96-DB18-6B3C0CACAC38}"/>
                  </a:ext>
                </a:extLst>
              </p14:cNvPr>
              <p14:cNvContentPartPr/>
              <p14:nvPr/>
            </p14:nvContentPartPr>
            <p14:xfrm>
              <a:off x="7245030" y="1810920"/>
              <a:ext cx="9720" cy="3960"/>
            </p14:xfrm>
          </p:contentPart>
        </mc:Choice>
        <mc:Fallback xmlns="">
          <p:pic>
            <p:nvPicPr>
              <p:cNvPr id="6" name="Encre 5">
                <a:extLst>
                  <a:ext uri="{FF2B5EF4-FFF2-40B4-BE49-F238E27FC236}">
                    <a16:creationId xmlns:a16="http://schemas.microsoft.com/office/drawing/2014/main" id="{A6E92231-2640-7F96-DB18-6B3C0CACAC38}"/>
                  </a:ext>
                </a:extLst>
              </p:cNvPr>
              <p:cNvPicPr/>
              <p:nvPr/>
            </p:nvPicPr>
            <p:blipFill>
              <a:blip r:embed="rId8"/>
              <a:stretch>
                <a:fillRect/>
              </a:stretch>
            </p:blipFill>
            <p:spPr>
              <a:xfrm>
                <a:off x="7240710" y="1806600"/>
                <a:ext cx="18360" cy="126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
            <p14:nvContentPartPr>
              <p14:cNvPr id="7" name="Encre 6">
                <a:extLst>
                  <a:ext uri="{FF2B5EF4-FFF2-40B4-BE49-F238E27FC236}">
                    <a16:creationId xmlns:a16="http://schemas.microsoft.com/office/drawing/2014/main" id="{73A5F287-31F2-DD0F-EEEA-6BDEC305ECCF}"/>
                  </a:ext>
                </a:extLst>
              </p14:cNvPr>
              <p14:cNvContentPartPr/>
              <p14:nvPr/>
            </p14:nvContentPartPr>
            <p14:xfrm>
              <a:off x="7485870" y="2106840"/>
              <a:ext cx="360" cy="360"/>
            </p14:xfrm>
          </p:contentPart>
        </mc:Choice>
        <mc:Fallback xmlns="">
          <p:pic>
            <p:nvPicPr>
              <p:cNvPr id="7" name="Encre 6">
                <a:extLst>
                  <a:ext uri="{FF2B5EF4-FFF2-40B4-BE49-F238E27FC236}">
                    <a16:creationId xmlns:a16="http://schemas.microsoft.com/office/drawing/2014/main" id="{73A5F287-31F2-DD0F-EEEA-6BDEC305ECCF}"/>
                  </a:ext>
                </a:extLst>
              </p:cNvPr>
              <p:cNvPicPr/>
              <p:nvPr/>
            </p:nvPicPr>
            <p:blipFill>
              <a:blip r:embed="rId10"/>
              <a:stretch>
                <a:fillRect/>
              </a:stretch>
            </p:blipFill>
            <p:spPr>
              <a:xfrm>
                <a:off x="7481550" y="2102520"/>
                <a:ext cx="9000" cy="9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8" name="Encre 7">
                <a:extLst>
                  <a:ext uri="{FF2B5EF4-FFF2-40B4-BE49-F238E27FC236}">
                    <a16:creationId xmlns:a16="http://schemas.microsoft.com/office/drawing/2014/main" id="{6341E5B7-FDA3-F4B8-6E42-205A534A2BA3}"/>
                  </a:ext>
                </a:extLst>
              </p14:cNvPr>
              <p14:cNvContentPartPr/>
              <p14:nvPr/>
            </p14:nvContentPartPr>
            <p14:xfrm>
              <a:off x="7615830" y="2289720"/>
              <a:ext cx="4320" cy="3960"/>
            </p14:xfrm>
          </p:contentPart>
        </mc:Choice>
        <mc:Fallback xmlns="">
          <p:pic>
            <p:nvPicPr>
              <p:cNvPr id="8" name="Encre 7">
                <a:extLst>
                  <a:ext uri="{FF2B5EF4-FFF2-40B4-BE49-F238E27FC236}">
                    <a16:creationId xmlns:a16="http://schemas.microsoft.com/office/drawing/2014/main" id="{6341E5B7-FDA3-F4B8-6E42-205A534A2BA3}"/>
                  </a:ext>
                </a:extLst>
              </p:cNvPr>
              <p:cNvPicPr/>
              <p:nvPr/>
            </p:nvPicPr>
            <p:blipFill>
              <a:blip r:embed="rId12"/>
              <a:stretch>
                <a:fillRect/>
              </a:stretch>
            </p:blipFill>
            <p:spPr>
              <a:xfrm>
                <a:off x="7611510" y="2285400"/>
                <a:ext cx="12960" cy="126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9" name="Encre 8">
                <a:extLst>
                  <a:ext uri="{FF2B5EF4-FFF2-40B4-BE49-F238E27FC236}">
                    <a16:creationId xmlns:a16="http://schemas.microsoft.com/office/drawing/2014/main" id="{1D6F74F5-4C72-C19A-0F21-A3241F34D556}"/>
                  </a:ext>
                </a:extLst>
              </p14:cNvPr>
              <p14:cNvContentPartPr/>
              <p14:nvPr/>
            </p14:nvContentPartPr>
            <p14:xfrm>
              <a:off x="7747590" y="2426520"/>
              <a:ext cx="1080" cy="5400"/>
            </p14:xfrm>
          </p:contentPart>
        </mc:Choice>
        <mc:Fallback xmlns="">
          <p:pic>
            <p:nvPicPr>
              <p:cNvPr id="9" name="Encre 8">
                <a:extLst>
                  <a:ext uri="{FF2B5EF4-FFF2-40B4-BE49-F238E27FC236}">
                    <a16:creationId xmlns:a16="http://schemas.microsoft.com/office/drawing/2014/main" id="{1D6F74F5-4C72-C19A-0F21-A3241F34D556}"/>
                  </a:ext>
                </a:extLst>
              </p:cNvPr>
              <p:cNvPicPr/>
              <p:nvPr/>
            </p:nvPicPr>
            <p:blipFill>
              <a:blip r:embed="rId14"/>
              <a:stretch>
                <a:fillRect/>
              </a:stretch>
            </p:blipFill>
            <p:spPr>
              <a:xfrm>
                <a:off x="7743270" y="2422200"/>
                <a:ext cx="9720" cy="140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10" name="Encre 9">
                <a:extLst>
                  <a:ext uri="{FF2B5EF4-FFF2-40B4-BE49-F238E27FC236}">
                    <a16:creationId xmlns:a16="http://schemas.microsoft.com/office/drawing/2014/main" id="{C00891D5-C2CD-82C2-D3EC-00B57A9E3CE1}"/>
                  </a:ext>
                </a:extLst>
              </p14:cNvPr>
              <p14:cNvContentPartPr/>
              <p14:nvPr/>
            </p14:nvContentPartPr>
            <p14:xfrm>
              <a:off x="7947030" y="2532720"/>
              <a:ext cx="6480" cy="6480"/>
            </p14:xfrm>
          </p:contentPart>
        </mc:Choice>
        <mc:Fallback xmlns="">
          <p:pic>
            <p:nvPicPr>
              <p:cNvPr id="10" name="Encre 9">
                <a:extLst>
                  <a:ext uri="{FF2B5EF4-FFF2-40B4-BE49-F238E27FC236}">
                    <a16:creationId xmlns:a16="http://schemas.microsoft.com/office/drawing/2014/main" id="{C00891D5-C2CD-82C2-D3EC-00B57A9E3CE1}"/>
                  </a:ext>
                </a:extLst>
              </p:cNvPr>
              <p:cNvPicPr/>
              <p:nvPr/>
            </p:nvPicPr>
            <p:blipFill>
              <a:blip r:embed="rId16"/>
              <a:stretch>
                <a:fillRect/>
              </a:stretch>
            </p:blipFill>
            <p:spPr>
              <a:xfrm>
                <a:off x="7942710" y="2528400"/>
                <a:ext cx="15120" cy="151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7">
            <p14:nvContentPartPr>
              <p14:cNvPr id="11" name="Encre 10">
                <a:extLst>
                  <a:ext uri="{FF2B5EF4-FFF2-40B4-BE49-F238E27FC236}">
                    <a16:creationId xmlns:a16="http://schemas.microsoft.com/office/drawing/2014/main" id="{9E8F2DFC-7D20-FE23-CFF5-07D5D70B5947}"/>
                  </a:ext>
                </a:extLst>
              </p14:cNvPr>
              <p14:cNvContentPartPr/>
              <p14:nvPr/>
            </p14:nvContentPartPr>
            <p14:xfrm>
              <a:off x="8075550" y="2655480"/>
              <a:ext cx="2880" cy="12600"/>
            </p14:xfrm>
          </p:contentPart>
        </mc:Choice>
        <mc:Fallback xmlns="">
          <p:pic>
            <p:nvPicPr>
              <p:cNvPr id="11" name="Encre 10">
                <a:extLst>
                  <a:ext uri="{FF2B5EF4-FFF2-40B4-BE49-F238E27FC236}">
                    <a16:creationId xmlns:a16="http://schemas.microsoft.com/office/drawing/2014/main" id="{9E8F2DFC-7D20-FE23-CFF5-07D5D70B5947}"/>
                  </a:ext>
                </a:extLst>
              </p:cNvPr>
              <p:cNvPicPr/>
              <p:nvPr/>
            </p:nvPicPr>
            <p:blipFill>
              <a:blip r:embed="rId18"/>
              <a:stretch>
                <a:fillRect/>
              </a:stretch>
            </p:blipFill>
            <p:spPr>
              <a:xfrm>
                <a:off x="8071230" y="2651160"/>
                <a:ext cx="11520" cy="21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9">
            <p14:nvContentPartPr>
              <p14:cNvPr id="12" name="Encre 11">
                <a:extLst>
                  <a:ext uri="{FF2B5EF4-FFF2-40B4-BE49-F238E27FC236}">
                    <a16:creationId xmlns:a16="http://schemas.microsoft.com/office/drawing/2014/main" id="{68B50797-6365-21F2-9760-10B3CCBFFD46}"/>
                  </a:ext>
                </a:extLst>
              </p14:cNvPr>
              <p14:cNvContentPartPr/>
              <p14:nvPr/>
            </p14:nvContentPartPr>
            <p14:xfrm>
              <a:off x="8236110" y="2721720"/>
              <a:ext cx="7200" cy="4320"/>
            </p14:xfrm>
          </p:contentPart>
        </mc:Choice>
        <mc:Fallback xmlns="">
          <p:pic>
            <p:nvPicPr>
              <p:cNvPr id="12" name="Encre 11">
                <a:extLst>
                  <a:ext uri="{FF2B5EF4-FFF2-40B4-BE49-F238E27FC236}">
                    <a16:creationId xmlns:a16="http://schemas.microsoft.com/office/drawing/2014/main" id="{68B50797-6365-21F2-9760-10B3CCBFFD46}"/>
                  </a:ext>
                </a:extLst>
              </p:cNvPr>
              <p:cNvPicPr/>
              <p:nvPr/>
            </p:nvPicPr>
            <p:blipFill>
              <a:blip r:embed="rId20"/>
              <a:stretch>
                <a:fillRect/>
              </a:stretch>
            </p:blipFill>
            <p:spPr>
              <a:xfrm>
                <a:off x="8231790" y="2717400"/>
                <a:ext cx="15840" cy="12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1">
            <p14:nvContentPartPr>
              <p14:cNvPr id="13" name="Encre 12">
                <a:extLst>
                  <a:ext uri="{FF2B5EF4-FFF2-40B4-BE49-F238E27FC236}">
                    <a16:creationId xmlns:a16="http://schemas.microsoft.com/office/drawing/2014/main" id="{DB02C042-66D7-4CC8-A833-7926C6DF7B22}"/>
                  </a:ext>
                </a:extLst>
              </p14:cNvPr>
              <p14:cNvContentPartPr/>
              <p14:nvPr/>
            </p14:nvContentPartPr>
            <p14:xfrm>
              <a:off x="8439150" y="2770320"/>
              <a:ext cx="22680" cy="11880"/>
            </p14:xfrm>
          </p:contentPart>
        </mc:Choice>
        <mc:Fallback xmlns="">
          <p:pic>
            <p:nvPicPr>
              <p:cNvPr id="13" name="Encre 12">
                <a:extLst>
                  <a:ext uri="{FF2B5EF4-FFF2-40B4-BE49-F238E27FC236}">
                    <a16:creationId xmlns:a16="http://schemas.microsoft.com/office/drawing/2014/main" id="{DB02C042-66D7-4CC8-A833-7926C6DF7B22}"/>
                  </a:ext>
                </a:extLst>
              </p:cNvPr>
              <p:cNvPicPr/>
              <p:nvPr/>
            </p:nvPicPr>
            <p:blipFill>
              <a:blip r:embed="rId22"/>
              <a:stretch>
                <a:fillRect/>
              </a:stretch>
            </p:blipFill>
            <p:spPr>
              <a:xfrm>
                <a:off x="8434830" y="2766000"/>
                <a:ext cx="31320" cy="20520"/>
              </a:xfrm>
              <a:prstGeom prst="rect">
                <a:avLst/>
              </a:prstGeom>
            </p:spPr>
          </p:pic>
        </mc:Fallback>
      </mc:AlternateContent>
      <p:grpSp>
        <p:nvGrpSpPr>
          <p:cNvPr id="24" name="Groupe 23">
            <a:extLst>
              <a:ext uri="{FF2B5EF4-FFF2-40B4-BE49-F238E27FC236}">
                <a16:creationId xmlns:a16="http://schemas.microsoft.com/office/drawing/2014/main" id="{4986347B-B6EC-4D62-24C0-45FF9D76E01E}"/>
              </a:ext>
            </a:extLst>
          </p:cNvPr>
          <p:cNvGrpSpPr/>
          <p:nvPr/>
        </p:nvGrpSpPr>
        <p:grpSpPr>
          <a:xfrm>
            <a:off x="6872790" y="1867800"/>
            <a:ext cx="221040" cy="118800"/>
            <a:chOff x="6872790" y="1867800"/>
            <a:chExt cx="221040" cy="118800"/>
          </a:xfrm>
        </p:grpSpPr>
        <mc:AlternateContent xmlns:mc="http://schemas.openxmlformats.org/markup-compatibility/2006" xmlns:p14="http://schemas.microsoft.com/office/powerpoint/2010/main" xmlns:aink="http://schemas.microsoft.com/office/drawing/2016/ink">
          <mc:Choice Requires="p14 aink">
            <p:contentPart p14:bwMode="auto" r:id="rId23">
              <p14:nvContentPartPr>
                <p14:cNvPr id="14" name="Encre 13">
                  <a:extLst>
                    <a:ext uri="{FF2B5EF4-FFF2-40B4-BE49-F238E27FC236}">
                      <a16:creationId xmlns:a16="http://schemas.microsoft.com/office/drawing/2014/main" id="{4F0B157F-EEF9-D3A0-7E8E-EC9798FC7692}"/>
                    </a:ext>
                  </a:extLst>
                </p14:cNvPr>
                <p14:cNvContentPartPr/>
                <p14:nvPr/>
              </p14:nvContentPartPr>
              <p14:xfrm>
                <a:off x="6872790" y="1948080"/>
                <a:ext cx="3960" cy="2160"/>
              </p14:xfrm>
            </p:contentPart>
          </mc:Choice>
          <mc:Fallback xmlns="">
            <p:pic>
              <p:nvPicPr>
                <p:cNvPr id="14" name="Encre 13">
                  <a:extLst>
                    <a:ext uri="{FF2B5EF4-FFF2-40B4-BE49-F238E27FC236}">
                      <a16:creationId xmlns:a16="http://schemas.microsoft.com/office/drawing/2014/main" id="{4F0B157F-EEF9-D3A0-7E8E-EC9798FC7692}"/>
                    </a:ext>
                  </a:extLst>
                </p:cNvPr>
                <p:cNvPicPr/>
                <p:nvPr/>
              </p:nvPicPr>
              <p:blipFill>
                <a:blip r:embed="rId24"/>
                <a:stretch>
                  <a:fillRect/>
                </a:stretch>
              </p:blipFill>
              <p:spPr>
                <a:xfrm>
                  <a:off x="6868470" y="1943760"/>
                  <a:ext cx="12600" cy="108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5">
              <p14:nvContentPartPr>
                <p14:cNvPr id="15" name="Encre 14">
                  <a:extLst>
                    <a:ext uri="{FF2B5EF4-FFF2-40B4-BE49-F238E27FC236}">
                      <a16:creationId xmlns:a16="http://schemas.microsoft.com/office/drawing/2014/main" id="{F3BA2F5C-75F9-DD6A-5E56-CE6D1B266C85}"/>
                    </a:ext>
                  </a:extLst>
                </p14:cNvPr>
                <p14:cNvContentPartPr/>
                <p14:nvPr/>
              </p14:nvContentPartPr>
              <p14:xfrm>
                <a:off x="6952350" y="1982640"/>
                <a:ext cx="4320" cy="3960"/>
              </p14:xfrm>
            </p:contentPart>
          </mc:Choice>
          <mc:Fallback xmlns="">
            <p:pic>
              <p:nvPicPr>
                <p:cNvPr id="15" name="Encre 14">
                  <a:extLst>
                    <a:ext uri="{FF2B5EF4-FFF2-40B4-BE49-F238E27FC236}">
                      <a16:creationId xmlns:a16="http://schemas.microsoft.com/office/drawing/2014/main" id="{F3BA2F5C-75F9-DD6A-5E56-CE6D1B266C85}"/>
                    </a:ext>
                  </a:extLst>
                </p:cNvPr>
                <p:cNvPicPr/>
                <p:nvPr/>
              </p:nvPicPr>
              <p:blipFill>
                <a:blip r:embed="rId26"/>
                <a:stretch>
                  <a:fillRect/>
                </a:stretch>
              </p:blipFill>
              <p:spPr>
                <a:xfrm>
                  <a:off x="6943350" y="1929000"/>
                  <a:ext cx="21960" cy="1116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7">
              <p14:nvContentPartPr>
                <p14:cNvPr id="16" name="Encre 15">
                  <a:extLst>
                    <a:ext uri="{FF2B5EF4-FFF2-40B4-BE49-F238E27FC236}">
                      <a16:creationId xmlns:a16="http://schemas.microsoft.com/office/drawing/2014/main" id="{4EF38836-8A53-F961-97C8-AE7821C7AC16}"/>
                    </a:ext>
                  </a:extLst>
                </p14:cNvPr>
                <p14:cNvContentPartPr/>
                <p14:nvPr/>
              </p14:nvContentPartPr>
              <p14:xfrm>
                <a:off x="7018590" y="1867800"/>
                <a:ext cx="75240" cy="100800"/>
              </p14:xfrm>
            </p:contentPart>
          </mc:Choice>
          <mc:Fallback xmlns="">
            <p:pic>
              <p:nvPicPr>
                <p:cNvPr id="16" name="Encre 15">
                  <a:extLst>
                    <a:ext uri="{FF2B5EF4-FFF2-40B4-BE49-F238E27FC236}">
                      <a16:creationId xmlns:a16="http://schemas.microsoft.com/office/drawing/2014/main" id="{4EF38836-8A53-F961-97C8-AE7821C7AC16}"/>
                    </a:ext>
                  </a:extLst>
                </p:cNvPr>
                <p:cNvPicPr/>
                <p:nvPr/>
              </p:nvPicPr>
              <p:blipFill>
                <a:blip r:embed="rId28"/>
                <a:stretch>
                  <a:fillRect/>
                </a:stretch>
              </p:blipFill>
              <p:spPr>
                <a:xfrm>
                  <a:off x="7009590" y="1813800"/>
                  <a:ext cx="92880" cy="20844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29">
            <p14:nvContentPartPr>
              <p14:cNvPr id="17" name="Encre 16">
                <a:extLst>
                  <a:ext uri="{FF2B5EF4-FFF2-40B4-BE49-F238E27FC236}">
                    <a16:creationId xmlns:a16="http://schemas.microsoft.com/office/drawing/2014/main" id="{B1752D32-5C52-E48E-C53F-49CA24466606}"/>
                  </a:ext>
                </a:extLst>
              </p14:cNvPr>
              <p14:cNvContentPartPr/>
              <p14:nvPr/>
            </p14:nvContentPartPr>
            <p14:xfrm>
              <a:off x="7148550" y="2098560"/>
              <a:ext cx="12240" cy="30240"/>
            </p14:xfrm>
          </p:contentPart>
        </mc:Choice>
        <mc:Fallback xmlns="">
          <p:pic>
            <p:nvPicPr>
              <p:cNvPr id="17" name="Encre 16">
                <a:extLst>
                  <a:ext uri="{FF2B5EF4-FFF2-40B4-BE49-F238E27FC236}">
                    <a16:creationId xmlns:a16="http://schemas.microsoft.com/office/drawing/2014/main" id="{B1752D32-5C52-E48E-C53F-49CA24466606}"/>
                  </a:ext>
                </a:extLst>
              </p:cNvPr>
              <p:cNvPicPr/>
              <p:nvPr/>
            </p:nvPicPr>
            <p:blipFill>
              <a:blip r:embed="rId30"/>
              <a:stretch>
                <a:fillRect/>
              </a:stretch>
            </p:blipFill>
            <p:spPr>
              <a:xfrm>
                <a:off x="7144230" y="2094240"/>
                <a:ext cx="20880" cy="38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1">
            <p14:nvContentPartPr>
              <p14:cNvPr id="18" name="Encre 17">
                <a:extLst>
                  <a:ext uri="{FF2B5EF4-FFF2-40B4-BE49-F238E27FC236}">
                    <a16:creationId xmlns:a16="http://schemas.microsoft.com/office/drawing/2014/main" id="{F29C377F-17C1-AC9E-4AE7-A8CDF525E76D}"/>
                  </a:ext>
                </a:extLst>
              </p14:cNvPr>
              <p14:cNvContentPartPr/>
              <p14:nvPr/>
            </p14:nvContentPartPr>
            <p14:xfrm>
              <a:off x="7269510" y="2256600"/>
              <a:ext cx="16920" cy="51480"/>
            </p14:xfrm>
          </p:contentPart>
        </mc:Choice>
        <mc:Fallback xmlns="">
          <p:pic>
            <p:nvPicPr>
              <p:cNvPr id="18" name="Encre 17">
                <a:extLst>
                  <a:ext uri="{FF2B5EF4-FFF2-40B4-BE49-F238E27FC236}">
                    <a16:creationId xmlns:a16="http://schemas.microsoft.com/office/drawing/2014/main" id="{F29C377F-17C1-AC9E-4AE7-A8CDF525E76D}"/>
                  </a:ext>
                </a:extLst>
              </p:cNvPr>
              <p:cNvPicPr/>
              <p:nvPr/>
            </p:nvPicPr>
            <p:blipFill>
              <a:blip r:embed="rId32"/>
              <a:stretch>
                <a:fillRect/>
              </a:stretch>
            </p:blipFill>
            <p:spPr>
              <a:xfrm>
                <a:off x="7265190" y="2252280"/>
                <a:ext cx="25560" cy="601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3">
            <p14:nvContentPartPr>
              <p14:cNvPr id="19" name="Encre 18">
                <a:extLst>
                  <a:ext uri="{FF2B5EF4-FFF2-40B4-BE49-F238E27FC236}">
                    <a16:creationId xmlns:a16="http://schemas.microsoft.com/office/drawing/2014/main" id="{6A99ED4D-10DC-B301-6D2B-7BCA4535BC71}"/>
                  </a:ext>
                </a:extLst>
              </p14:cNvPr>
              <p14:cNvContentPartPr/>
              <p14:nvPr/>
            </p14:nvContentPartPr>
            <p14:xfrm>
              <a:off x="7382190" y="2399520"/>
              <a:ext cx="2880" cy="70920"/>
            </p14:xfrm>
          </p:contentPart>
        </mc:Choice>
        <mc:Fallback xmlns="">
          <p:pic>
            <p:nvPicPr>
              <p:cNvPr id="19" name="Encre 18">
                <a:extLst>
                  <a:ext uri="{FF2B5EF4-FFF2-40B4-BE49-F238E27FC236}">
                    <a16:creationId xmlns:a16="http://schemas.microsoft.com/office/drawing/2014/main" id="{6A99ED4D-10DC-B301-6D2B-7BCA4535BC71}"/>
                  </a:ext>
                </a:extLst>
              </p:cNvPr>
              <p:cNvPicPr/>
              <p:nvPr/>
            </p:nvPicPr>
            <p:blipFill>
              <a:blip r:embed="rId34"/>
              <a:stretch>
                <a:fillRect/>
              </a:stretch>
            </p:blipFill>
            <p:spPr>
              <a:xfrm>
                <a:off x="7377870" y="2395200"/>
                <a:ext cx="11520" cy="79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5">
            <p14:nvContentPartPr>
              <p14:cNvPr id="20" name="Encre 19">
                <a:extLst>
                  <a:ext uri="{FF2B5EF4-FFF2-40B4-BE49-F238E27FC236}">
                    <a16:creationId xmlns:a16="http://schemas.microsoft.com/office/drawing/2014/main" id="{536441E1-9742-DF43-6501-5CB506151753}"/>
                  </a:ext>
                </a:extLst>
              </p14:cNvPr>
              <p14:cNvContentPartPr/>
              <p14:nvPr/>
            </p14:nvContentPartPr>
            <p14:xfrm>
              <a:off x="7513230" y="2533800"/>
              <a:ext cx="7200" cy="63720"/>
            </p14:xfrm>
          </p:contentPart>
        </mc:Choice>
        <mc:Fallback xmlns="">
          <p:pic>
            <p:nvPicPr>
              <p:cNvPr id="20" name="Encre 19">
                <a:extLst>
                  <a:ext uri="{FF2B5EF4-FFF2-40B4-BE49-F238E27FC236}">
                    <a16:creationId xmlns:a16="http://schemas.microsoft.com/office/drawing/2014/main" id="{536441E1-9742-DF43-6501-5CB506151753}"/>
                  </a:ext>
                </a:extLst>
              </p:cNvPr>
              <p:cNvPicPr/>
              <p:nvPr/>
            </p:nvPicPr>
            <p:blipFill>
              <a:blip r:embed="rId36"/>
              <a:stretch>
                <a:fillRect/>
              </a:stretch>
            </p:blipFill>
            <p:spPr>
              <a:xfrm>
                <a:off x="7508910" y="2529480"/>
                <a:ext cx="15840" cy="723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7">
            <p14:nvContentPartPr>
              <p14:cNvPr id="21" name="Encre 20">
                <a:extLst>
                  <a:ext uri="{FF2B5EF4-FFF2-40B4-BE49-F238E27FC236}">
                    <a16:creationId xmlns:a16="http://schemas.microsoft.com/office/drawing/2014/main" id="{5D6B5BA9-A66D-7282-A2FE-22249E40D2DE}"/>
                  </a:ext>
                </a:extLst>
              </p14:cNvPr>
              <p14:cNvContentPartPr/>
              <p14:nvPr/>
            </p14:nvContentPartPr>
            <p14:xfrm>
              <a:off x="7639950" y="2668080"/>
              <a:ext cx="21240" cy="52560"/>
            </p14:xfrm>
          </p:contentPart>
        </mc:Choice>
        <mc:Fallback xmlns="">
          <p:pic>
            <p:nvPicPr>
              <p:cNvPr id="21" name="Encre 20">
                <a:extLst>
                  <a:ext uri="{FF2B5EF4-FFF2-40B4-BE49-F238E27FC236}">
                    <a16:creationId xmlns:a16="http://schemas.microsoft.com/office/drawing/2014/main" id="{5D6B5BA9-A66D-7282-A2FE-22249E40D2DE}"/>
                  </a:ext>
                </a:extLst>
              </p:cNvPr>
              <p:cNvPicPr/>
              <p:nvPr/>
            </p:nvPicPr>
            <p:blipFill>
              <a:blip r:embed="rId38"/>
              <a:stretch>
                <a:fillRect/>
              </a:stretch>
            </p:blipFill>
            <p:spPr>
              <a:xfrm>
                <a:off x="7635630" y="2663760"/>
                <a:ext cx="29880" cy="612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9">
            <p14:nvContentPartPr>
              <p14:cNvPr id="22" name="Encre 21">
                <a:extLst>
                  <a:ext uri="{FF2B5EF4-FFF2-40B4-BE49-F238E27FC236}">
                    <a16:creationId xmlns:a16="http://schemas.microsoft.com/office/drawing/2014/main" id="{7050DD0A-6FFA-51CE-5944-957624A22BE2}"/>
                  </a:ext>
                </a:extLst>
              </p14:cNvPr>
              <p14:cNvContentPartPr/>
              <p14:nvPr/>
            </p14:nvContentPartPr>
            <p14:xfrm>
              <a:off x="7746870" y="2825040"/>
              <a:ext cx="3240" cy="30600"/>
            </p14:xfrm>
          </p:contentPart>
        </mc:Choice>
        <mc:Fallback xmlns="">
          <p:pic>
            <p:nvPicPr>
              <p:cNvPr id="22" name="Encre 21">
                <a:extLst>
                  <a:ext uri="{FF2B5EF4-FFF2-40B4-BE49-F238E27FC236}">
                    <a16:creationId xmlns:a16="http://schemas.microsoft.com/office/drawing/2014/main" id="{7050DD0A-6FFA-51CE-5944-957624A22BE2}"/>
                  </a:ext>
                </a:extLst>
              </p:cNvPr>
              <p:cNvPicPr/>
              <p:nvPr/>
            </p:nvPicPr>
            <p:blipFill>
              <a:blip r:embed="rId40"/>
              <a:stretch>
                <a:fillRect/>
              </a:stretch>
            </p:blipFill>
            <p:spPr>
              <a:xfrm>
                <a:off x="7742550" y="2820720"/>
                <a:ext cx="11880" cy="39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1">
            <p14:nvContentPartPr>
              <p14:cNvPr id="23" name="Encre 22">
                <a:extLst>
                  <a:ext uri="{FF2B5EF4-FFF2-40B4-BE49-F238E27FC236}">
                    <a16:creationId xmlns:a16="http://schemas.microsoft.com/office/drawing/2014/main" id="{20F923BE-DD13-C021-ADD2-234968EA66B2}"/>
                  </a:ext>
                </a:extLst>
              </p14:cNvPr>
              <p14:cNvContentPartPr/>
              <p14:nvPr/>
            </p14:nvContentPartPr>
            <p14:xfrm>
              <a:off x="7818510" y="2955360"/>
              <a:ext cx="7920" cy="140760"/>
            </p14:xfrm>
          </p:contentPart>
        </mc:Choice>
        <mc:Fallback xmlns="">
          <p:pic>
            <p:nvPicPr>
              <p:cNvPr id="23" name="Encre 22">
                <a:extLst>
                  <a:ext uri="{FF2B5EF4-FFF2-40B4-BE49-F238E27FC236}">
                    <a16:creationId xmlns:a16="http://schemas.microsoft.com/office/drawing/2014/main" id="{20F923BE-DD13-C021-ADD2-234968EA66B2}"/>
                  </a:ext>
                </a:extLst>
              </p:cNvPr>
              <p:cNvPicPr/>
              <p:nvPr/>
            </p:nvPicPr>
            <p:blipFill>
              <a:blip r:embed="rId42"/>
              <a:stretch>
                <a:fillRect/>
              </a:stretch>
            </p:blipFill>
            <p:spPr>
              <a:xfrm>
                <a:off x="7814190" y="2951040"/>
                <a:ext cx="16560" cy="149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3">
            <p14:nvContentPartPr>
              <p14:cNvPr id="25" name="Encre 24">
                <a:extLst>
                  <a:ext uri="{FF2B5EF4-FFF2-40B4-BE49-F238E27FC236}">
                    <a16:creationId xmlns:a16="http://schemas.microsoft.com/office/drawing/2014/main" id="{D99A65B1-31DD-C127-8FF1-57ADADFA5AA5}"/>
                  </a:ext>
                </a:extLst>
              </p14:cNvPr>
              <p14:cNvContentPartPr/>
              <p14:nvPr/>
            </p14:nvContentPartPr>
            <p14:xfrm>
              <a:off x="6144510" y="2388000"/>
              <a:ext cx="360" cy="360"/>
            </p14:xfrm>
          </p:contentPart>
        </mc:Choice>
        <mc:Fallback xmlns="">
          <p:pic>
            <p:nvPicPr>
              <p:cNvPr id="25" name="Encre 24">
                <a:extLst>
                  <a:ext uri="{FF2B5EF4-FFF2-40B4-BE49-F238E27FC236}">
                    <a16:creationId xmlns:a16="http://schemas.microsoft.com/office/drawing/2014/main" id="{D99A65B1-31DD-C127-8FF1-57ADADFA5AA5}"/>
                  </a:ext>
                </a:extLst>
              </p:cNvPr>
              <p:cNvPicPr/>
              <p:nvPr/>
            </p:nvPicPr>
            <p:blipFill>
              <a:blip r:embed="rId24"/>
              <a:stretch>
                <a:fillRect/>
              </a:stretch>
            </p:blipFill>
            <p:spPr>
              <a:xfrm>
                <a:off x="6140190" y="2383680"/>
                <a:ext cx="9000" cy="9000"/>
              </a:xfrm>
              <a:prstGeom prst="rect">
                <a:avLst/>
              </a:prstGeom>
            </p:spPr>
          </p:pic>
        </mc:Fallback>
      </mc:AlternateContent>
      <p:grpSp>
        <p:nvGrpSpPr>
          <p:cNvPr id="30" name="Groupe 29">
            <a:extLst>
              <a:ext uri="{FF2B5EF4-FFF2-40B4-BE49-F238E27FC236}">
                <a16:creationId xmlns:a16="http://schemas.microsoft.com/office/drawing/2014/main" id="{BC0D1366-1EB3-FB97-5B46-F2DF8BDD37CE}"/>
              </a:ext>
            </a:extLst>
          </p:cNvPr>
          <p:cNvGrpSpPr/>
          <p:nvPr/>
        </p:nvGrpSpPr>
        <p:grpSpPr>
          <a:xfrm>
            <a:off x="5668950" y="2547480"/>
            <a:ext cx="14040" cy="46440"/>
            <a:chOff x="5668950" y="2547480"/>
            <a:chExt cx="14040" cy="46440"/>
          </a:xfrm>
        </p:grpSpPr>
        <mc:AlternateContent xmlns:mc="http://schemas.openxmlformats.org/markup-compatibility/2006" xmlns:p14="http://schemas.microsoft.com/office/powerpoint/2010/main" xmlns:aink="http://schemas.microsoft.com/office/drawing/2016/ink">
          <mc:Choice Requires="p14 aink">
            <p:contentPart p14:bwMode="auto" r:id="rId44">
              <p14:nvContentPartPr>
                <p14:cNvPr id="26" name="Encre 25">
                  <a:extLst>
                    <a:ext uri="{FF2B5EF4-FFF2-40B4-BE49-F238E27FC236}">
                      <a16:creationId xmlns:a16="http://schemas.microsoft.com/office/drawing/2014/main" id="{BEBE2CCF-0388-73AA-3228-D3DCE0EE44F1}"/>
                    </a:ext>
                  </a:extLst>
                </p14:cNvPr>
                <p14:cNvContentPartPr/>
                <p14:nvPr/>
              </p14:nvContentPartPr>
              <p14:xfrm>
                <a:off x="5668950" y="2547480"/>
                <a:ext cx="14040" cy="7560"/>
              </p14:xfrm>
            </p:contentPart>
          </mc:Choice>
          <mc:Fallback xmlns="">
            <p:pic>
              <p:nvPicPr>
                <p:cNvPr id="26" name="Encre 25">
                  <a:extLst>
                    <a:ext uri="{FF2B5EF4-FFF2-40B4-BE49-F238E27FC236}">
                      <a16:creationId xmlns:a16="http://schemas.microsoft.com/office/drawing/2014/main" id="{BEBE2CCF-0388-73AA-3228-D3DCE0EE44F1}"/>
                    </a:ext>
                  </a:extLst>
                </p:cNvPr>
                <p:cNvPicPr/>
                <p:nvPr/>
              </p:nvPicPr>
              <p:blipFill>
                <a:blip r:embed="rId45"/>
                <a:stretch>
                  <a:fillRect/>
                </a:stretch>
              </p:blipFill>
              <p:spPr>
                <a:xfrm>
                  <a:off x="5664630" y="2543160"/>
                  <a:ext cx="22680" cy="162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6">
              <p14:nvContentPartPr>
                <p14:cNvPr id="27" name="Encre 26">
                  <a:extLst>
                    <a:ext uri="{FF2B5EF4-FFF2-40B4-BE49-F238E27FC236}">
                      <a16:creationId xmlns:a16="http://schemas.microsoft.com/office/drawing/2014/main" id="{B64A2EFD-F7CC-CB0C-979B-B97748B1936B}"/>
                    </a:ext>
                  </a:extLst>
                </p14:cNvPr>
                <p14:cNvContentPartPr/>
                <p14:nvPr/>
              </p14:nvContentPartPr>
              <p14:xfrm>
                <a:off x="5673990" y="2589960"/>
                <a:ext cx="2880" cy="3960"/>
              </p14:xfrm>
            </p:contentPart>
          </mc:Choice>
          <mc:Fallback xmlns="">
            <p:pic>
              <p:nvPicPr>
                <p:cNvPr id="27" name="Encre 26">
                  <a:extLst>
                    <a:ext uri="{FF2B5EF4-FFF2-40B4-BE49-F238E27FC236}">
                      <a16:creationId xmlns:a16="http://schemas.microsoft.com/office/drawing/2014/main" id="{B64A2EFD-F7CC-CB0C-979B-B97748B1936B}"/>
                    </a:ext>
                  </a:extLst>
                </p:cNvPr>
                <p:cNvPicPr/>
                <p:nvPr/>
              </p:nvPicPr>
              <p:blipFill>
                <a:blip r:embed="rId45"/>
                <a:stretch>
                  <a:fillRect/>
                </a:stretch>
              </p:blipFill>
              <p:spPr>
                <a:xfrm>
                  <a:off x="5669670" y="2585640"/>
                  <a:ext cx="11520" cy="126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47">
            <p14:nvContentPartPr>
              <p14:cNvPr id="28" name="Encre 27">
                <a:extLst>
                  <a:ext uri="{FF2B5EF4-FFF2-40B4-BE49-F238E27FC236}">
                    <a16:creationId xmlns:a16="http://schemas.microsoft.com/office/drawing/2014/main" id="{6B1ACB8A-D351-3796-93D5-D0D12906AF5E}"/>
                  </a:ext>
                </a:extLst>
              </p14:cNvPr>
              <p14:cNvContentPartPr/>
              <p14:nvPr/>
            </p14:nvContentPartPr>
            <p14:xfrm>
              <a:off x="5679750" y="2680320"/>
              <a:ext cx="360" cy="360"/>
            </p14:xfrm>
          </p:contentPart>
        </mc:Choice>
        <mc:Fallback xmlns="">
          <p:pic>
            <p:nvPicPr>
              <p:cNvPr id="28" name="Encre 27">
                <a:extLst>
                  <a:ext uri="{FF2B5EF4-FFF2-40B4-BE49-F238E27FC236}">
                    <a16:creationId xmlns:a16="http://schemas.microsoft.com/office/drawing/2014/main" id="{6B1ACB8A-D351-3796-93D5-D0D12906AF5E}"/>
                  </a:ext>
                </a:extLst>
              </p:cNvPr>
              <p:cNvPicPr/>
              <p:nvPr/>
            </p:nvPicPr>
            <p:blipFill>
              <a:blip r:embed="rId48"/>
              <a:stretch>
                <a:fillRect/>
              </a:stretch>
            </p:blipFill>
            <p:spPr>
              <a:xfrm>
                <a:off x="5675430" y="2676000"/>
                <a:ext cx="9000" cy="9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9">
            <p14:nvContentPartPr>
              <p14:cNvPr id="29" name="Encre 28">
                <a:extLst>
                  <a:ext uri="{FF2B5EF4-FFF2-40B4-BE49-F238E27FC236}">
                    <a16:creationId xmlns:a16="http://schemas.microsoft.com/office/drawing/2014/main" id="{8A85710A-355A-841D-CE1D-28BA304DA4D8}"/>
                  </a:ext>
                </a:extLst>
              </p14:cNvPr>
              <p14:cNvContentPartPr/>
              <p14:nvPr/>
            </p14:nvContentPartPr>
            <p14:xfrm>
              <a:off x="5702430" y="2825400"/>
              <a:ext cx="4680" cy="2880"/>
            </p14:xfrm>
          </p:contentPart>
        </mc:Choice>
        <mc:Fallback xmlns="">
          <p:pic>
            <p:nvPicPr>
              <p:cNvPr id="29" name="Encre 28">
                <a:extLst>
                  <a:ext uri="{FF2B5EF4-FFF2-40B4-BE49-F238E27FC236}">
                    <a16:creationId xmlns:a16="http://schemas.microsoft.com/office/drawing/2014/main" id="{8A85710A-355A-841D-CE1D-28BA304DA4D8}"/>
                  </a:ext>
                </a:extLst>
              </p:cNvPr>
              <p:cNvPicPr/>
              <p:nvPr/>
            </p:nvPicPr>
            <p:blipFill>
              <a:blip r:embed="rId50"/>
              <a:stretch>
                <a:fillRect/>
              </a:stretch>
            </p:blipFill>
            <p:spPr>
              <a:xfrm>
                <a:off x="5698110" y="2821080"/>
                <a:ext cx="13320" cy="11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1">
            <p14:nvContentPartPr>
              <p14:cNvPr id="34" name="Encre 33">
                <a:extLst>
                  <a:ext uri="{FF2B5EF4-FFF2-40B4-BE49-F238E27FC236}">
                    <a16:creationId xmlns:a16="http://schemas.microsoft.com/office/drawing/2014/main" id="{FC44D27F-DF9A-3CCA-CB3D-96D788098D77}"/>
                  </a:ext>
                </a:extLst>
              </p14:cNvPr>
              <p14:cNvContentPartPr/>
              <p14:nvPr/>
            </p14:nvContentPartPr>
            <p14:xfrm>
              <a:off x="6900150" y="1901280"/>
              <a:ext cx="12240" cy="1080"/>
            </p14:xfrm>
          </p:contentPart>
        </mc:Choice>
        <mc:Fallback xmlns="">
          <p:pic>
            <p:nvPicPr>
              <p:cNvPr id="34" name="Encre 33">
                <a:extLst>
                  <a:ext uri="{FF2B5EF4-FFF2-40B4-BE49-F238E27FC236}">
                    <a16:creationId xmlns:a16="http://schemas.microsoft.com/office/drawing/2014/main" id="{FC44D27F-DF9A-3CCA-CB3D-96D788098D77}"/>
                  </a:ext>
                </a:extLst>
              </p:cNvPr>
              <p:cNvPicPr/>
              <p:nvPr/>
            </p:nvPicPr>
            <p:blipFill>
              <a:blip r:embed="rId24"/>
              <a:stretch>
                <a:fillRect/>
              </a:stretch>
            </p:blipFill>
            <p:spPr>
              <a:xfrm>
                <a:off x="6895830" y="1896960"/>
                <a:ext cx="20880" cy="97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2">
            <p14:nvContentPartPr>
              <p14:cNvPr id="38" name="Encre 37">
                <a:extLst>
                  <a:ext uri="{FF2B5EF4-FFF2-40B4-BE49-F238E27FC236}">
                    <a16:creationId xmlns:a16="http://schemas.microsoft.com/office/drawing/2014/main" id="{E2761496-9EFD-B153-FB7A-769FB385A5A8}"/>
                  </a:ext>
                </a:extLst>
              </p14:cNvPr>
              <p14:cNvContentPartPr/>
              <p14:nvPr/>
            </p14:nvContentPartPr>
            <p14:xfrm>
              <a:off x="6357630" y="2616600"/>
              <a:ext cx="2160" cy="3600"/>
            </p14:xfrm>
          </p:contentPart>
        </mc:Choice>
        <mc:Fallback xmlns="">
          <p:pic>
            <p:nvPicPr>
              <p:cNvPr id="38" name="Encre 37">
                <a:extLst>
                  <a:ext uri="{FF2B5EF4-FFF2-40B4-BE49-F238E27FC236}">
                    <a16:creationId xmlns:a16="http://schemas.microsoft.com/office/drawing/2014/main" id="{E2761496-9EFD-B153-FB7A-769FB385A5A8}"/>
                  </a:ext>
                </a:extLst>
              </p:cNvPr>
              <p:cNvPicPr/>
              <p:nvPr/>
            </p:nvPicPr>
            <p:blipFill>
              <a:blip r:embed="rId53"/>
              <a:stretch>
                <a:fillRect/>
              </a:stretch>
            </p:blipFill>
            <p:spPr>
              <a:xfrm>
                <a:off x="6348630" y="2562600"/>
                <a:ext cx="19800" cy="111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4">
            <p14:nvContentPartPr>
              <p14:cNvPr id="39" name="Encre 38">
                <a:extLst>
                  <a:ext uri="{FF2B5EF4-FFF2-40B4-BE49-F238E27FC236}">
                    <a16:creationId xmlns:a16="http://schemas.microsoft.com/office/drawing/2014/main" id="{372F3692-1C32-A5F6-1B3A-751290A363DF}"/>
                  </a:ext>
                </a:extLst>
              </p14:cNvPr>
              <p14:cNvContentPartPr/>
              <p14:nvPr/>
            </p14:nvContentPartPr>
            <p14:xfrm>
              <a:off x="7279950" y="2081640"/>
              <a:ext cx="35640" cy="29880"/>
            </p14:xfrm>
          </p:contentPart>
        </mc:Choice>
        <mc:Fallback xmlns="">
          <p:pic>
            <p:nvPicPr>
              <p:cNvPr id="39" name="Encre 38">
                <a:extLst>
                  <a:ext uri="{FF2B5EF4-FFF2-40B4-BE49-F238E27FC236}">
                    <a16:creationId xmlns:a16="http://schemas.microsoft.com/office/drawing/2014/main" id="{372F3692-1C32-A5F6-1B3A-751290A363DF}"/>
                  </a:ext>
                </a:extLst>
              </p:cNvPr>
              <p:cNvPicPr/>
              <p:nvPr/>
            </p:nvPicPr>
            <p:blipFill>
              <a:blip r:embed="rId55"/>
              <a:stretch>
                <a:fillRect/>
              </a:stretch>
            </p:blipFill>
            <p:spPr>
              <a:xfrm>
                <a:off x="7275630" y="2077320"/>
                <a:ext cx="44280" cy="38520"/>
              </a:xfrm>
              <a:prstGeom prst="rect">
                <a:avLst/>
              </a:prstGeom>
            </p:spPr>
          </p:pic>
        </mc:Fallback>
      </mc:AlternateContent>
      <p:grpSp>
        <p:nvGrpSpPr>
          <p:cNvPr id="42" name="Groupe 41">
            <a:extLst>
              <a:ext uri="{FF2B5EF4-FFF2-40B4-BE49-F238E27FC236}">
                <a16:creationId xmlns:a16="http://schemas.microsoft.com/office/drawing/2014/main" id="{CA579D65-BAD4-D00D-1E07-82DAEF8EE4FE}"/>
              </a:ext>
            </a:extLst>
          </p:cNvPr>
          <p:cNvGrpSpPr/>
          <p:nvPr/>
        </p:nvGrpSpPr>
        <p:grpSpPr>
          <a:xfrm>
            <a:off x="6059880" y="5832761"/>
            <a:ext cx="21240" cy="14040"/>
            <a:chOff x="6059880" y="5832761"/>
            <a:chExt cx="21240" cy="14040"/>
          </a:xfrm>
        </p:grpSpPr>
        <mc:AlternateContent xmlns:mc="http://schemas.openxmlformats.org/markup-compatibility/2006" xmlns:p14="http://schemas.microsoft.com/office/powerpoint/2010/main" xmlns:aink="http://schemas.microsoft.com/office/drawing/2016/ink">
          <mc:Choice Requires="p14 aink">
            <p:contentPart p14:bwMode="auto" r:id="rId56">
              <p14:nvContentPartPr>
                <p14:cNvPr id="40" name="Encre 39">
                  <a:extLst>
                    <a:ext uri="{FF2B5EF4-FFF2-40B4-BE49-F238E27FC236}">
                      <a16:creationId xmlns:a16="http://schemas.microsoft.com/office/drawing/2014/main" id="{959961FD-9586-D859-12D1-0324E9A9AAF9}"/>
                    </a:ext>
                  </a:extLst>
                </p14:cNvPr>
                <p14:cNvContentPartPr/>
                <p14:nvPr/>
              </p14:nvContentPartPr>
              <p14:xfrm>
                <a:off x="6074280" y="5846441"/>
                <a:ext cx="360" cy="360"/>
              </p14:xfrm>
            </p:contentPart>
          </mc:Choice>
          <mc:Fallback xmlns="">
            <p:pic>
              <p:nvPicPr>
                <p:cNvPr id="40" name="Encre 39">
                  <a:extLst>
                    <a:ext uri="{FF2B5EF4-FFF2-40B4-BE49-F238E27FC236}">
                      <a16:creationId xmlns:a16="http://schemas.microsoft.com/office/drawing/2014/main" id="{959961FD-9586-D859-12D1-0324E9A9AAF9}"/>
                    </a:ext>
                  </a:extLst>
                </p:cNvPr>
                <p:cNvPicPr/>
                <p:nvPr/>
              </p:nvPicPr>
              <p:blipFill>
                <a:blip r:embed="rId57"/>
                <a:stretch>
                  <a:fillRect/>
                </a:stretch>
              </p:blipFill>
              <p:spPr>
                <a:xfrm>
                  <a:off x="6069960" y="5842121"/>
                  <a:ext cx="9000" cy="9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8">
              <p14:nvContentPartPr>
                <p14:cNvPr id="41" name="Encre 40">
                  <a:extLst>
                    <a:ext uri="{FF2B5EF4-FFF2-40B4-BE49-F238E27FC236}">
                      <a16:creationId xmlns:a16="http://schemas.microsoft.com/office/drawing/2014/main" id="{6D20BDBC-E4EE-EB9A-A00D-95311FB84A34}"/>
                    </a:ext>
                  </a:extLst>
                </p14:cNvPr>
                <p14:cNvContentPartPr/>
                <p14:nvPr/>
              </p14:nvContentPartPr>
              <p14:xfrm>
                <a:off x="6059880" y="5832761"/>
                <a:ext cx="21240" cy="14040"/>
              </p14:xfrm>
            </p:contentPart>
          </mc:Choice>
          <mc:Fallback xmlns="">
            <p:pic>
              <p:nvPicPr>
                <p:cNvPr id="41" name="Encre 40">
                  <a:extLst>
                    <a:ext uri="{FF2B5EF4-FFF2-40B4-BE49-F238E27FC236}">
                      <a16:creationId xmlns:a16="http://schemas.microsoft.com/office/drawing/2014/main" id="{6D20BDBC-E4EE-EB9A-A00D-95311FB84A34}"/>
                    </a:ext>
                  </a:extLst>
                </p:cNvPr>
                <p:cNvPicPr/>
                <p:nvPr/>
              </p:nvPicPr>
              <p:blipFill>
                <a:blip r:embed="rId59"/>
                <a:stretch>
                  <a:fillRect/>
                </a:stretch>
              </p:blipFill>
              <p:spPr>
                <a:xfrm>
                  <a:off x="6055560" y="5828441"/>
                  <a:ext cx="29880" cy="22680"/>
                </a:xfrm>
                <a:prstGeom prst="rect">
                  <a:avLst/>
                </a:prstGeom>
              </p:spPr>
            </p:pic>
          </mc:Fallback>
        </mc:AlternateContent>
      </p:grpSp>
    </p:spTree>
    <p:extLst>
      <p:ext uri="{BB962C8B-B14F-4D97-AF65-F5344CB8AC3E}">
        <p14:creationId xmlns:p14="http://schemas.microsoft.com/office/powerpoint/2010/main" val="4205726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42593" y="1700808"/>
            <a:ext cx="8903261" cy="1781514"/>
          </a:xfrm>
        </p:spPr>
        <p:txBody>
          <a:bodyPr>
            <a:normAutofit fontScale="90000"/>
          </a:bodyPr>
          <a:lstStyle/>
          <a:p>
            <a:pPr algn="l"/>
            <a:br>
              <a:rPr lang="fr-BE" sz="4000" b="1" dirty="0">
                <a:solidFill>
                  <a:srgbClr val="FF0000"/>
                </a:solidFill>
              </a:rPr>
            </a:br>
            <a:r>
              <a:rPr lang="fr-BE" sz="2700" b="1" dirty="0">
                <a:solidFill>
                  <a:srgbClr val="FF0000"/>
                </a:solidFill>
              </a:rPr>
              <a:t>     </a:t>
            </a:r>
            <a:r>
              <a:rPr lang="fr-BE" sz="2700" b="1" dirty="0">
                <a:solidFill>
                  <a:srgbClr val="00B0F0"/>
                </a:solidFill>
              </a:rPr>
              <a:t>2. Les codeurs </a:t>
            </a:r>
            <a:r>
              <a:rPr lang="fr-BE" sz="1600" b="1" dirty="0">
                <a:solidFill>
                  <a:srgbClr val="00B0F0"/>
                </a:solidFill>
              </a:rPr>
              <a:t> </a:t>
            </a:r>
            <a:br>
              <a:rPr lang="fr-BE" sz="1600" b="1" dirty="0">
                <a:solidFill>
                  <a:srgbClr val="00B0F0"/>
                </a:solidFill>
              </a:rPr>
            </a:br>
            <a:r>
              <a:rPr lang="fr-BE" sz="1600" b="1" dirty="0">
                <a:solidFill>
                  <a:srgbClr val="00B0F0"/>
                </a:solidFill>
              </a:rPr>
              <a:t>  	</a:t>
            </a:r>
            <a:r>
              <a:rPr lang="fr-BE" sz="1600" b="1" dirty="0">
                <a:solidFill>
                  <a:srgbClr val="33CC33"/>
                </a:solidFill>
              </a:rPr>
              <a:t>Définition</a:t>
            </a:r>
            <a:r>
              <a:rPr lang="fr-BE" sz="1600" dirty="0"/>
              <a:t> </a:t>
            </a:r>
            <a:br>
              <a:rPr lang="fr-BE" sz="1600" dirty="0"/>
            </a:br>
            <a:r>
              <a:rPr lang="fr-BE" sz="1600" dirty="0"/>
              <a:t>	</a:t>
            </a:r>
            <a:r>
              <a:rPr lang="fr-BE" sz="1300" dirty="0"/>
              <a:t>Le codeur (ou encodeur) est un circuit logique qui possède </a:t>
            </a:r>
            <a:br>
              <a:rPr lang="fr-BE" sz="1300" dirty="0"/>
            </a:br>
            <a:r>
              <a:rPr lang="fr-BE" sz="1300" dirty="0"/>
              <a:t>		- 2</a:t>
            </a:r>
            <a:r>
              <a:rPr lang="fr-BE" sz="1300" baseline="30000" dirty="0"/>
              <a:t>N</a:t>
            </a:r>
            <a:r>
              <a:rPr lang="fr-BE" sz="1300" dirty="0"/>
              <a:t> voies entrées, dont une seule est activée et</a:t>
            </a:r>
            <a:br>
              <a:rPr lang="fr-BE" sz="1300" dirty="0"/>
            </a:br>
            <a:r>
              <a:rPr lang="fr-BE" sz="1300" dirty="0"/>
              <a:t>	 	- N voies de sorties. Il fournit en sortie le code binaire correspondant.</a:t>
            </a:r>
            <a:br>
              <a:rPr lang="fr-BE" sz="1300" dirty="0"/>
            </a:br>
            <a:br>
              <a:rPr lang="fr-BE" sz="1300" dirty="0"/>
            </a:br>
            <a:r>
              <a:rPr lang="fr-BE" sz="1300" dirty="0"/>
              <a:t>	</a:t>
            </a:r>
            <a:r>
              <a:rPr lang="fr-BE" sz="1400" b="1" dirty="0">
                <a:solidFill>
                  <a:srgbClr val="33CC33"/>
                </a:solidFill>
              </a:rPr>
              <a:t>Exemple: Codeur de priorité décimal – DCB (74147)</a:t>
            </a:r>
            <a:br>
              <a:rPr lang="fr-BE" sz="1400" b="1" dirty="0">
                <a:solidFill>
                  <a:srgbClr val="33CC33"/>
                </a:solidFill>
              </a:rPr>
            </a:br>
            <a:br>
              <a:rPr lang="fr-BE" sz="1400" b="1" dirty="0">
                <a:solidFill>
                  <a:srgbClr val="33CC33"/>
                </a:solidFill>
              </a:rPr>
            </a:br>
            <a:br>
              <a:rPr lang="fr-BE" sz="1400" b="1" dirty="0">
                <a:solidFill>
                  <a:srgbClr val="33CC33"/>
                </a:solidFill>
              </a:rPr>
            </a:br>
            <a:br>
              <a:rPr lang="fr-BE" sz="1400" b="1" dirty="0">
                <a:solidFill>
                  <a:srgbClr val="33CC33"/>
                </a:solidFill>
              </a:rPr>
            </a:br>
            <a:br>
              <a:rPr lang="fr-BE" sz="1400" b="1" dirty="0">
                <a:solidFill>
                  <a:srgbClr val="33CC33"/>
                </a:solidFill>
              </a:rPr>
            </a:br>
            <a:br>
              <a:rPr lang="fr-BE" sz="1400" b="1" dirty="0">
                <a:solidFill>
                  <a:srgbClr val="33CC33"/>
                </a:solidFill>
              </a:rPr>
            </a:br>
            <a:br>
              <a:rPr lang="fr-BE" sz="1400" b="1" dirty="0">
                <a:solidFill>
                  <a:srgbClr val="33CC33"/>
                </a:solidFill>
              </a:rPr>
            </a:br>
            <a:br>
              <a:rPr lang="fr-BE" sz="1300" b="1" dirty="0">
                <a:solidFill>
                  <a:srgbClr val="FF0000"/>
                </a:solidFill>
              </a:rPr>
            </a:br>
            <a:endParaRPr lang="fr-BE" sz="1300" b="1" dirty="0">
              <a:solidFill>
                <a:srgbClr val="00B0F0"/>
              </a:solidFill>
            </a:endParaRPr>
          </a:p>
        </p:txBody>
      </p:sp>
      <p:pic>
        <p:nvPicPr>
          <p:cNvPr id="1028" name="Picture 4" descr="C:\Users\vande\AppData\Local\Temp\SNAGHTML3188ba8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7" y="116632"/>
            <a:ext cx="4176464" cy="115774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vande\AppData\Local\Temp\SNAGHTML3189e5b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394" y="6129278"/>
            <a:ext cx="8657661" cy="595812"/>
          </a:xfrm>
          <a:prstGeom prst="rect">
            <a:avLst/>
          </a:prstGeom>
          <a:noFill/>
          <a:extLst>
            <a:ext uri="{909E8E84-426E-40DD-AFC4-6F175D3DCCD1}">
              <a14:hiddenFill xmlns:a14="http://schemas.microsoft.com/office/drawing/2010/main">
                <a:solidFill>
                  <a:srgbClr val="FFFFFF"/>
                </a:solidFill>
              </a14:hiddenFill>
            </a:ext>
          </a:extLst>
        </p:spPr>
      </p:pic>
      <p:pic>
        <p:nvPicPr>
          <p:cNvPr id="1843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0232" y="1274380"/>
            <a:ext cx="2222021" cy="10452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8655" y="3080561"/>
            <a:ext cx="3403117" cy="13529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7" name="Picture 5" descr="C:\Users\vande\AppData\Local\Temp\SNAGHTML121b8a3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5616" y="2996952"/>
            <a:ext cx="1656184" cy="176700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ZoneTexte 2"/>
              <p:cNvSpPr txBox="1"/>
              <p:nvPr/>
            </p:nvSpPr>
            <p:spPr>
              <a:xfrm>
                <a:off x="6300192" y="3122291"/>
                <a:ext cx="2232248" cy="2145396"/>
              </a:xfrm>
              <a:prstGeom prst="rect">
                <a:avLst/>
              </a:prstGeom>
              <a:noFill/>
            </p:spPr>
            <p:txBody>
              <a:bodyPr wrap="square" rtlCol="0">
                <a:spAutoFit/>
              </a:bodyPr>
              <a:lstStyle/>
              <a:p>
                <a:r>
                  <a:rPr lang="fr-BE" sz="1200" dirty="0"/>
                  <a:t>La TDV nous montre qu’à la troisième ligne par exemple,  si on active l’entrée </a:t>
                </a:r>
                <a14:m>
                  <m:oMath xmlns:m="http://schemas.openxmlformats.org/officeDocument/2006/math">
                    <m:bar>
                      <m:barPr>
                        <m:pos m:val="top"/>
                        <m:ctrlPr>
                          <a:rPr lang="fr-BE" sz="1200" i="1" smtClean="0">
                            <a:latin typeface="Cambria Math" panose="02040503050406030204" pitchFamily="18" charset="0"/>
                          </a:rPr>
                        </m:ctrlPr>
                      </m:barPr>
                      <m:e>
                        <m:sSub>
                          <m:sSubPr>
                            <m:ctrlPr>
                              <a:rPr lang="fr-BE" sz="1200" i="1" smtClean="0">
                                <a:latin typeface="Cambria Math" panose="02040503050406030204" pitchFamily="18" charset="0"/>
                              </a:rPr>
                            </m:ctrlPr>
                          </m:sSubPr>
                          <m:e>
                            <m:r>
                              <a:rPr lang="fr-BE" sz="1200" b="0" i="1" smtClean="0">
                                <a:latin typeface="Cambria Math"/>
                              </a:rPr>
                              <m:t>𝐴</m:t>
                            </m:r>
                          </m:e>
                          <m:sub>
                            <m:r>
                              <a:rPr lang="fr-BE" sz="1200" b="0" i="1" smtClean="0">
                                <a:latin typeface="Cambria Math"/>
                              </a:rPr>
                              <m:t>8</m:t>
                            </m:r>
                          </m:sub>
                        </m:sSub>
                      </m:e>
                    </m:bar>
                  </m:oMath>
                </a14:m>
                <a:r>
                  <a:rPr lang="fr-BE" sz="1200" dirty="0"/>
                  <a:t>  (par un 0 puisque entrée complémentée) et n’importe quelle autre entrée précédente, c’est la valeur complémentée de 8  (puisque les sorties sont complémentées) qui sera en sortie (1000 donc 0111</a:t>
                </a:r>
                <a:r>
                  <a:rPr lang="fr-BE" sz="1200" b="1" dirty="0"/>
                  <a:t>). </a:t>
                </a:r>
                <a:br>
                  <a:rPr lang="fr-BE" sz="1200" b="1" dirty="0"/>
                </a:br>
                <a:endParaRPr lang="fr-BE" sz="1200" dirty="0"/>
              </a:p>
            </p:txBody>
          </p:sp>
        </mc:Choice>
        <mc:Fallback xmlns="">
          <p:sp>
            <p:nvSpPr>
              <p:cNvPr id="3" name="ZoneTexte 2"/>
              <p:cNvSpPr txBox="1">
                <a:spLocks noRot="1" noChangeAspect="1" noMove="1" noResize="1" noEditPoints="1" noAdjustHandles="1" noChangeArrowheads="1" noChangeShapeType="1" noTextEdit="1"/>
              </p:cNvSpPr>
              <p:nvPr/>
            </p:nvSpPr>
            <p:spPr>
              <a:xfrm>
                <a:off x="6300192" y="3122291"/>
                <a:ext cx="2232248" cy="2145396"/>
              </a:xfrm>
              <a:prstGeom prst="rect">
                <a:avLst/>
              </a:prstGeom>
              <a:blipFill rotWithShape="1">
                <a:blip r:embed="rId7"/>
                <a:stretch>
                  <a:fillRect/>
                </a:stretch>
              </a:blipFill>
            </p:spPr>
            <p:txBody>
              <a:bodyPr/>
              <a:lstStyle/>
              <a:p>
                <a:r>
                  <a:rPr lang="fr-BE">
                    <a:noFill/>
                  </a:rPr>
                  <a:t> </a:t>
                </a:r>
              </a:p>
            </p:txBody>
          </p:sp>
        </mc:Fallback>
      </mc:AlternateContent>
      <p:sp>
        <p:nvSpPr>
          <p:cNvPr id="4" name="Rectangle 3"/>
          <p:cNvSpPr/>
          <p:nvPr/>
        </p:nvSpPr>
        <p:spPr>
          <a:xfrm>
            <a:off x="2918902" y="3717032"/>
            <a:ext cx="2877233" cy="79981"/>
          </a:xfrm>
          <a:prstGeom prst="rect">
            <a:avLst/>
          </a:prstGeom>
          <a:solidFill>
            <a:srgbClr val="00FFFF">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0" name="Rectangle 9"/>
          <p:cNvSpPr/>
          <p:nvPr/>
        </p:nvSpPr>
        <p:spPr>
          <a:xfrm>
            <a:off x="6156175" y="2994835"/>
            <a:ext cx="2592289" cy="2156612"/>
          </a:xfrm>
          <a:prstGeom prst="rect">
            <a:avLst/>
          </a:prstGeom>
          <a:solidFill>
            <a:srgbClr val="00FFFF">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mc:AlternateContent xmlns:mc="http://schemas.openxmlformats.org/markup-compatibility/2006" xmlns:p14="http://schemas.microsoft.com/office/powerpoint/2010/main">
        <mc:Choice Requires="p14">
          <p:contentPart p14:bwMode="auto" r:id="rId8">
            <p14:nvContentPartPr>
              <p14:cNvPr id="16" name="Encre 15">
                <a:extLst>
                  <a:ext uri="{FF2B5EF4-FFF2-40B4-BE49-F238E27FC236}">
                    <a16:creationId xmlns:a16="http://schemas.microsoft.com/office/drawing/2014/main" id="{1917E270-9690-9180-9C26-B8B44CDAECEE}"/>
                  </a:ext>
                </a:extLst>
              </p14:cNvPr>
              <p14:cNvContentPartPr/>
              <p14:nvPr/>
            </p14:nvContentPartPr>
            <p14:xfrm>
              <a:off x="3516673" y="3847507"/>
              <a:ext cx="360" cy="360"/>
            </p14:xfrm>
          </p:contentPart>
        </mc:Choice>
        <mc:Fallback xmlns="">
          <p:pic>
            <p:nvPicPr>
              <p:cNvPr id="16" name="Encre 15">
                <a:extLst>
                  <a:ext uri="{FF2B5EF4-FFF2-40B4-BE49-F238E27FC236}">
                    <a16:creationId xmlns:a16="http://schemas.microsoft.com/office/drawing/2014/main" id="{1917E270-9690-9180-9C26-B8B44CDAECEE}"/>
                  </a:ext>
                </a:extLst>
              </p:cNvPr>
              <p:cNvPicPr/>
              <p:nvPr/>
            </p:nvPicPr>
            <p:blipFill>
              <a:blip r:embed="rId9"/>
              <a:stretch>
                <a:fillRect/>
              </a:stretch>
            </p:blipFill>
            <p:spPr>
              <a:xfrm>
                <a:off x="3512353" y="3843187"/>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0" name="Encre 19">
                <a:extLst>
                  <a:ext uri="{FF2B5EF4-FFF2-40B4-BE49-F238E27FC236}">
                    <a16:creationId xmlns:a16="http://schemas.microsoft.com/office/drawing/2014/main" id="{E7A323B9-3D16-4041-3FDB-CB6A5381BA41}"/>
                  </a:ext>
                </a:extLst>
              </p14:cNvPr>
              <p14:cNvContentPartPr/>
              <p14:nvPr/>
            </p14:nvContentPartPr>
            <p14:xfrm>
              <a:off x="5945593" y="3712147"/>
              <a:ext cx="360" cy="360"/>
            </p14:xfrm>
          </p:contentPart>
        </mc:Choice>
        <mc:Fallback xmlns="">
          <p:pic>
            <p:nvPicPr>
              <p:cNvPr id="20" name="Encre 19">
                <a:extLst>
                  <a:ext uri="{FF2B5EF4-FFF2-40B4-BE49-F238E27FC236}">
                    <a16:creationId xmlns:a16="http://schemas.microsoft.com/office/drawing/2014/main" id="{E7A323B9-3D16-4041-3FDB-CB6A5381BA41}"/>
                  </a:ext>
                </a:extLst>
              </p:cNvPr>
              <p:cNvPicPr/>
              <p:nvPr/>
            </p:nvPicPr>
            <p:blipFill>
              <a:blip r:embed="rId9"/>
              <a:stretch>
                <a:fillRect/>
              </a:stretch>
            </p:blipFill>
            <p:spPr>
              <a:xfrm>
                <a:off x="5941273" y="3707827"/>
                <a:ext cx="9000" cy="9000"/>
              </a:xfrm>
              <a:prstGeom prst="rect">
                <a:avLst/>
              </a:prstGeom>
            </p:spPr>
          </p:pic>
        </mc:Fallback>
      </mc:AlternateContent>
    </p:spTree>
    <p:extLst>
      <p:ext uri="{BB962C8B-B14F-4D97-AF65-F5344CB8AC3E}">
        <p14:creationId xmlns:p14="http://schemas.microsoft.com/office/powerpoint/2010/main" val="3326253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42593" y="1700808"/>
            <a:ext cx="8903261" cy="1781514"/>
          </a:xfrm>
        </p:spPr>
        <p:txBody>
          <a:bodyPr>
            <a:normAutofit fontScale="90000"/>
          </a:bodyPr>
          <a:lstStyle/>
          <a:p>
            <a:pPr algn="l"/>
            <a:br>
              <a:rPr lang="fr-BE" sz="4000" b="1" dirty="0">
                <a:solidFill>
                  <a:srgbClr val="FF0000"/>
                </a:solidFill>
              </a:rPr>
            </a:br>
            <a:r>
              <a:rPr lang="fr-BE" sz="2700" b="1" dirty="0">
                <a:solidFill>
                  <a:srgbClr val="FF0000"/>
                </a:solidFill>
              </a:rPr>
              <a:t>     </a:t>
            </a:r>
            <a:br>
              <a:rPr lang="fr-BE" sz="1600" b="1" dirty="0">
                <a:solidFill>
                  <a:srgbClr val="00B0F0"/>
                </a:solidFill>
              </a:rPr>
            </a:br>
            <a:r>
              <a:rPr lang="fr-BE" sz="1600" b="1" dirty="0">
                <a:solidFill>
                  <a:srgbClr val="00B0F0"/>
                </a:solidFill>
              </a:rPr>
              <a:t>  	</a:t>
            </a:r>
            <a:r>
              <a:rPr lang="fr-BE" sz="1600" b="1" dirty="0">
                <a:solidFill>
                  <a:srgbClr val="33CC33"/>
                </a:solidFill>
              </a:rPr>
              <a:t>Application:</a:t>
            </a:r>
            <a:br>
              <a:rPr lang="fr-BE" sz="1600" b="1" dirty="0">
                <a:solidFill>
                  <a:srgbClr val="33CC33"/>
                </a:solidFill>
              </a:rPr>
            </a:br>
            <a:br>
              <a:rPr lang="fr-BE" sz="1600" b="1" dirty="0">
                <a:solidFill>
                  <a:srgbClr val="33CC33"/>
                </a:solidFill>
              </a:rPr>
            </a:br>
            <a:br>
              <a:rPr lang="fr-BE" sz="1600" b="1" dirty="0">
                <a:solidFill>
                  <a:srgbClr val="33CC33"/>
                </a:solidFill>
              </a:rPr>
            </a:br>
            <a:br>
              <a:rPr lang="fr-BE" sz="1600" b="1" dirty="0">
                <a:solidFill>
                  <a:srgbClr val="33CC33"/>
                </a:solidFill>
              </a:rPr>
            </a:br>
            <a:br>
              <a:rPr lang="fr-BE" sz="1600" b="1" dirty="0">
                <a:solidFill>
                  <a:srgbClr val="33CC33"/>
                </a:solidFill>
              </a:rPr>
            </a:br>
            <a:br>
              <a:rPr lang="fr-BE" sz="1600" b="1" dirty="0">
                <a:solidFill>
                  <a:srgbClr val="33CC33"/>
                </a:solidFill>
              </a:rPr>
            </a:br>
            <a:br>
              <a:rPr lang="fr-BE" sz="1600" b="1" dirty="0">
                <a:solidFill>
                  <a:srgbClr val="33CC33"/>
                </a:solidFill>
              </a:rPr>
            </a:br>
            <a:br>
              <a:rPr lang="fr-BE" sz="1600" dirty="0"/>
            </a:br>
            <a:r>
              <a:rPr lang="fr-BE" sz="1600" dirty="0"/>
              <a:t>	</a:t>
            </a:r>
            <a:br>
              <a:rPr lang="fr-BE" sz="1400" b="1" dirty="0">
                <a:solidFill>
                  <a:srgbClr val="33CC33"/>
                </a:solidFill>
              </a:rPr>
            </a:br>
            <a:br>
              <a:rPr lang="fr-BE" sz="1400" b="1" dirty="0">
                <a:solidFill>
                  <a:srgbClr val="33CC33"/>
                </a:solidFill>
              </a:rPr>
            </a:br>
            <a:br>
              <a:rPr lang="fr-BE" sz="1400" b="1" dirty="0">
                <a:solidFill>
                  <a:srgbClr val="33CC33"/>
                </a:solidFill>
              </a:rPr>
            </a:br>
            <a:br>
              <a:rPr lang="fr-BE" sz="1400" b="1" dirty="0">
                <a:solidFill>
                  <a:srgbClr val="33CC33"/>
                </a:solidFill>
              </a:rPr>
            </a:br>
            <a:br>
              <a:rPr lang="fr-BE" sz="1400" b="1" dirty="0">
                <a:solidFill>
                  <a:srgbClr val="33CC33"/>
                </a:solidFill>
              </a:rPr>
            </a:br>
            <a:br>
              <a:rPr lang="fr-BE" sz="1400" b="1" dirty="0">
                <a:solidFill>
                  <a:srgbClr val="33CC33"/>
                </a:solidFill>
              </a:rPr>
            </a:br>
            <a:br>
              <a:rPr lang="fr-BE" sz="1400" b="1" dirty="0">
                <a:solidFill>
                  <a:srgbClr val="33CC33"/>
                </a:solidFill>
              </a:rPr>
            </a:br>
            <a:br>
              <a:rPr lang="fr-BE" sz="1300" b="1" dirty="0">
                <a:solidFill>
                  <a:srgbClr val="FF0000"/>
                </a:solidFill>
              </a:rPr>
            </a:br>
            <a:endParaRPr lang="fr-BE" sz="1300" b="1" dirty="0">
              <a:solidFill>
                <a:srgbClr val="00B0F0"/>
              </a:solidFill>
            </a:endParaRPr>
          </a:p>
        </p:txBody>
      </p:sp>
      <p:pic>
        <p:nvPicPr>
          <p:cNvPr id="1028" name="Picture 4" descr="C:\Users\vande\AppData\Local\Temp\SNAGHTML3188ba8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7" y="116632"/>
            <a:ext cx="4176464" cy="115774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vande\AppData\Local\Temp\SNAGHTML3189e5b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394" y="6129278"/>
            <a:ext cx="8657661" cy="595812"/>
          </a:xfrm>
          <a:prstGeom prst="rect">
            <a:avLst/>
          </a:prstGeom>
          <a:noFill/>
          <a:extLst>
            <a:ext uri="{909E8E84-426E-40DD-AFC4-6F175D3DCCD1}">
              <a14:hiddenFill xmlns:a14="http://schemas.microsoft.com/office/drawing/2010/main">
                <a:solidFill>
                  <a:srgbClr val="FFFFFF"/>
                </a:solidFill>
              </a14:hiddenFill>
            </a:ext>
          </a:extLst>
        </p:spPr>
      </p:pic>
      <p:pic>
        <p:nvPicPr>
          <p:cNvPr id="1843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8255" y="3065016"/>
            <a:ext cx="3964800" cy="1576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5102894" y="3881226"/>
            <a:ext cx="3429546" cy="118512"/>
          </a:xfrm>
          <a:prstGeom prst="rect">
            <a:avLst/>
          </a:prstGeom>
          <a:solidFill>
            <a:srgbClr val="00FFFF">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pic>
        <p:nvPicPr>
          <p:cNvPr id="1945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3741" y="1737544"/>
            <a:ext cx="4392488" cy="327448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ZoneTexte 5"/>
          <p:cNvSpPr txBox="1"/>
          <p:nvPr/>
        </p:nvSpPr>
        <p:spPr>
          <a:xfrm>
            <a:off x="4111903" y="620688"/>
            <a:ext cx="4696927" cy="1477328"/>
          </a:xfrm>
          <a:prstGeom prst="rect">
            <a:avLst/>
          </a:prstGeom>
          <a:noFill/>
        </p:spPr>
        <p:txBody>
          <a:bodyPr wrap="none" rtlCol="0">
            <a:spAutoFit/>
          </a:bodyPr>
          <a:lstStyle/>
          <a:p>
            <a:r>
              <a:rPr lang="fr-BE" dirty="0"/>
              <a:t>Quand on appuie sur les touches 7 et 4, </a:t>
            </a:r>
          </a:p>
          <a:p>
            <a:r>
              <a:rPr lang="fr-BE" dirty="0"/>
              <a:t>c’est le 7 qui est prioritaire. 0111 donc </a:t>
            </a:r>
          </a:p>
          <a:p>
            <a:r>
              <a:rPr lang="fr-BE" dirty="0"/>
              <a:t>le complément est </a:t>
            </a:r>
            <a:r>
              <a:rPr lang="fr-BE" dirty="0">
                <a:solidFill>
                  <a:srgbClr val="009E47"/>
                </a:solidFill>
              </a:rPr>
              <a:t>1000</a:t>
            </a:r>
            <a:r>
              <a:rPr lang="fr-BE" dirty="0"/>
              <a:t> à la sortie du CI 74147. </a:t>
            </a:r>
          </a:p>
          <a:p>
            <a:r>
              <a:rPr lang="fr-BE" dirty="0"/>
              <a:t>Donc, on </a:t>
            </a:r>
            <a:r>
              <a:rPr lang="fr-BE" dirty="0">
                <a:solidFill>
                  <a:srgbClr val="FF66FF"/>
                </a:solidFill>
              </a:rPr>
              <a:t>complémente</a:t>
            </a:r>
            <a:r>
              <a:rPr lang="fr-BE" dirty="0"/>
              <a:t> avant l’afficheur</a:t>
            </a:r>
          </a:p>
          <a:p>
            <a:endParaRPr lang="fr-BE" dirty="0"/>
          </a:p>
        </p:txBody>
      </p:sp>
      <p:cxnSp>
        <p:nvCxnSpPr>
          <p:cNvPr id="11" name="Connecteur droit avec flèche 10"/>
          <p:cNvCxnSpPr/>
          <p:nvPr/>
        </p:nvCxnSpPr>
        <p:spPr>
          <a:xfrm flipV="1">
            <a:off x="5580112" y="1737544"/>
            <a:ext cx="0" cy="248332"/>
          </a:xfrm>
          <a:prstGeom prst="straightConnector1">
            <a:avLst/>
          </a:prstGeom>
          <a:ln>
            <a:solidFill>
              <a:srgbClr val="FF66FF"/>
            </a:solidFill>
            <a:tailEnd type="arrow"/>
          </a:ln>
        </p:spPr>
        <p:style>
          <a:lnRef idx="1">
            <a:schemeClr val="accent2"/>
          </a:lnRef>
          <a:fillRef idx="0">
            <a:schemeClr val="accent2"/>
          </a:fillRef>
          <a:effectRef idx="0">
            <a:schemeClr val="accent2"/>
          </a:effectRef>
          <a:fontRef idx="minor">
            <a:schemeClr val="tx1"/>
          </a:fontRef>
        </p:style>
      </p:cxnSp>
      <p:cxnSp>
        <p:nvCxnSpPr>
          <p:cNvPr id="15" name="Connecteur droit 14"/>
          <p:cNvCxnSpPr/>
          <p:nvPr/>
        </p:nvCxnSpPr>
        <p:spPr>
          <a:xfrm flipV="1">
            <a:off x="4010422" y="2003878"/>
            <a:ext cx="0" cy="489018"/>
          </a:xfrm>
          <a:prstGeom prst="line">
            <a:avLst/>
          </a:prstGeom>
          <a:ln>
            <a:solidFill>
              <a:srgbClr val="FF66FF"/>
            </a:solidFill>
          </a:ln>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a:xfrm flipV="1">
            <a:off x="4010422" y="2003878"/>
            <a:ext cx="1569690" cy="11026"/>
          </a:xfrm>
          <a:prstGeom prst="line">
            <a:avLst/>
          </a:prstGeom>
          <a:ln>
            <a:solidFill>
              <a:srgbClr val="FF66FF"/>
            </a:solidFill>
          </a:ln>
        </p:spPr>
        <p:style>
          <a:lnRef idx="1">
            <a:schemeClr val="accent1"/>
          </a:lnRef>
          <a:fillRef idx="0">
            <a:schemeClr val="accent1"/>
          </a:fillRef>
          <a:effectRef idx="0">
            <a:schemeClr val="accent1"/>
          </a:effectRef>
          <a:fontRef idx="minor">
            <a:schemeClr val="tx1"/>
          </a:fontRef>
        </p:style>
      </p:cxnSp>
      <p:sp>
        <p:nvSpPr>
          <p:cNvPr id="24" name="Accolade fermante 23"/>
          <p:cNvSpPr/>
          <p:nvPr/>
        </p:nvSpPr>
        <p:spPr>
          <a:xfrm rot="16200000">
            <a:off x="3916435" y="2319559"/>
            <a:ext cx="187975" cy="498323"/>
          </a:xfrm>
          <a:prstGeom prst="rightBrace">
            <a:avLst/>
          </a:prstGeom>
          <a:ln>
            <a:solidFill>
              <a:srgbClr val="FF66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a:p>
        </p:txBody>
      </p:sp>
      <p:cxnSp>
        <p:nvCxnSpPr>
          <p:cNvPr id="30" name="Connecteur droit 29"/>
          <p:cNvCxnSpPr/>
          <p:nvPr/>
        </p:nvCxnSpPr>
        <p:spPr>
          <a:xfrm flipV="1">
            <a:off x="3635896" y="1484784"/>
            <a:ext cx="0" cy="1177924"/>
          </a:xfrm>
          <a:prstGeom prst="line">
            <a:avLst/>
          </a:prstGeom>
          <a:ln>
            <a:solidFill>
              <a:srgbClr val="009E47"/>
            </a:solidFill>
          </a:ln>
        </p:spPr>
        <p:style>
          <a:lnRef idx="1">
            <a:schemeClr val="accent1"/>
          </a:lnRef>
          <a:fillRef idx="0">
            <a:schemeClr val="accent1"/>
          </a:fillRef>
          <a:effectRef idx="0">
            <a:schemeClr val="accent1"/>
          </a:effectRef>
          <a:fontRef idx="minor">
            <a:schemeClr val="tx1"/>
          </a:fontRef>
        </p:style>
      </p:cxnSp>
      <p:cxnSp>
        <p:nvCxnSpPr>
          <p:cNvPr id="18432" name="Connecteur droit avec flèche 18431"/>
          <p:cNvCxnSpPr/>
          <p:nvPr/>
        </p:nvCxnSpPr>
        <p:spPr>
          <a:xfrm>
            <a:off x="3635896" y="1484784"/>
            <a:ext cx="2394915" cy="0"/>
          </a:xfrm>
          <a:prstGeom prst="straightConnector1">
            <a:avLst/>
          </a:prstGeom>
          <a:ln>
            <a:solidFill>
              <a:srgbClr val="009E47"/>
            </a:solidFill>
            <a:tailEnd type="arrow"/>
          </a:ln>
        </p:spPr>
        <p:style>
          <a:lnRef idx="1">
            <a:schemeClr val="accent1"/>
          </a:lnRef>
          <a:fillRef idx="0">
            <a:schemeClr val="accent1"/>
          </a:fillRef>
          <a:effectRef idx="0">
            <a:schemeClr val="accent1"/>
          </a:effectRef>
          <a:fontRef idx="minor">
            <a:schemeClr val="tx1"/>
          </a:fontRef>
        </p:style>
      </p:cxnSp>
      <p:sp>
        <p:nvSpPr>
          <p:cNvPr id="18436" name="Rectangle à coins arrondis 18435"/>
          <p:cNvSpPr/>
          <p:nvPr/>
        </p:nvSpPr>
        <p:spPr>
          <a:xfrm>
            <a:off x="5974961" y="1196752"/>
            <a:ext cx="485405" cy="288032"/>
          </a:xfrm>
          <a:prstGeom prst="roundRect">
            <a:avLst/>
          </a:prstGeom>
          <a:solidFill>
            <a:srgbClr val="FFFF00">
              <a:alpha val="18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41" name="Rectangle à coins arrondis 40"/>
          <p:cNvSpPr/>
          <p:nvPr/>
        </p:nvSpPr>
        <p:spPr>
          <a:xfrm>
            <a:off x="3393194" y="2662708"/>
            <a:ext cx="242702" cy="320335"/>
          </a:xfrm>
          <a:prstGeom prst="roundRect">
            <a:avLst/>
          </a:prstGeom>
          <a:solidFill>
            <a:srgbClr val="FFFF00">
              <a:alpha val="18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8438" name="Rectangle 18437"/>
          <p:cNvSpPr/>
          <p:nvPr/>
        </p:nvSpPr>
        <p:spPr>
          <a:xfrm>
            <a:off x="976090" y="3503166"/>
            <a:ext cx="432048" cy="144016"/>
          </a:xfrm>
          <a:prstGeom prst="rect">
            <a:avLst/>
          </a:prstGeom>
          <a:solidFill>
            <a:srgbClr val="00FFFF">
              <a:alpha val="22000"/>
            </a:srgbClr>
          </a:solidFill>
          <a:ln>
            <a:solidFill>
              <a:srgbClr val="00FFFF">
                <a:alpha val="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43" name="Rectangle 42"/>
          <p:cNvSpPr/>
          <p:nvPr/>
        </p:nvSpPr>
        <p:spPr>
          <a:xfrm>
            <a:off x="976090" y="4077072"/>
            <a:ext cx="432048" cy="144016"/>
          </a:xfrm>
          <a:prstGeom prst="rect">
            <a:avLst/>
          </a:prstGeom>
          <a:solidFill>
            <a:srgbClr val="00FFFF">
              <a:alpha val="22000"/>
            </a:srgbClr>
          </a:solidFill>
          <a:ln>
            <a:solidFill>
              <a:srgbClr val="00FFFF">
                <a:alpha val="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44" name="Rectangle 43"/>
          <p:cNvSpPr/>
          <p:nvPr/>
        </p:nvSpPr>
        <p:spPr>
          <a:xfrm>
            <a:off x="7279796" y="629742"/>
            <a:ext cx="172524" cy="288744"/>
          </a:xfrm>
          <a:prstGeom prst="rect">
            <a:avLst/>
          </a:prstGeom>
          <a:solidFill>
            <a:srgbClr val="00FFFF">
              <a:alpha val="22000"/>
            </a:srgbClr>
          </a:solidFill>
          <a:ln>
            <a:solidFill>
              <a:srgbClr val="00FFFF">
                <a:alpha val="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45" name="Rectangle 44"/>
          <p:cNvSpPr/>
          <p:nvPr/>
        </p:nvSpPr>
        <p:spPr>
          <a:xfrm>
            <a:off x="7668344" y="641856"/>
            <a:ext cx="172524" cy="288744"/>
          </a:xfrm>
          <a:prstGeom prst="rect">
            <a:avLst/>
          </a:prstGeom>
          <a:solidFill>
            <a:srgbClr val="00FFFF">
              <a:alpha val="22000"/>
            </a:srgbClr>
          </a:solidFill>
          <a:ln>
            <a:solidFill>
              <a:srgbClr val="00FFFF">
                <a:alpha val="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extLst>
      <p:ext uri="{BB962C8B-B14F-4D97-AF65-F5344CB8AC3E}">
        <p14:creationId xmlns:p14="http://schemas.microsoft.com/office/powerpoint/2010/main" val="4073533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79512" y="3140968"/>
            <a:ext cx="4320480" cy="1728192"/>
          </a:xfrm>
        </p:spPr>
        <p:txBody>
          <a:bodyPr>
            <a:normAutofit fontScale="90000"/>
          </a:bodyPr>
          <a:lstStyle/>
          <a:p>
            <a:pPr algn="l"/>
            <a:br>
              <a:rPr lang="fr-BE" sz="4000" b="1" dirty="0">
                <a:solidFill>
                  <a:srgbClr val="FF0000"/>
                </a:solidFill>
              </a:rPr>
            </a:br>
            <a:r>
              <a:rPr lang="fr-BE" sz="2700" b="1" dirty="0">
                <a:solidFill>
                  <a:srgbClr val="FF0000"/>
                </a:solidFill>
              </a:rPr>
              <a:t>     </a:t>
            </a:r>
            <a:r>
              <a:rPr lang="fr-BE" sz="2700" b="1" dirty="0">
                <a:solidFill>
                  <a:srgbClr val="00B0F0"/>
                </a:solidFill>
              </a:rPr>
              <a:t>3. Transcodeurs </a:t>
            </a:r>
            <a:r>
              <a:rPr lang="fr-BE" sz="1600" b="1" dirty="0">
                <a:solidFill>
                  <a:srgbClr val="00B0F0"/>
                </a:solidFill>
              </a:rPr>
              <a:t> </a:t>
            </a:r>
            <a:br>
              <a:rPr lang="fr-BE" sz="1600" b="1" dirty="0">
                <a:solidFill>
                  <a:srgbClr val="00B0F0"/>
                </a:solidFill>
              </a:rPr>
            </a:br>
            <a:r>
              <a:rPr lang="fr-BE" sz="1600" b="1" dirty="0">
                <a:solidFill>
                  <a:srgbClr val="00B0F0"/>
                </a:solidFill>
              </a:rPr>
              <a:t>  	</a:t>
            </a:r>
            <a:r>
              <a:rPr lang="fr-BE" sz="1600" b="1" dirty="0">
                <a:solidFill>
                  <a:srgbClr val="33CC33"/>
                </a:solidFill>
              </a:rPr>
              <a:t>Définition</a:t>
            </a:r>
            <a:r>
              <a:rPr lang="fr-BE" sz="1600" dirty="0"/>
              <a:t> </a:t>
            </a:r>
            <a:br>
              <a:rPr lang="fr-BE" sz="1600" dirty="0"/>
            </a:br>
            <a:r>
              <a:rPr lang="fr-BE" sz="1600" dirty="0"/>
              <a:t>	</a:t>
            </a:r>
            <a:r>
              <a:rPr lang="fr-BE" sz="1300" dirty="0"/>
              <a:t>Le transcodeur est un circuit logique qui passe d’un 	code à un autre		.</a:t>
            </a:r>
            <a:br>
              <a:rPr lang="fr-BE" sz="1300" dirty="0"/>
            </a:br>
            <a:r>
              <a:rPr lang="fr-BE" sz="1300" dirty="0"/>
              <a:t>	</a:t>
            </a:r>
            <a:r>
              <a:rPr lang="fr-BE" sz="1400" b="1" dirty="0">
                <a:solidFill>
                  <a:srgbClr val="33CC33"/>
                </a:solidFill>
              </a:rPr>
              <a:t>Exemples:  1- Transcodeur Gray</a:t>
            </a:r>
            <a:r>
              <a:rPr lang="fr-BE" sz="1400" b="1" dirty="0">
                <a:solidFill>
                  <a:srgbClr val="33CC33"/>
                </a:solidFill>
                <a:sym typeface="Wingdings" panose="05000000000000000000" pitchFamily="2" charset="2"/>
              </a:rPr>
              <a:t> binaire </a:t>
            </a:r>
            <a:br>
              <a:rPr lang="fr-BE" sz="1400" b="1" dirty="0">
                <a:solidFill>
                  <a:srgbClr val="33CC33"/>
                </a:solidFill>
                <a:sym typeface="Wingdings" panose="05000000000000000000" pitchFamily="2" charset="2"/>
              </a:rPr>
            </a:br>
            <a:r>
              <a:rPr lang="fr-BE" sz="1400" b="1" dirty="0">
                <a:solidFill>
                  <a:srgbClr val="33CC33"/>
                </a:solidFill>
                <a:sym typeface="Wingdings" panose="05000000000000000000" pitchFamily="2" charset="2"/>
              </a:rPr>
              <a:t>	</a:t>
            </a:r>
            <a:r>
              <a:rPr lang="fr-BE" sz="1400" dirty="0">
                <a:sym typeface="Wingdings" panose="05000000000000000000" pitchFamily="2" charset="2"/>
              </a:rPr>
              <a:t>on a un code gray en entrée et un code binaire 	en sortie</a:t>
            </a:r>
            <a:br>
              <a:rPr lang="fr-BE" sz="1400" dirty="0">
                <a:sym typeface="Wingdings" panose="05000000000000000000" pitchFamily="2" charset="2"/>
              </a:rPr>
            </a:br>
            <a:r>
              <a:rPr lang="fr-BE" sz="1400" dirty="0">
                <a:sym typeface="Wingdings" panose="05000000000000000000" pitchFamily="2" charset="2"/>
              </a:rPr>
              <a:t>	</a:t>
            </a:r>
            <a:br>
              <a:rPr lang="fr-BE" sz="1400" dirty="0">
                <a:sym typeface="Wingdings" panose="05000000000000000000" pitchFamily="2" charset="2"/>
              </a:rPr>
            </a:br>
            <a:r>
              <a:rPr lang="fr-BE" sz="1400" dirty="0">
                <a:sym typeface="Wingdings" panose="05000000000000000000" pitchFamily="2" charset="2"/>
              </a:rPr>
              <a:t>	</a:t>
            </a:r>
            <a:r>
              <a:rPr lang="fr-BE" sz="1400" b="1" dirty="0">
                <a:solidFill>
                  <a:srgbClr val="FF66FF"/>
                </a:solidFill>
                <a:sym typeface="Wingdings" panose="05000000000000000000" pitchFamily="2" charset="2"/>
              </a:rPr>
              <a:t>Rappel:</a:t>
            </a:r>
            <a:r>
              <a:rPr lang="fr-BE" sz="1400" dirty="0">
                <a:sym typeface="Wingdings" panose="05000000000000000000" pitchFamily="2" charset="2"/>
              </a:rPr>
              <a:t> Construction d’un code Gray  (</a:t>
            </a:r>
            <a:r>
              <a:rPr lang="fr-BE" sz="1400" dirty="0" err="1">
                <a:sym typeface="Wingdings" panose="05000000000000000000" pitchFamily="2" charset="2"/>
              </a:rPr>
              <a:t>cf</a:t>
            </a:r>
            <a:r>
              <a:rPr lang="fr-BE" sz="1400" dirty="0">
                <a:sym typeface="Wingdings" panose="05000000000000000000" pitchFamily="2" charset="2"/>
              </a:rPr>
              <a:t> cours 	de </a:t>
            </a:r>
            <a:r>
              <a:rPr lang="fr-BE" sz="1400" dirty="0" err="1">
                <a:sym typeface="Wingdings" panose="05000000000000000000" pitchFamily="2" charset="2"/>
              </a:rPr>
              <a:t>mr</a:t>
            </a:r>
            <a:r>
              <a:rPr lang="fr-BE" sz="1400" dirty="0">
                <a:sym typeface="Wingdings" panose="05000000000000000000" pitchFamily="2" charset="2"/>
              </a:rPr>
              <a:t> Malaise)</a:t>
            </a:r>
            <a:br>
              <a:rPr lang="fr-BE" sz="1400" b="1" dirty="0">
                <a:solidFill>
                  <a:srgbClr val="33CC33"/>
                </a:solidFill>
              </a:rPr>
            </a:br>
            <a:r>
              <a:rPr lang="fr-BE" sz="1400" b="1" dirty="0">
                <a:solidFill>
                  <a:srgbClr val="33CC33"/>
                </a:solidFill>
              </a:rPr>
              <a:t>	</a:t>
            </a:r>
            <a:r>
              <a:rPr lang="fr-BE" sz="1200" dirty="0"/>
              <a:t>Le code Gray ou "</a:t>
            </a:r>
            <a:r>
              <a:rPr lang="fr-BE" sz="1200" b="1" dirty="0"/>
              <a:t>binaire réfléchi</a:t>
            </a:r>
            <a:r>
              <a:rPr lang="fr-BE" sz="1200" dirty="0"/>
              <a:t>" permet de coder une 	valeur numérique en cours d'évolution en une suite de 	configurations binaires se différenciant l'une de l'autre 	par le changement d'état </a:t>
            </a:r>
            <a:r>
              <a:rPr lang="fr-BE" sz="1200" b="1" dirty="0"/>
              <a:t>d'un seul bit à la fois.</a:t>
            </a:r>
            <a:br>
              <a:rPr lang="fr-BE" sz="1200" dirty="0"/>
            </a:br>
            <a:r>
              <a:rPr lang="fr-BE" sz="1200" dirty="0"/>
              <a:t>	Ce code permet par exemple </a:t>
            </a:r>
            <a:r>
              <a:rPr lang="fr-BE" sz="1200" b="1" dirty="0"/>
              <a:t>d'éviter l'aléa suivant</a:t>
            </a:r>
            <a:r>
              <a:rPr lang="fr-BE" sz="1200" dirty="0"/>
              <a:t> :</a:t>
            </a:r>
            <a:br>
              <a:rPr lang="fr-BE" sz="1200" dirty="0"/>
            </a:br>
            <a:r>
              <a:rPr lang="fr-BE" sz="1200" dirty="0"/>
              <a:t>	En binaire pur, le passage de la valeur 0111 à 1000 peut 	engendrer des valeurs aléatoires comprises entre 0 et 	1000, les bits ne changeant pas de valeur de manière 	parfaitement simultanée.</a:t>
            </a:r>
            <a:br>
              <a:rPr lang="fr-BE" sz="1200" dirty="0"/>
            </a:br>
            <a:r>
              <a:rPr lang="fr-BE" sz="1200" dirty="0"/>
              <a:t>	</a:t>
            </a:r>
            <a:br>
              <a:rPr lang="fr-BE" sz="1200" dirty="0"/>
            </a:br>
            <a:r>
              <a:rPr lang="fr-BE" sz="1200" dirty="0"/>
              <a:t>	</a:t>
            </a:r>
            <a:r>
              <a:rPr lang="fr-BE" sz="1200" b="1" dirty="0">
                <a:solidFill>
                  <a:srgbClr val="FF66FF"/>
                </a:solidFill>
              </a:rPr>
              <a:t>Méthode des miroirs</a:t>
            </a:r>
            <a:br>
              <a:rPr lang="fr-BE" sz="1200" b="1" dirty="0">
                <a:solidFill>
                  <a:srgbClr val="FF66FF"/>
                </a:solidFill>
              </a:rPr>
            </a:br>
            <a:r>
              <a:rPr lang="fr-BE" sz="1200" b="1" dirty="0">
                <a:solidFill>
                  <a:srgbClr val="FF66FF"/>
                </a:solidFill>
              </a:rPr>
              <a:t>	</a:t>
            </a:r>
            <a:r>
              <a:rPr lang="fr-BE" sz="1200" dirty="0"/>
              <a:t> Un variable A peut avoir 2 valeurs 0 ou 1</a:t>
            </a:r>
            <a:br>
              <a:rPr lang="fr-BE" sz="1200" b="1" dirty="0">
                <a:solidFill>
                  <a:srgbClr val="FF66FF"/>
                </a:solidFill>
              </a:rPr>
            </a:br>
            <a:br>
              <a:rPr lang="fr-BE" sz="1200" dirty="0"/>
            </a:br>
            <a:br>
              <a:rPr lang="fr-BE" sz="1200" dirty="0"/>
            </a:br>
            <a:br>
              <a:rPr lang="fr-BE" sz="1400" b="1" dirty="0">
                <a:solidFill>
                  <a:srgbClr val="33CC33"/>
                </a:solidFill>
              </a:rPr>
            </a:br>
            <a:br>
              <a:rPr lang="fr-BE" sz="1400" b="1" dirty="0">
                <a:solidFill>
                  <a:srgbClr val="33CC33"/>
                </a:solidFill>
              </a:rPr>
            </a:br>
            <a:br>
              <a:rPr lang="fr-BE" sz="1400" b="1" dirty="0">
                <a:solidFill>
                  <a:srgbClr val="33CC33"/>
                </a:solidFill>
              </a:rPr>
            </a:br>
            <a:br>
              <a:rPr lang="fr-BE" sz="1400" b="1" dirty="0">
                <a:solidFill>
                  <a:srgbClr val="33CC33"/>
                </a:solidFill>
              </a:rPr>
            </a:br>
            <a:br>
              <a:rPr lang="fr-BE" sz="1400" b="1" dirty="0">
                <a:solidFill>
                  <a:srgbClr val="33CC33"/>
                </a:solidFill>
              </a:rPr>
            </a:br>
            <a:br>
              <a:rPr lang="fr-BE" sz="1400" b="1" dirty="0">
                <a:solidFill>
                  <a:srgbClr val="33CC33"/>
                </a:solidFill>
              </a:rPr>
            </a:br>
            <a:br>
              <a:rPr lang="fr-BE" sz="1300" b="1" dirty="0">
                <a:solidFill>
                  <a:srgbClr val="FF0000"/>
                </a:solidFill>
              </a:rPr>
            </a:br>
            <a:endParaRPr lang="fr-BE" sz="1300" b="1" dirty="0">
              <a:solidFill>
                <a:srgbClr val="00B0F0"/>
              </a:solidFill>
            </a:endParaRPr>
          </a:p>
        </p:txBody>
      </p:sp>
      <p:pic>
        <p:nvPicPr>
          <p:cNvPr id="1028" name="Picture 4" descr="C:\Users\vande\AppData\Local\Temp\SNAGHTML3188ba8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7" y="116632"/>
            <a:ext cx="3744415" cy="103798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vande\AppData\Local\Temp\SNAGHTML3189e5b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394" y="6129278"/>
            <a:ext cx="8657661" cy="595812"/>
          </a:xfrm>
          <a:prstGeom prst="rect">
            <a:avLst/>
          </a:prstGeom>
          <a:noFill/>
          <a:extLst>
            <a:ext uri="{909E8E84-426E-40DD-AFC4-6F175D3DCCD1}">
              <a14:hiddenFill xmlns:a14="http://schemas.microsoft.com/office/drawing/2010/main">
                <a:solidFill>
                  <a:srgbClr val="FFFFFF"/>
                </a:solidFill>
              </a14:hiddenFill>
            </a:ext>
          </a:extLst>
        </p:spPr>
      </p:pic>
      <p:pic>
        <p:nvPicPr>
          <p:cNvPr id="2048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056" y="92601"/>
            <a:ext cx="504056" cy="643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ZoneTexte 4"/>
          <p:cNvSpPr txBox="1"/>
          <p:nvPr/>
        </p:nvSpPr>
        <p:spPr>
          <a:xfrm>
            <a:off x="5724128" y="291357"/>
            <a:ext cx="2012089" cy="246221"/>
          </a:xfrm>
          <a:prstGeom prst="rect">
            <a:avLst/>
          </a:prstGeom>
          <a:noFill/>
        </p:spPr>
        <p:txBody>
          <a:bodyPr wrap="none" rtlCol="0">
            <a:spAutoFit/>
          </a:bodyPr>
          <a:lstStyle/>
          <a:p>
            <a:r>
              <a:rPr lang="fr-BE" sz="1000" dirty="0"/>
              <a:t>On ajoute une deuxième variable B</a:t>
            </a:r>
          </a:p>
        </p:txBody>
      </p:sp>
      <p:pic>
        <p:nvPicPr>
          <p:cNvPr id="2048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56918" y="727602"/>
            <a:ext cx="608346" cy="7487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Parenthèse fermante 11"/>
          <p:cNvSpPr/>
          <p:nvPr/>
        </p:nvSpPr>
        <p:spPr>
          <a:xfrm>
            <a:off x="5600288" y="1052186"/>
            <a:ext cx="45719" cy="160588"/>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a:p>
        </p:txBody>
      </p:sp>
      <p:sp>
        <p:nvSpPr>
          <p:cNvPr id="13" name="Parenthèse fermante 12"/>
          <p:cNvSpPr/>
          <p:nvPr/>
        </p:nvSpPr>
        <p:spPr>
          <a:xfrm>
            <a:off x="5587143" y="919523"/>
            <a:ext cx="117727" cy="425913"/>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a:p>
        </p:txBody>
      </p:sp>
      <p:sp>
        <p:nvSpPr>
          <p:cNvPr id="21" name="ZoneTexte 20"/>
          <p:cNvSpPr txBox="1"/>
          <p:nvPr/>
        </p:nvSpPr>
        <p:spPr>
          <a:xfrm>
            <a:off x="5958508" y="800670"/>
            <a:ext cx="3092513" cy="707886"/>
          </a:xfrm>
          <a:prstGeom prst="rect">
            <a:avLst/>
          </a:prstGeom>
          <a:noFill/>
        </p:spPr>
        <p:txBody>
          <a:bodyPr wrap="none" rtlCol="0">
            <a:spAutoFit/>
          </a:bodyPr>
          <a:lstStyle/>
          <a:p>
            <a:r>
              <a:rPr lang="fr-BE" sz="1000" dirty="0"/>
              <a:t>Et on fait une symétrie de A par rapport au miroir rouge</a:t>
            </a:r>
          </a:p>
          <a:p>
            <a:endParaRPr lang="fr-BE" sz="1000" dirty="0"/>
          </a:p>
          <a:p>
            <a:endParaRPr lang="fr-BE" sz="1000" dirty="0"/>
          </a:p>
          <a:p>
            <a:r>
              <a:rPr lang="fr-BE" sz="1000" dirty="0"/>
              <a:t>On ajoute une variable C</a:t>
            </a:r>
          </a:p>
        </p:txBody>
      </p:sp>
      <p:pic>
        <p:nvPicPr>
          <p:cNvPr id="20484"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32041" y="1508555"/>
            <a:ext cx="962078" cy="15958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ZoneTexte 22"/>
          <p:cNvSpPr txBox="1"/>
          <p:nvPr/>
        </p:nvSpPr>
        <p:spPr>
          <a:xfrm>
            <a:off x="5926336" y="1772816"/>
            <a:ext cx="3220753" cy="1169551"/>
          </a:xfrm>
          <a:prstGeom prst="rect">
            <a:avLst/>
          </a:prstGeom>
          <a:noFill/>
        </p:spPr>
        <p:txBody>
          <a:bodyPr wrap="none" rtlCol="0">
            <a:spAutoFit/>
          </a:bodyPr>
          <a:lstStyle/>
          <a:p>
            <a:r>
              <a:rPr lang="fr-BE" sz="1000" dirty="0"/>
              <a:t> Et on fait une symétrie de B A par rapport au miroir rouge</a:t>
            </a:r>
          </a:p>
          <a:p>
            <a:endParaRPr lang="fr-BE" sz="1000" dirty="0"/>
          </a:p>
          <a:p>
            <a:endParaRPr lang="fr-BE" sz="1000" dirty="0"/>
          </a:p>
          <a:p>
            <a:endParaRPr lang="fr-BE" sz="1000" dirty="0"/>
          </a:p>
          <a:p>
            <a:endParaRPr lang="fr-BE" sz="1000" dirty="0"/>
          </a:p>
          <a:p>
            <a:endParaRPr lang="fr-BE" sz="1000" dirty="0"/>
          </a:p>
          <a:p>
            <a:r>
              <a:rPr lang="fr-BE" sz="1000" dirty="0"/>
              <a:t>        On ajoute une variable D</a:t>
            </a:r>
          </a:p>
        </p:txBody>
      </p:sp>
      <p:pic>
        <p:nvPicPr>
          <p:cNvPr id="20485"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25480" y="3104382"/>
            <a:ext cx="1263155" cy="27002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Parenthèse fermante 24"/>
          <p:cNvSpPr/>
          <p:nvPr/>
        </p:nvSpPr>
        <p:spPr>
          <a:xfrm>
            <a:off x="5701268" y="2280647"/>
            <a:ext cx="45719" cy="160588"/>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a:p>
        </p:txBody>
      </p:sp>
      <p:sp>
        <p:nvSpPr>
          <p:cNvPr id="26" name="Parenthèse fermante 25"/>
          <p:cNvSpPr/>
          <p:nvPr/>
        </p:nvSpPr>
        <p:spPr>
          <a:xfrm>
            <a:off x="5707440" y="2147984"/>
            <a:ext cx="117727" cy="488928"/>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a:p>
        </p:txBody>
      </p:sp>
      <p:sp>
        <p:nvSpPr>
          <p:cNvPr id="27" name="Parenthèse fermante 26"/>
          <p:cNvSpPr/>
          <p:nvPr/>
        </p:nvSpPr>
        <p:spPr>
          <a:xfrm>
            <a:off x="5724128" y="2001858"/>
            <a:ext cx="178911" cy="786621"/>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a:p>
        </p:txBody>
      </p:sp>
      <p:sp>
        <p:nvSpPr>
          <p:cNvPr id="28" name="Parenthèse fermante 27"/>
          <p:cNvSpPr/>
          <p:nvPr/>
        </p:nvSpPr>
        <p:spPr>
          <a:xfrm>
            <a:off x="5701269" y="1844824"/>
            <a:ext cx="291399" cy="108012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a:p>
        </p:txBody>
      </p:sp>
      <p:sp>
        <p:nvSpPr>
          <p:cNvPr id="29" name="Parenthèse fermante 28"/>
          <p:cNvSpPr/>
          <p:nvPr/>
        </p:nvSpPr>
        <p:spPr>
          <a:xfrm>
            <a:off x="5880251" y="4293095"/>
            <a:ext cx="123252" cy="425913"/>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a:p>
        </p:txBody>
      </p:sp>
      <p:sp>
        <p:nvSpPr>
          <p:cNvPr id="30" name="Parenthèse fermante 29"/>
          <p:cNvSpPr/>
          <p:nvPr/>
        </p:nvSpPr>
        <p:spPr>
          <a:xfrm>
            <a:off x="5825167" y="4138538"/>
            <a:ext cx="251067" cy="802629"/>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a:p>
        </p:txBody>
      </p:sp>
      <p:sp>
        <p:nvSpPr>
          <p:cNvPr id="31" name="Parenthèse fermante 30"/>
          <p:cNvSpPr/>
          <p:nvPr/>
        </p:nvSpPr>
        <p:spPr>
          <a:xfrm>
            <a:off x="5825167" y="3991764"/>
            <a:ext cx="348656" cy="108012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a:p>
        </p:txBody>
      </p:sp>
      <p:sp>
        <p:nvSpPr>
          <p:cNvPr id="32" name="Parenthèse fermante 31"/>
          <p:cNvSpPr/>
          <p:nvPr/>
        </p:nvSpPr>
        <p:spPr>
          <a:xfrm rot="10800000" flipH="1">
            <a:off x="5843667" y="4425758"/>
            <a:ext cx="114841" cy="160588"/>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a:p>
        </p:txBody>
      </p:sp>
      <p:sp>
        <p:nvSpPr>
          <p:cNvPr id="33" name="Parenthèse fermante 32"/>
          <p:cNvSpPr/>
          <p:nvPr/>
        </p:nvSpPr>
        <p:spPr>
          <a:xfrm>
            <a:off x="5843666" y="3852310"/>
            <a:ext cx="472648" cy="1376889"/>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a:p>
        </p:txBody>
      </p:sp>
      <p:sp>
        <p:nvSpPr>
          <p:cNvPr id="34" name="Parenthèse fermante 33"/>
          <p:cNvSpPr/>
          <p:nvPr/>
        </p:nvSpPr>
        <p:spPr>
          <a:xfrm>
            <a:off x="5843666" y="3717033"/>
            <a:ext cx="600542" cy="1656184"/>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a:p>
        </p:txBody>
      </p:sp>
      <p:sp>
        <p:nvSpPr>
          <p:cNvPr id="35" name="Parenthèse fermante 34"/>
          <p:cNvSpPr/>
          <p:nvPr/>
        </p:nvSpPr>
        <p:spPr>
          <a:xfrm>
            <a:off x="5813583" y="3546161"/>
            <a:ext cx="757051" cy="1987382"/>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a:p>
        </p:txBody>
      </p:sp>
      <p:sp>
        <p:nvSpPr>
          <p:cNvPr id="36" name="Parenthèse fermante 35"/>
          <p:cNvSpPr/>
          <p:nvPr/>
        </p:nvSpPr>
        <p:spPr>
          <a:xfrm>
            <a:off x="5843666" y="3357981"/>
            <a:ext cx="849921" cy="2303267"/>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a:p>
        </p:txBody>
      </p:sp>
      <p:sp>
        <p:nvSpPr>
          <p:cNvPr id="37" name="ZoneTexte 36"/>
          <p:cNvSpPr txBox="1"/>
          <p:nvPr/>
        </p:nvSpPr>
        <p:spPr>
          <a:xfrm>
            <a:off x="6804248" y="3570684"/>
            <a:ext cx="2056973" cy="1015663"/>
          </a:xfrm>
          <a:prstGeom prst="rect">
            <a:avLst/>
          </a:prstGeom>
          <a:noFill/>
        </p:spPr>
        <p:txBody>
          <a:bodyPr wrap="none" rtlCol="0">
            <a:spAutoFit/>
          </a:bodyPr>
          <a:lstStyle/>
          <a:p>
            <a:r>
              <a:rPr lang="fr-BE" sz="1000" dirty="0"/>
              <a:t> Et on fait une symétrie de C B A par</a:t>
            </a:r>
          </a:p>
          <a:p>
            <a:r>
              <a:rPr lang="fr-BE" sz="1000" dirty="0"/>
              <a:t> rapport au miroir rouge</a:t>
            </a:r>
          </a:p>
          <a:p>
            <a:endParaRPr lang="fr-BE" sz="1000" dirty="0"/>
          </a:p>
          <a:p>
            <a:endParaRPr lang="fr-BE" sz="1000" dirty="0"/>
          </a:p>
          <a:p>
            <a:endParaRPr lang="fr-BE" sz="1000" dirty="0"/>
          </a:p>
          <a:p>
            <a:endParaRPr lang="fr-BE" sz="1000" dirty="0"/>
          </a:p>
        </p:txBody>
      </p:sp>
      <p:sp>
        <p:nvSpPr>
          <p:cNvPr id="14" name="Rectangle 13"/>
          <p:cNvSpPr/>
          <p:nvPr/>
        </p:nvSpPr>
        <p:spPr>
          <a:xfrm>
            <a:off x="5195579" y="3315879"/>
            <a:ext cx="629588" cy="132663"/>
          </a:xfrm>
          <a:prstGeom prst="rect">
            <a:avLst/>
          </a:prstGeom>
          <a:solidFill>
            <a:srgbClr val="00FFFF">
              <a:alpha val="27000"/>
            </a:srgbClr>
          </a:solidFill>
          <a:ln>
            <a:solidFill>
              <a:srgbClr val="00FFFF">
                <a:alpha val="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9" name="Rectangle 38"/>
          <p:cNvSpPr/>
          <p:nvPr/>
        </p:nvSpPr>
        <p:spPr>
          <a:xfrm>
            <a:off x="5195579" y="5594916"/>
            <a:ext cx="629588" cy="132663"/>
          </a:xfrm>
          <a:prstGeom prst="rect">
            <a:avLst/>
          </a:prstGeom>
          <a:solidFill>
            <a:srgbClr val="00FFFF">
              <a:alpha val="27000"/>
            </a:srgbClr>
          </a:solidFill>
          <a:ln>
            <a:solidFill>
              <a:srgbClr val="00FFFF">
                <a:alpha val="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40" name="Rectangle 39"/>
          <p:cNvSpPr/>
          <p:nvPr/>
        </p:nvSpPr>
        <p:spPr>
          <a:xfrm>
            <a:off x="5195579" y="3479829"/>
            <a:ext cx="629588" cy="132663"/>
          </a:xfrm>
          <a:prstGeom prst="rect">
            <a:avLst/>
          </a:prstGeom>
          <a:solidFill>
            <a:srgbClr val="75FFB3">
              <a:alpha val="27000"/>
            </a:srgbClr>
          </a:solidFill>
          <a:ln>
            <a:solidFill>
              <a:srgbClr val="00FFFF">
                <a:alpha val="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41" name="Rectangle 40"/>
          <p:cNvSpPr/>
          <p:nvPr/>
        </p:nvSpPr>
        <p:spPr>
          <a:xfrm>
            <a:off x="5179862" y="5455245"/>
            <a:ext cx="629588" cy="132663"/>
          </a:xfrm>
          <a:prstGeom prst="rect">
            <a:avLst/>
          </a:prstGeom>
          <a:solidFill>
            <a:srgbClr val="75FFB3">
              <a:alpha val="27000"/>
            </a:srgbClr>
          </a:solidFill>
          <a:ln>
            <a:solidFill>
              <a:srgbClr val="00FFFF">
                <a:alpha val="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42" name="Rectangle 41"/>
          <p:cNvSpPr/>
          <p:nvPr/>
        </p:nvSpPr>
        <p:spPr>
          <a:xfrm>
            <a:off x="5234987" y="3650701"/>
            <a:ext cx="629588" cy="132663"/>
          </a:xfrm>
          <a:prstGeom prst="rect">
            <a:avLst/>
          </a:prstGeom>
          <a:solidFill>
            <a:srgbClr val="FFFF00">
              <a:alpha val="27000"/>
            </a:srgbClr>
          </a:solidFill>
          <a:ln>
            <a:solidFill>
              <a:srgbClr val="00FFFF">
                <a:alpha val="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43" name="Rectangle 42"/>
          <p:cNvSpPr/>
          <p:nvPr/>
        </p:nvSpPr>
        <p:spPr>
          <a:xfrm>
            <a:off x="5179062" y="5306885"/>
            <a:ext cx="629588" cy="132663"/>
          </a:xfrm>
          <a:prstGeom prst="rect">
            <a:avLst/>
          </a:prstGeom>
          <a:solidFill>
            <a:srgbClr val="FFFF00">
              <a:alpha val="27000"/>
            </a:srgbClr>
          </a:solidFill>
          <a:ln>
            <a:solidFill>
              <a:srgbClr val="00FFFF">
                <a:alpha val="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44" name="Rectangle 43"/>
          <p:cNvSpPr/>
          <p:nvPr/>
        </p:nvSpPr>
        <p:spPr>
          <a:xfrm>
            <a:off x="5183195" y="3812951"/>
            <a:ext cx="629588" cy="132663"/>
          </a:xfrm>
          <a:prstGeom prst="rect">
            <a:avLst/>
          </a:prstGeom>
          <a:solidFill>
            <a:srgbClr val="FFC000">
              <a:alpha val="27000"/>
            </a:srgbClr>
          </a:solidFill>
          <a:ln>
            <a:solidFill>
              <a:srgbClr val="00FFFF">
                <a:alpha val="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45" name="Rectangle 44"/>
          <p:cNvSpPr/>
          <p:nvPr/>
        </p:nvSpPr>
        <p:spPr>
          <a:xfrm>
            <a:off x="5171330" y="5162867"/>
            <a:ext cx="629588" cy="132663"/>
          </a:xfrm>
          <a:prstGeom prst="rect">
            <a:avLst/>
          </a:prstGeom>
          <a:solidFill>
            <a:srgbClr val="FFC000">
              <a:alpha val="27000"/>
            </a:srgbClr>
          </a:solidFill>
          <a:ln>
            <a:solidFill>
              <a:srgbClr val="00FFFF">
                <a:alpha val="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46" name="Rectangle 45"/>
          <p:cNvSpPr/>
          <p:nvPr/>
        </p:nvSpPr>
        <p:spPr>
          <a:xfrm>
            <a:off x="5213221" y="3945852"/>
            <a:ext cx="629588" cy="132663"/>
          </a:xfrm>
          <a:prstGeom prst="rect">
            <a:avLst/>
          </a:prstGeom>
          <a:solidFill>
            <a:srgbClr val="FF66FF">
              <a:alpha val="27000"/>
            </a:srgbClr>
          </a:solidFill>
          <a:ln>
            <a:solidFill>
              <a:srgbClr val="00FFFF">
                <a:alpha val="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47" name="Rectangle 46"/>
          <p:cNvSpPr/>
          <p:nvPr/>
        </p:nvSpPr>
        <p:spPr>
          <a:xfrm>
            <a:off x="5195579" y="5032019"/>
            <a:ext cx="629588" cy="132663"/>
          </a:xfrm>
          <a:prstGeom prst="rect">
            <a:avLst/>
          </a:prstGeom>
          <a:solidFill>
            <a:srgbClr val="FF66FF">
              <a:alpha val="27000"/>
            </a:srgbClr>
          </a:solidFill>
          <a:ln>
            <a:solidFill>
              <a:srgbClr val="00FFFF">
                <a:alpha val="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48" name="Rectangle 47"/>
          <p:cNvSpPr/>
          <p:nvPr/>
        </p:nvSpPr>
        <p:spPr>
          <a:xfrm>
            <a:off x="5182783" y="4098252"/>
            <a:ext cx="629588" cy="132663"/>
          </a:xfrm>
          <a:prstGeom prst="rect">
            <a:avLst/>
          </a:prstGeom>
          <a:solidFill>
            <a:srgbClr val="0070C0">
              <a:alpha val="27000"/>
            </a:srgbClr>
          </a:solidFill>
          <a:ln>
            <a:solidFill>
              <a:srgbClr val="00FFFF">
                <a:alpha val="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49" name="Rectangle 48"/>
          <p:cNvSpPr/>
          <p:nvPr/>
        </p:nvSpPr>
        <p:spPr>
          <a:xfrm>
            <a:off x="5168348" y="4874835"/>
            <a:ext cx="629588" cy="132663"/>
          </a:xfrm>
          <a:prstGeom prst="rect">
            <a:avLst/>
          </a:prstGeom>
          <a:solidFill>
            <a:srgbClr val="0070C0">
              <a:alpha val="27000"/>
            </a:srgbClr>
          </a:solidFill>
          <a:ln>
            <a:solidFill>
              <a:srgbClr val="00FFFF">
                <a:alpha val="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50" name="Rectangle 49"/>
          <p:cNvSpPr/>
          <p:nvPr/>
        </p:nvSpPr>
        <p:spPr>
          <a:xfrm>
            <a:off x="5213221" y="4263847"/>
            <a:ext cx="629588" cy="132663"/>
          </a:xfrm>
          <a:prstGeom prst="rect">
            <a:avLst/>
          </a:prstGeom>
          <a:solidFill>
            <a:srgbClr val="FF0000">
              <a:alpha val="27000"/>
            </a:srgbClr>
          </a:solidFill>
          <a:ln>
            <a:solidFill>
              <a:srgbClr val="00FFFF">
                <a:alpha val="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51" name="Rectangle 50"/>
          <p:cNvSpPr/>
          <p:nvPr/>
        </p:nvSpPr>
        <p:spPr>
          <a:xfrm>
            <a:off x="5195579" y="4719008"/>
            <a:ext cx="629588" cy="132663"/>
          </a:xfrm>
          <a:prstGeom prst="rect">
            <a:avLst/>
          </a:prstGeom>
          <a:solidFill>
            <a:srgbClr val="FF0000">
              <a:alpha val="27000"/>
            </a:srgbClr>
          </a:solidFill>
          <a:ln>
            <a:solidFill>
              <a:srgbClr val="00FFFF">
                <a:alpha val="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52" name="Rectangle 51"/>
          <p:cNvSpPr/>
          <p:nvPr/>
        </p:nvSpPr>
        <p:spPr>
          <a:xfrm>
            <a:off x="5214078" y="4412462"/>
            <a:ext cx="629588" cy="132663"/>
          </a:xfrm>
          <a:prstGeom prst="rect">
            <a:avLst/>
          </a:prstGeom>
          <a:solidFill>
            <a:srgbClr val="009E47">
              <a:alpha val="27000"/>
            </a:srgbClr>
          </a:solidFill>
          <a:ln>
            <a:solidFill>
              <a:srgbClr val="00FFFF">
                <a:alpha val="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53" name="Rectangle 52"/>
          <p:cNvSpPr/>
          <p:nvPr/>
        </p:nvSpPr>
        <p:spPr>
          <a:xfrm>
            <a:off x="5195157" y="4564862"/>
            <a:ext cx="629588" cy="132663"/>
          </a:xfrm>
          <a:prstGeom prst="rect">
            <a:avLst/>
          </a:prstGeom>
          <a:solidFill>
            <a:srgbClr val="009E47">
              <a:alpha val="27000"/>
            </a:srgbClr>
          </a:solidFill>
          <a:ln>
            <a:solidFill>
              <a:srgbClr val="00FFFF">
                <a:alpha val="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extLst>
      <p:ext uri="{BB962C8B-B14F-4D97-AF65-F5344CB8AC3E}">
        <p14:creationId xmlns:p14="http://schemas.microsoft.com/office/powerpoint/2010/main" val="3591583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79512" y="3140968"/>
            <a:ext cx="4320480" cy="1728192"/>
          </a:xfrm>
        </p:spPr>
        <p:txBody>
          <a:bodyPr>
            <a:normAutofit fontScale="90000"/>
          </a:bodyPr>
          <a:lstStyle/>
          <a:p>
            <a:pPr algn="l"/>
            <a:br>
              <a:rPr lang="fr-BE" sz="4000" b="1" dirty="0">
                <a:solidFill>
                  <a:srgbClr val="FF0000"/>
                </a:solidFill>
              </a:rPr>
            </a:br>
            <a:r>
              <a:rPr lang="fr-BE" sz="1600" b="1" dirty="0">
                <a:solidFill>
                  <a:srgbClr val="00B0F0"/>
                </a:solidFill>
              </a:rPr>
              <a:t>  	</a:t>
            </a:r>
            <a:r>
              <a:rPr lang="fr-BE" sz="1600" b="1" dirty="0">
                <a:solidFill>
                  <a:srgbClr val="33CC33"/>
                </a:solidFill>
              </a:rPr>
              <a:t>Table de vérité</a:t>
            </a:r>
            <a:r>
              <a:rPr lang="fr-BE" sz="1600" dirty="0"/>
              <a:t> </a:t>
            </a:r>
            <a:br>
              <a:rPr lang="fr-BE" sz="1600" dirty="0"/>
            </a:br>
            <a:br>
              <a:rPr lang="fr-BE" sz="1600" dirty="0"/>
            </a:br>
            <a:br>
              <a:rPr lang="fr-BE" sz="1600" dirty="0"/>
            </a:br>
            <a:br>
              <a:rPr lang="fr-BE" sz="1600" dirty="0"/>
            </a:br>
            <a:br>
              <a:rPr lang="fr-BE" sz="1600" dirty="0"/>
            </a:br>
            <a:br>
              <a:rPr lang="fr-BE" sz="1600" dirty="0"/>
            </a:br>
            <a:br>
              <a:rPr lang="fr-BE" sz="1600" dirty="0"/>
            </a:br>
            <a:br>
              <a:rPr lang="fr-BE" sz="1600" dirty="0"/>
            </a:br>
            <a:br>
              <a:rPr lang="fr-BE" sz="1600" dirty="0"/>
            </a:br>
            <a:br>
              <a:rPr lang="fr-BE" sz="1600" dirty="0"/>
            </a:br>
            <a:br>
              <a:rPr lang="fr-BE" sz="1600" dirty="0"/>
            </a:br>
            <a:br>
              <a:rPr lang="fr-BE" sz="1600" dirty="0"/>
            </a:br>
            <a:br>
              <a:rPr lang="fr-BE" sz="1600" dirty="0"/>
            </a:br>
            <a:br>
              <a:rPr lang="fr-BE" sz="1600" dirty="0"/>
            </a:br>
            <a:br>
              <a:rPr lang="fr-BE" sz="1600" dirty="0"/>
            </a:br>
            <a:br>
              <a:rPr lang="fr-BE" sz="1600" dirty="0"/>
            </a:br>
            <a:br>
              <a:rPr lang="fr-BE" sz="1600" dirty="0"/>
            </a:br>
            <a:br>
              <a:rPr lang="fr-BE" sz="1600" dirty="0"/>
            </a:br>
            <a:br>
              <a:rPr lang="fr-BE" sz="1600" dirty="0"/>
            </a:br>
            <a:r>
              <a:rPr lang="fr-BE" sz="1600" dirty="0"/>
              <a:t>	</a:t>
            </a:r>
            <a:br>
              <a:rPr lang="fr-BE" sz="1200" dirty="0"/>
            </a:br>
            <a:br>
              <a:rPr lang="fr-BE" sz="1200" dirty="0"/>
            </a:br>
            <a:br>
              <a:rPr lang="fr-BE" sz="1400" b="1" dirty="0">
                <a:solidFill>
                  <a:srgbClr val="33CC33"/>
                </a:solidFill>
              </a:rPr>
            </a:br>
            <a:br>
              <a:rPr lang="fr-BE" sz="1400" b="1" dirty="0">
                <a:solidFill>
                  <a:srgbClr val="33CC33"/>
                </a:solidFill>
              </a:rPr>
            </a:br>
            <a:br>
              <a:rPr lang="fr-BE" sz="1400" b="1" dirty="0">
                <a:solidFill>
                  <a:srgbClr val="33CC33"/>
                </a:solidFill>
              </a:rPr>
            </a:br>
            <a:br>
              <a:rPr lang="fr-BE" sz="1400" b="1" dirty="0">
                <a:solidFill>
                  <a:srgbClr val="33CC33"/>
                </a:solidFill>
              </a:rPr>
            </a:br>
            <a:br>
              <a:rPr lang="fr-BE" sz="1400" b="1" dirty="0">
                <a:solidFill>
                  <a:srgbClr val="33CC33"/>
                </a:solidFill>
              </a:rPr>
            </a:br>
            <a:br>
              <a:rPr lang="fr-BE" sz="1400" b="1" dirty="0">
                <a:solidFill>
                  <a:srgbClr val="33CC33"/>
                </a:solidFill>
              </a:rPr>
            </a:br>
            <a:br>
              <a:rPr lang="fr-BE" sz="1300" b="1" dirty="0">
                <a:solidFill>
                  <a:srgbClr val="FF0000"/>
                </a:solidFill>
              </a:rPr>
            </a:br>
            <a:endParaRPr lang="fr-BE" sz="1300" b="1" dirty="0">
              <a:solidFill>
                <a:srgbClr val="00B0F0"/>
              </a:solidFill>
            </a:endParaRPr>
          </a:p>
        </p:txBody>
      </p:sp>
      <p:pic>
        <p:nvPicPr>
          <p:cNvPr id="1028" name="Picture 4" descr="C:\Users\vande\AppData\Local\Temp\SNAGHTML3188ba8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7" y="116632"/>
            <a:ext cx="3744415" cy="103798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vande\AppData\Local\Temp\SNAGHTML3189e5b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394" y="6129278"/>
            <a:ext cx="8657661" cy="595812"/>
          </a:xfrm>
          <a:prstGeom prst="rect">
            <a:avLst/>
          </a:prstGeom>
          <a:noFill/>
          <a:extLst>
            <a:ext uri="{909E8E84-426E-40DD-AFC4-6F175D3DCCD1}">
              <a14:hiddenFill xmlns:a14="http://schemas.microsoft.com/office/drawing/2010/main">
                <a:solidFill>
                  <a:srgbClr val="FFFFFF"/>
                </a:solidFill>
              </a14:hiddenFill>
            </a:ext>
          </a:extLst>
        </p:spPr>
      </p:pic>
      <p:pic>
        <p:nvPicPr>
          <p:cNvPr id="21508" name="Picture 4" descr="C:\Users\vande\AppData\Local\Temp\SNAGHTML135f76ec.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547" y="1710100"/>
            <a:ext cx="3653405" cy="3745663"/>
          </a:xfrm>
          <a:prstGeom prst="rect">
            <a:avLst/>
          </a:prstGeom>
          <a:noFill/>
          <a:extLst>
            <a:ext uri="{909E8E84-426E-40DD-AFC4-6F175D3DCCD1}">
              <a14:hiddenFill xmlns:a14="http://schemas.microsoft.com/office/drawing/2010/main">
                <a:solidFill>
                  <a:srgbClr val="FFFFFF"/>
                </a:solidFill>
              </a14:hiddenFill>
            </a:ext>
          </a:extLst>
        </p:spPr>
      </p:pic>
      <p:pic>
        <p:nvPicPr>
          <p:cNvPr id="21512" name="Picture 8" descr="C:\Users\vande\AppData\Local\Temp\SNAGHTML13604dc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94224" y="2160029"/>
            <a:ext cx="3107324" cy="140208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788024" y="1340768"/>
            <a:ext cx="3999813" cy="738664"/>
          </a:xfrm>
          <a:prstGeom prst="rect">
            <a:avLst/>
          </a:prstGeom>
        </p:spPr>
        <p:txBody>
          <a:bodyPr wrap="none">
            <a:spAutoFit/>
          </a:bodyPr>
          <a:lstStyle/>
          <a:p>
            <a:r>
              <a:rPr lang="fr-BE" sz="1400" b="1" dirty="0">
                <a:solidFill>
                  <a:srgbClr val="33CC33"/>
                </a:solidFill>
              </a:rPr>
              <a:t>Equations </a:t>
            </a:r>
          </a:p>
          <a:p>
            <a:r>
              <a:rPr lang="fr-BE" sz="1400" dirty="0"/>
              <a:t>(</a:t>
            </a:r>
            <a:r>
              <a:rPr lang="fr-BE" sz="1400" b="1" dirty="0">
                <a:solidFill>
                  <a:srgbClr val="FF0000"/>
                </a:solidFill>
              </a:rPr>
              <a:t>vous effectuerez les développements dans le </a:t>
            </a:r>
          </a:p>
          <a:p>
            <a:r>
              <a:rPr lang="fr-BE" sz="1400" b="1" dirty="0">
                <a:solidFill>
                  <a:srgbClr val="FF0000"/>
                </a:solidFill>
              </a:rPr>
              <a:t>rapport du TP7 – A connaitre pour l’épreuve finale </a:t>
            </a:r>
            <a:r>
              <a:rPr lang="fr-BE" sz="1400" dirty="0"/>
              <a:t>)</a:t>
            </a:r>
          </a:p>
        </p:txBody>
      </p:sp>
      <p:sp>
        <p:nvSpPr>
          <p:cNvPr id="54" name="Rectangle 53"/>
          <p:cNvSpPr/>
          <p:nvPr/>
        </p:nvSpPr>
        <p:spPr>
          <a:xfrm>
            <a:off x="4821914" y="3717032"/>
            <a:ext cx="1027782" cy="307777"/>
          </a:xfrm>
          <a:prstGeom prst="rect">
            <a:avLst/>
          </a:prstGeom>
        </p:spPr>
        <p:txBody>
          <a:bodyPr wrap="none">
            <a:spAutoFit/>
          </a:bodyPr>
          <a:lstStyle/>
          <a:p>
            <a:r>
              <a:rPr lang="fr-BE" sz="1400" b="1" dirty="0">
                <a:solidFill>
                  <a:srgbClr val="33CC33"/>
                </a:solidFill>
              </a:rPr>
              <a:t>Simulation </a:t>
            </a:r>
          </a:p>
        </p:txBody>
      </p:sp>
      <p:pic>
        <p:nvPicPr>
          <p:cNvPr id="21514" name="Picture 10" descr="C:\Users\vande\AppData\Local\Temp\SNAGHTML136416a4.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39951" y="3958952"/>
            <a:ext cx="4968049" cy="177430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7">
            <p14:nvContentPartPr>
              <p14:cNvPr id="4" name="Encre 3">
                <a:extLst>
                  <a:ext uri="{FF2B5EF4-FFF2-40B4-BE49-F238E27FC236}">
                    <a16:creationId xmlns:a16="http://schemas.microsoft.com/office/drawing/2014/main" id="{EA0FAB5C-DB59-94C7-1A5B-7727FA46155D}"/>
                  </a:ext>
                </a:extLst>
              </p14:cNvPr>
              <p14:cNvContentPartPr/>
              <p14:nvPr/>
            </p14:nvContentPartPr>
            <p14:xfrm>
              <a:off x="9092269" y="2544990"/>
              <a:ext cx="14760" cy="1080"/>
            </p14:xfrm>
          </p:contentPart>
        </mc:Choice>
        <mc:Fallback xmlns="">
          <p:pic>
            <p:nvPicPr>
              <p:cNvPr id="4" name="Encre 3">
                <a:extLst>
                  <a:ext uri="{FF2B5EF4-FFF2-40B4-BE49-F238E27FC236}">
                    <a16:creationId xmlns:a16="http://schemas.microsoft.com/office/drawing/2014/main" id="{EA0FAB5C-DB59-94C7-1A5B-7727FA46155D}"/>
                  </a:ext>
                </a:extLst>
              </p:cNvPr>
              <p:cNvPicPr/>
              <p:nvPr/>
            </p:nvPicPr>
            <p:blipFill>
              <a:blip r:embed="rId8"/>
              <a:stretch>
                <a:fillRect/>
              </a:stretch>
            </p:blipFill>
            <p:spPr>
              <a:xfrm>
                <a:off x="9087949" y="2540670"/>
                <a:ext cx="23400" cy="97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 name="Encre 5">
                <a:extLst>
                  <a:ext uri="{FF2B5EF4-FFF2-40B4-BE49-F238E27FC236}">
                    <a16:creationId xmlns:a16="http://schemas.microsoft.com/office/drawing/2014/main" id="{E49F8FF9-A685-4F04-92E1-539A395D776D}"/>
                  </a:ext>
                </a:extLst>
              </p14:cNvPr>
              <p14:cNvContentPartPr/>
              <p14:nvPr/>
            </p14:nvContentPartPr>
            <p14:xfrm>
              <a:off x="2788309" y="3894990"/>
              <a:ext cx="7920" cy="2520"/>
            </p14:xfrm>
          </p:contentPart>
        </mc:Choice>
        <mc:Fallback xmlns="">
          <p:pic>
            <p:nvPicPr>
              <p:cNvPr id="6" name="Encre 5">
                <a:extLst>
                  <a:ext uri="{FF2B5EF4-FFF2-40B4-BE49-F238E27FC236}">
                    <a16:creationId xmlns:a16="http://schemas.microsoft.com/office/drawing/2014/main" id="{E49F8FF9-A685-4F04-92E1-539A395D776D}"/>
                  </a:ext>
                </a:extLst>
              </p:cNvPr>
              <p:cNvPicPr/>
              <p:nvPr/>
            </p:nvPicPr>
            <p:blipFill>
              <a:blip r:embed="rId10"/>
              <a:stretch>
                <a:fillRect/>
              </a:stretch>
            </p:blipFill>
            <p:spPr>
              <a:xfrm>
                <a:off x="2783989" y="3890670"/>
                <a:ext cx="16560" cy="111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Encre 9">
                <a:extLst>
                  <a:ext uri="{FF2B5EF4-FFF2-40B4-BE49-F238E27FC236}">
                    <a16:creationId xmlns:a16="http://schemas.microsoft.com/office/drawing/2014/main" id="{E3EBEEFE-FAAE-C34F-29E5-DB497E269C74}"/>
                  </a:ext>
                </a:extLst>
              </p14:cNvPr>
              <p14:cNvContentPartPr/>
              <p14:nvPr/>
            </p14:nvContentPartPr>
            <p14:xfrm>
              <a:off x="1739629" y="3892470"/>
              <a:ext cx="6480" cy="15120"/>
            </p14:xfrm>
          </p:contentPart>
        </mc:Choice>
        <mc:Fallback xmlns="">
          <p:pic>
            <p:nvPicPr>
              <p:cNvPr id="10" name="Encre 9">
                <a:extLst>
                  <a:ext uri="{FF2B5EF4-FFF2-40B4-BE49-F238E27FC236}">
                    <a16:creationId xmlns:a16="http://schemas.microsoft.com/office/drawing/2014/main" id="{E3EBEEFE-FAAE-C34F-29E5-DB497E269C74}"/>
                  </a:ext>
                </a:extLst>
              </p:cNvPr>
              <p:cNvPicPr/>
              <p:nvPr/>
            </p:nvPicPr>
            <p:blipFill>
              <a:blip r:embed="rId12"/>
              <a:stretch>
                <a:fillRect/>
              </a:stretch>
            </p:blipFill>
            <p:spPr>
              <a:xfrm>
                <a:off x="1735309" y="3888150"/>
                <a:ext cx="15120" cy="237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Encre 10">
                <a:extLst>
                  <a:ext uri="{FF2B5EF4-FFF2-40B4-BE49-F238E27FC236}">
                    <a16:creationId xmlns:a16="http://schemas.microsoft.com/office/drawing/2014/main" id="{432C6FED-4889-BBF8-D73C-0F92386CC036}"/>
                  </a:ext>
                </a:extLst>
              </p14:cNvPr>
              <p14:cNvContentPartPr/>
              <p14:nvPr/>
            </p14:nvContentPartPr>
            <p14:xfrm>
              <a:off x="3106909" y="3963030"/>
              <a:ext cx="6480" cy="3240"/>
            </p14:xfrm>
          </p:contentPart>
        </mc:Choice>
        <mc:Fallback xmlns="">
          <p:pic>
            <p:nvPicPr>
              <p:cNvPr id="11" name="Encre 10">
                <a:extLst>
                  <a:ext uri="{FF2B5EF4-FFF2-40B4-BE49-F238E27FC236}">
                    <a16:creationId xmlns:a16="http://schemas.microsoft.com/office/drawing/2014/main" id="{432C6FED-4889-BBF8-D73C-0F92386CC036}"/>
                  </a:ext>
                </a:extLst>
              </p:cNvPr>
              <p:cNvPicPr/>
              <p:nvPr/>
            </p:nvPicPr>
            <p:blipFill>
              <a:blip r:embed="rId14"/>
              <a:stretch>
                <a:fillRect/>
              </a:stretch>
            </p:blipFill>
            <p:spPr>
              <a:xfrm>
                <a:off x="3102589" y="3958710"/>
                <a:ext cx="15120" cy="118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 name="Encre 11">
                <a:extLst>
                  <a:ext uri="{FF2B5EF4-FFF2-40B4-BE49-F238E27FC236}">
                    <a16:creationId xmlns:a16="http://schemas.microsoft.com/office/drawing/2014/main" id="{A99362EF-3495-CBF8-FAB9-A521988E5F1D}"/>
                  </a:ext>
                </a:extLst>
              </p14:cNvPr>
              <p14:cNvContentPartPr/>
              <p14:nvPr/>
            </p14:nvContentPartPr>
            <p14:xfrm>
              <a:off x="3375109" y="3898590"/>
              <a:ext cx="3600" cy="1440"/>
            </p14:xfrm>
          </p:contentPart>
        </mc:Choice>
        <mc:Fallback xmlns="">
          <p:pic>
            <p:nvPicPr>
              <p:cNvPr id="12" name="Encre 11">
                <a:extLst>
                  <a:ext uri="{FF2B5EF4-FFF2-40B4-BE49-F238E27FC236}">
                    <a16:creationId xmlns:a16="http://schemas.microsoft.com/office/drawing/2014/main" id="{A99362EF-3495-CBF8-FAB9-A521988E5F1D}"/>
                  </a:ext>
                </a:extLst>
              </p:cNvPr>
              <p:cNvPicPr/>
              <p:nvPr/>
            </p:nvPicPr>
            <p:blipFill>
              <a:blip r:embed="rId16"/>
              <a:stretch>
                <a:fillRect/>
              </a:stretch>
            </p:blipFill>
            <p:spPr>
              <a:xfrm>
                <a:off x="3370789" y="3894270"/>
                <a:ext cx="12240" cy="100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Encre 12">
                <a:extLst>
                  <a:ext uri="{FF2B5EF4-FFF2-40B4-BE49-F238E27FC236}">
                    <a16:creationId xmlns:a16="http://schemas.microsoft.com/office/drawing/2014/main" id="{7F0B0493-611D-3F20-4E52-B1DD0E77FC6F}"/>
                  </a:ext>
                </a:extLst>
              </p14:cNvPr>
              <p14:cNvContentPartPr/>
              <p14:nvPr/>
            </p14:nvContentPartPr>
            <p14:xfrm>
              <a:off x="2053549" y="3924150"/>
              <a:ext cx="360" cy="360"/>
            </p14:xfrm>
          </p:contentPart>
        </mc:Choice>
        <mc:Fallback xmlns="">
          <p:pic>
            <p:nvPicPr>
              <p:cNvPr id="13" name="Encre 12">
                <a:extLst>
                  <a:ext uri="{FF2B5EF4-FFF2-40B4-BE49-F238E27FC236}">
                    <a16:creationId xmlns:a16="http://schemas.microsoft.com/office/drawing/2014/main" id="{7F0B0493-611D-3F20-4E52-B1DD0E77FC6F}"/>
                  </a:ext>
                </a:extLst>
              </p:cNvPr>
              <p:cNvPicPr/>
              <p:nvPr/>
            </p:nvPicPr>
            <p:blipFill>
              <a:blip r:embed="rId18"/>
              <a:stretch>
                <a:fillRect/>
              </a:stretch>
            </p:blipFill>
            <p:spPr>
              <a:xfrm>
                <a:off x="2049229" y="391983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4" name="Encre 13">
                <a:extLst>
                  <a:ext uri="{FF2B5EF4-FFF2-40B4-BE49-F238E27FC236}">
                    <a16:creationId xmlns:a16="http://schemas.microsoft.com/office/drawing/2014/main" id="{31696A88-EFB3-177F-6600-B7B2903B010F}"/>
                  </a:ext>
                </a:extLst>
              </p14:cNvPr>
              <p14:cNvContentPartPr/>
              <p14:nvPr/>
            </p14:nvContentPartPr>
            <p14:xfrm>
              <a:off x="3491029" y="3899670"/>
              <a:ext cx="360" cy="360"/>
            </p14:xfrm>
          </p:contentPart>
        </mc:Choice>
        <mc:Fallback xmlns="">
          <p:pic>
            <p:nvPicPr>
              <p:cNvPr id="14" name="Encre 13">
                <a:extLst>
                  <a:ext uri="{FF2B5EF4-FFF2-40B4-BE49-F238E27FC236}">
                    <a16:creationId xmlns:a16="http://schemas.microsoft.com/office/drawing/2014/main" id="{31696A88-EFB3-177F-6600-B7B2903B010F}"/>
                  </a:ext>
                </a:extLst>
              </p:cNvPr>
              <p:cNvPicPr/>
              <p:nvPr/>
            </p:nvPicPr>
            <p:blipFill>
              <a:blip r:embed="rId18"/>
              <a:stretch>
                <a:fillRect/>
              </a:stretch>
            </p:blipFill>
            <p:spPr>
              <a:xfrm>
                <a:off x="3486709" y="389535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5" name="Encre 14">
                <a:extLst>
                  <a:ext uri="{FF2B5EF4-FFF2-40B4-BE49-F238E27FC236}">
                    <a16:creationId xmlns:a16="http://schemas.microsoft.com/office/drawing/2014/main" id="{1C58399A-8F96-5874-14A6-6776F98B8B8F}"/>
                  </a:ext>
                </a:extLst>
              </p14:cNvPr>
              <p14:cNvContentPartPr/>
              <p14:nvPr/>
            </p14:nvContentPartPr>
            <p14:xfrm>
              <a:off x="3740149" y="3866550"/>
              <a:ext cx="13320" cy="1440"/>
            </p14:xfrm>
          </p:contentPart>
        </mc:Choice>
        <mc:Fallback xmlns="">
          <p:pic>
            <p:nvPicPr>
              <p:cNvPr id="15" name="Encre 14">
                <a:extLst>
                  <a:ext uri="{FF2B5EF4-FFF2-40B4-BE49-F238E27FC236}">
                    <a16:creationId xmlns:a16="http://schemas.microsoft.com/office/drawing/2014/main" id="{1C58399A-8F96-5874-14A6-6776F98B8B8F}"/>
                  </a:ext>
                </a:extLst>
              </p:cNvPr>
              <p:cNvPicPr/>
              <p:nvPr/>
            </p:nvPicPr>
            <p:blipFill>
              <a:blip r:embed="rId21"/>
              <a:stretch>
                <a:fillRect/>
              </a:stretch>
            </p:blipFill>
            <p:spPr>
              <a:xfrm>
                <a:off x="3735829" y="3862230"/>
                <a:ext cx="21960" cy="100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Encre 16">
                <a:extLst>
                  <a:ext uri="{FF2B5EF4-FFF2-40B4-BE49-F238E27FC236}">
                    <a16:creationId xmlns:a16="http://schemas.microsoft.com/office/drawing/2014/main" id="{850C6B4A-A1F4-6CA6-FD5C-2338DD5AC9D6}"/>
                  </a:ext>
                </a:extLst>
              </p14:cNvPr>
              <p14:cNvContentPartPr/>
              <p14:nvPr/>
            </p14:nvContentPartPr>
            <p14:xfrm>
              <a:off x="2751949" y="4401510"/>
              <a:ext cx="7200" cy="3600"/>
            </p14:xfrm>
          </p:contentPart>
        </mc:Choice>
        <mc:Fallback xmlns="">
          <p:pic>
            <p:nvPicPr>
              <p:cNvPr id="17" name="Encre 16">
                <a:extLst>
                  <a:ext uri="{FF2B5EF4-FFF2-40B4-BE49-F238E27FC236}">
                    <a16:creationId xmlns:a16="http://schemas.microsoft.com/office/drawing/2014/main" id="{850C6B4A-A1F4-6CA6-FD5C-2338DD5AC9D6}"/>
                  </a:ext>
                </a:extLst>
              </p:cNvPr>
              <p:cNvPicPr/>
              <p:nvPr/>
            </p:nvPicPr>
            <p:blipFill>
              <a:blip r:embed="rId23"/>
              <a:stretch>
                <a:fillRect/>
              </a:stretch>
            </p:blipFill>
            <p:spPr>
              <a:xfrm>
                <a:off x="2747629" y="4397190"/>
                <a:ext cx="15840" cy="12240"/>
              </a:xfrm>
              <a:prstGeom prst="rect">
                <a:avLst/>
              </a:prstGeom>
            </p:spPr>
          </p:pic>
        </mc:Fallback>
      </mc:AlternateContent>
    </p:spTree>
    <p:extLst>
      <p:ext uri="{BB962C8B-B14F-4D97-AF65-F5344CB8AC3E}">
        <p14:creationId xmlns:p14="http://schemas.microsoft.com/office/powerpoint/2010/main" val="30708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vande\AppData\Local\Temp\SNAGHTML3188ba8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7" y="116632"/>
            <a:ext cx="4176464" cy="115774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vande\AppData\Local\Temp\SNAGHTML3189e5b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141" y="6116376"/>
            <a:ext cx="8657661" cy="59581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755576" y="1196752"/>
            <a:ext cx="4572000" cy="1785104"/>
          </a:xfrm>
          <a:prstGeom prst="rect">
            <a:avLst/>
          </a:prstGeom>
        </p:spPr>
        <p:txBody>
          <a:bodyPr>
            <a:spAutoFit/>
          </a:bodyPr>
          <a:lstStyle/>
          <a:p>
            <a:r>
              <a:rPr lang="fr-BE" sz="1400" b="1" dirty="0">
                <a:solidFill>
                  <a:srgbClr val="33CC33"/>
                </a:solidFill>
              </a:rPr>
              <a:t>Exemples:  2- Transcodeur Binaire</a:t>
            </a:r>
            <a:r>
              <a:rPr lang="fr-BE" sz="1400" b="1" dirty="0">
                <a:solidFill>
                  <a:srgbClr val="33CC33"/>
                </a:solidFill>
                <a:sym typeface="Wingdings" panose="05000000000000000000" pitchFamily="2" charset="2"/>
              </a:rPr>
              <a:t> Gray (entrées binaire, sortie gray)</a:t>
            </a:r>
          </a:p>
          <a:p>
            <a:r>
              <a:rPr lang="fr-BE" sz="1400" dirty="0">
                <a:sym typeface="Wingdings" panose="05000000000000000000" pitchFamily="2" charset="2"/>
              </a:rPr>
              <a:t>Cet exercice sera réalisé lors du TP7.  </a:t>
            </a:r>
          </a:p>
          <a:p>
            <a:r>
              <a:rPr lang="fr-BE" sz="1400" b="1" dirty="0">
                <a:solidFill>
                  <a:srgbClr val="33CC33"/>
                </a:solidFill>
              </a:rPr>
              <a:t>Table de vérité</a:t>
            </a:r>
            <a:r>
              <a:rPr lang="fr-BE" sz="1400" dirty="0"/>
              <a:t> </a:t>
            </a:r>
            <a:br>
              <a:rPr lang="fr-BE" dirty="0"/>
            </a:br>
            <a:br>
              <a:rPr lang="fr-BE" dirty="0"/>
            </a:br>
            <a:br>
              <a:rPr lang="fr-BE" b="1" dirty="0">
                <a:solidFill>
                  <a:srgbClr val="33CC33"/>
                </a:solidFill>
                <a:sym typeface="Wingdings" panose="05000000000000000000" pitchFamily="2" charset="2"/>
              </a:rPr>
            </a:br>
            <a:endParaRPr lang="fr-BE" dirty="0"/>
          </a:p>
        </p:txBody>
      </p:sp>
      <p:pic>
        <p:nvPicPr>
          <p:cNvPr id="22530" name="Picture 2" descr="C:\Users\vande\AppData\Local\Temp\SNAGHTML1369817b.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7624" y="2156376"/>
            <a:ext cx="727799" cy="4006296"/>
          </a:xfrm>
          <a:prstGeom prst="rect">
            <a:avLst/>
          </a:prstGeom>
          <a:noFill/>
          <a:extLst>
            <a:ext uri="{909E8E84-426E-40DD-AFC4-6F175D3DCCD1}">
              <a14:hiddenFill xmlns:a14="http://schemas.microsoft.com/office/drawing/2010/main">
                <a:solidFill>
                  <a:srgbClr val="FFFFFF"/>
                </a:solidFill>
              </a14:hiddenFill>
            </a:ext>
          </a:extLst>
        </p:spPr>
      </p:pic>
      <p:pic>
        <p:nvPicPr>
          <p:cNvPr id="2253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85423" y="2168703"/>
            <a:ext cx="1446417" cy="39245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8191" y="2156376"/>
            <a:ext cx="1491781" cy="396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Connecteur droit 6"/>
          <p:cNvCxnSpPr>
            <a:endCxn id="1030" idx="0"/>
          </p:cNvCxnSpPr>
          <p:nvPr/>
        </p:nvCxnSpPr>
        <p:spPr>
          <a:xfrm>
            <a:off x="1555419" y="6116376"/>
            <a:ext cx="307455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860032" y="1556792"/>
            <a:ext cx="4572000" cy="738664"/>
          </a:xfrm>
          <a:prstGeom prst="rect">
            <a:avLst/>
          </a:prstGeom>
        </p:spPr>
        <p:txBody>
          <a:bodyPr>
            <a:spAutoFit/>
          </a:bodyPr>
          <a:lstStyle/>
          <a:p>
            <a:r>
              <a:rPr lang="fr-BE" sz="1400" b="1" dirty="0">
                <a:solidFill>
                  <a:srgbClr val="33CC33"/>
                </a:solidFill>
              </a:rPr>
              <a:t>Equations </a:t>
            </a:r>
          </a:p>
          <a:p>
            <a:r>
              <a:rPr lang="fr-BE" sz="1400" dirty="0"/>
              <a:t>(vous effectuerez les développements dans le </a:t>
            </a:r>
          </a:p>
          <a:p>
            <a:r>
              <a:rPr lang="fr-BE" sz="1400" dirty="0"/>
              <a:t>rapport du TP7 )</a:t>
            </a:r>
            <a:r>
              <a:rPr lang="fr-BE" sz="1400" dirty="0">
                <a:sym typeface="Wingdings" panose="05000000000000000000" pitchFamily="2" charset="2"/>
              </a:rPr>
              <a:t> </a:t>
            </a:r>
            <a:r>
              <a:rPr lang="fr-BE" sz="1400" b="1" dirty="0">
                <a:solidFill>
                  <a:srgbClr val="FF0000"/>
                </a:solidFill>
                <a:sym typeface="Wingdings" panose="05000000000000000000" pitchFamily="2" charset="2"/>
              </a:rPr>
              <a:t>à démontrer</a:t>
            </a:r>
            <a:endParaRPr lang="fr-BE" sz="1400" b="1" dirty="0">
              <a:solidFill>
                <a:srgbClr val="FF0000"/>
              </a:solidFill>
            </a:endParaRPr>
          </a:p>
        </p:txBody>
      </p:sp>
      <mc:AlternateContent xmlns:mc="http://schemas.openxmlformats.org/markup-compatibility/2006" xmlns:a14="http://schemas.microsoft.com/office/drawing/2010/main">
        <mc:Choice Requires="a14">
          <p:sp>
            <p:nvSpPr>
              <p:cNvPr id="12" name="ZoneTexte 11"/>
              <p:cNvSpPr txBox="1"/>
              <p:nvPr/>
            </p:nvSpPr>
            <p:spPr>
              <a:xfrm>
                <a:off x="5436096" y="2322642"/>
                <a:ext cx="1709936" cy="1477328"/>
              </a:xfrm>
              <a:prstGeom prst="rect">
                <a:avLst/>
              </a:prstGeom>
              <a:noFill/>
            </p:spPr>
            <p:txBody>
              <a:bodyPr wrap="square" rtlCol="0">
                <a:spAutoFit/>
              </a:bodyPr>
              <a:lstStyle/>
              <a:p>
                <a:r>
                  <a:rPr lang="fr-BE" dirty="0"/>
                  <a:t>D =</a:t>
                </a:r>
                <a14:m>
                  <m:oMath xmlns:m="http://schemas.openxmlformats.org/officeDocument/2006/math">
                    <m:sSub>
                      <m:sSubPr>
                        <m:ctrlPr>
                          <a:rPr lang="fr-BE" i="1" smtClean="0">
                            <a:latin typeface="Cambria Math" panose="02040503050406030204" pitchFamily="18" charset="0"/>
                          </a:rPr>
                        </m:ctrlPr>
                      </m:sSubPr>
                      <m:e>
                        <m:r>
                          <a:rPr lang="fr-BE" b="0" i="1" smtClean="0">
                            <a:latin typeface="Cambria Math"/>
                          </a:rPr>
                          <m:t> </m:t>
                        </m:r>
                        <m:r>
                          <a:rPr lang="fr-BE" b="0" i="1" smtClean="0">
                            <a:latin typeface="Cambria Math"/>
                          </a:rPr>
                          <m:t>𝑆</m:t>
                        </m:r>
                      </m:e>
                      <m:sub>
                        <m:r>
                          <a:rPr lang="fr-BE" b="0" i="1" smtClean="0">
                            <a:latin typeface="Cambria Math"/>
                          </a:rPr>
                          <m:t>3</m:t>
                        </m:r>
                      </m:sub>
                    </m:sSub>
                  </m:oMath>
                </a14:m>
                <a:endParaRPr lang="fr-BE" dirty="0"/>
              </a:p>
              <a:p>
                <a:r>
                  <a:rPr lang="fr-BE" dirty="0"/>
                  <a:t>C = </a:t>
                </a:r>
                <a14:m>
                  <m:oMath xmlns:m="http://schemas.openxmlformats.org/officeDocument/2006/math">
                    <m:sSub>
                      <m:sSubPr>
                        <m:ctrlPr>
                          <a:rPr lang="fr-BE" i="1">
                            <a:latin typeface="Cambria Math" panose="02040503050406030204" pitchFamily="18" charset="0"/>
                          </a:rPr>
                        </m:ctrlPr>
                      </m:sSubPr>
                      <m:e>
                        <m:r>
                          <a:rPr lang="fr-BE" i="1">
                            <a:latin typeface="Cambria Math"/>
                          </a:rPr>
                          <m:t>𝑆</m:t>
                        </m:r>
                      </m:e>
                      <m:sub>
                        <m:r>
                          <a:rPr lang="fr-BE" i="1">
                            <a:latin typeface="Cambria Math"/>
                          </a:rPr>
                          <m:t>3</m:t>
                        </m:r>
                      </m:sub>
                    </m:sSub>
                    <m:r>
                      <a:rPr lang="fr-BE" i="1">
                        <a:latin typeface="Cambria Math" panose="02040503050406030204" pitchFamily="18" charset="0"/>
                      </a:rPr>
                      <m:t>⊕</m:t>
                    </m:r>
                    <m:sSub>
                      <m:sSubPr>
                        <m:ctrlPr>
                          <a:rPr lang="fr-BE" i="1">
                            <a:latin typeface="Cambria Math" panose="02040503050406030204" pitchFamily="18" charset="0"/>
                          </a:rPr>
                        </m:ctrlPr>
                      </m:sSubPr>
                      <m:e>
                        <m:r>
                          <a:rPr lang="fr-BE" i="1">
                            <a:latin typeface="Cambria Math"/>
                          </a:rPr>
                          <m:t>𝑆</m:t>
                        </m:r>
                      </m:e>
                      <m:sub>
                        <m:r>
                          <a:rPr lang="fr-BE" b="0" i="1" smtClean="0">
                            <a:latin typeface="Cambria Math"/>
                          </a:rPr>
                          <m:t>2</m:t>
                        </m:r>
                      </m:sub>
                    </m:sSub>
                  </m:oMath>
                </a14:m>
                <a:endParaRPr lang="fr-BE" dirty="0"/>
              </a:p>
              <a:p>
                <a:r>
                  <a:rPr lang="fr-BE" dirty="0"/>
                  <a:t>B= </a:t>
                </a:r>
                <a14:m>
                  <m:oMath xmlns:m="http://schemas.openxmlformats.org/officeDocument/2006/math">
                    <m:sSub>
                      <m:sSubPr>
                        <m:ctrlPr>
                          <a:rPr lang="fr-BE" i="1">
                            <a:latin typeface="Cambria Math" panose="02040503050406030204" pitchFamily="18" charset="0"/>
                          </a:rPr>
                        </m:ctrlPr>
                      </m:sSubPr>
                      <m:e>
                        <m:r>
                          <a:rPr lang="fr-BE" i="1">
                            <a:latin typeface="Cambria Math"/>
                          </a:rPr>
                          <m:t>𝑆</m:t>
                        </m:r>
                      </m:e>
                      <m:sub>
                        <m:r>
                          <a:rPr lang="fr-BE" b="0" i="1" smtClean="0">
                            <a:latin typeface="Cambria Math"/>
                          </a:rPr>
                          <m:t>2</m:t>
                        </m:r>
                      </m:sub>
                    </m:sSub>
                    <m:r>
                      <a:rPr lang="fr-BE" i="1">
                        <a:latin typeface="Cambria Math"/>
                      </a:rPr>
                      <m:t>⊕</m:t>
                    </m:r>
                    <m:sSub>
                      <m:sSubPr>
                        <m:ctrlPr>
                          <a:rPr lang="fr-BE" i="1">
                            <a:latin typeface="Cambria Math" panose="02040503050406030204" pitchFamily="18" charset="0"/>
                          </a:rPr>
                        </m:ctrlPr>
                      </m:sSubPr>
                      <m:e>
                        <m:r>
                          <a:rPr lang="fr-BE" i="1">
                            <a:latin typeface="Cambria Math"/>
                          </a:rPr>
                          <m:t>𝑆</m:t>
                        </m:r>
                      </m:e>
                      <m:sub>
                        <m:r>
                          <a:rPr lang="fr-BE" b="0" i="1" smtClean="0">
                            <a:latin typeface="Cambria Math"/>
                          </a:rPr>
                          <m:t>1</m:t>
                        </m:r>
                      </m:sub>
                    </m:sSub>
                  </m:oMath>
                </a14:m>
                <a:endParaRPr lang="fr-BE" dirty="0"/>
              </a:p>
              <a:p>
                <a:r>
                  <a:rPr lang="fr-BE" dirty="0"/>
                  <a:t>A= </a:t>
                </a:r>
                <a14:m>
                  <m:oMath xmlns:m="http://schemas.openxmlformats.org/officeDocument/2006/math">
                    <m:sSub>
                      <m:sSubPr>
                        <m:ctrlPr>
                          <a:rPr lang="fr-BE" i="1">
                            <a:latin typeface="Cambria Math" panose="02040503050406030204" pitchFamily="18" charset="0"/>
                          </a:rPr>
                        </m:ctrlPr>
                      </m:sSubPr>
                      <m:e>
                        <m:r>
                          <a:rPr lang="fr-BE" i="1">
                            <a:latin typeface="Cambria Math"/>
                          </a:rPr>
                          <m:t>𝑆</m:t>
                        </m:r>
                      </m:e>
                      <m:sub>
                        <m:r>
                          <a:rPr lang="fr-BE" b="0" i="1" smtClean="0">
                            <a:latin typeface="Cambria Math"/>
                          </a:rPr>
                          <m:t>1</m:t>
                        </m:r>
                      </m:sub>
                    </m:sSub>
                    <m:r>
                      <a:rPr lang="fr-BE" i="1">
                        <a:latin typeface="Cambria Math"/>
                      </a:rPr>
                      <m:t>⊕</m:t>
                    </m:r>
                    <m:sSub>
                      <m:sSubPr>
                        <m:ctrlPr>
                          <a:rPr lang="fr-BE" i="1">
                            <a:latin typeface="Cambria Math" panose="02040503050406030204" pitchFamily="18" charset="0"/>
                          </a:rPr>
                        </m:ctrlPr>
                      </m:sSubPr>
                      <m:e>
                        <m:r>
                          <a:rPr lang="fr-BE" i="1">
                            <a:latin typeface="Cambria Math"/>
                          </a:rPr>
                          <m:t>𝑆</m:t>
                        </m:r>
                      </m:e>
                      <m:sub>
                        <m:r>
                          <a:rPr lang="fr-BE" b="0" i="1" smtClean="0">
                            <a:latin typeface="Cambria Math"/>
                          </a:rPr>
                          <m:t>0</m:t>
                        </m:r>
                      </m:sub>
                    </m:sSub>
                  </m:oMath>
                </a14:m>
                <a:endParaRPr lang="fr-BE" dirty="0"/>
              </a:p>
              <a:p>
                <a:endParaRPr lang="fr-BE" dirty="0"/>
              </a:p>
            </p:txBody>
          </p:sp>
        </mc:Choice>
        <mc:Fallback xmlns="">
          <p:sp>
            <p:nvSpPr>
              <p:cNvPr id="12" name="ZoneTexte 11"/>
              <p:cNvSpPr txBox="1">
                <a:spLocks noRot="1" noChangeAspect="1" noMove="1" noResize="1" noEditPoints="1" noAdjustHandles="1" noChangeArrowheads="1" noChangeShapeType="1" noTextEdit="1"/>
              </p:cNvSpPr>
              <p:nvPr/>
            </p:nvSpPr>
            <p:spPr>
              <a:xfrm>
                <a:off x="5436096" y="2322642"/>
                <a:ext cx="1709936" cy="1477328"/>
              </a:xfrm>
              <a:prstGeom prst="rect">
                <a:avLst/>
              </a:prstGeom>
              <a:blipFill rotWithShape="1">
                <a:blip r:embed="rId7"/>
                <a:stretch>
                  <a:fillRect l="-3214" t="-2066"/>
                </a:stretch>
              </a:blipFill>
            </p:spPr>
            <p:txBody>
              <a:bodyPr/>
              <a:lstStyle/>
              <a:p>
                <a:r>
                  <a:rPr lang="fr-BE">
                    <a:noFill/>
                  </a:rPr>
                  <a:t> </a:t>
                </a:r>
              </a:p>
            </p:txBody>
          </p:sp>
        </mc:Fallback>
      </mc:AlternateContent>
      <p:sp>
        <p:nvSpPr>
          <p:cNvPr id="18" name="Rectangle 17"/>
          <p:cNvSpPr/>
          <p:nvPr/>
        </p:nvSpPr>
        <p:spPr>
          <a:xfrm>
            <a:off x="5004048" y="3573016"/>
            <a:ext cx="1027782" cy="307777"/>
          </a:xfrm>
          <a:prstGeom prst="rect">
            <a:avLst/>
          </a:prstGeom>
        </p:spPr>
        <p:txBody>
          <a:bodyPr wrap="none">
            <a:spAutoFit/>
          </a:bodyPr>
          <a:lstStyle/>
          <a:p>
            <a:r>
              <a:rPr lang="fr-BE" sz="1400" b="1" dirty="0">
                <a:solidFill>
                  <a:srgbClr val="33CC33"/>
                </a:solidFill>
              </a:rPr>
              <a:t>Simulation </a:t>
            </a:r>
          </a:p>
        </p:txBody>
      </p:sp>
      <p:pic>
        <p:nvPicPr>
          <p:cNvPr id="22533"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45782" y="3864857"/>
            <a:ext cx="4176464" cy="16335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12191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36563" y="1287446"/>
            <a:ext cx="8903261" cy="4373802"/>
          </a:xfrm>
        </p:spPr>
        <p:txBody>
          <a:bodyPr>
            <a:normAutofit/>
          </a:bodyPr>
          <a:lstStyle/>
          <a:p>
            <a:pPr algn="l"/>
            <a:br>
              <a:rPr lang="fr-BE" sz="2800" b="1" dirty="0">
                <a:solidFill>
                  <a:srgbClr val="00B0F0"/>
                </a:solidFill>
              </a:rPr>
            </a:br>
            <a:r>
              <a:rPr lang="fr-BE" sz="4000" b="1" dirty="0">
                <a:solidFill>
                  <a:srgbClr val="FF0000"/>
                </a:solidFill>
              </a:rPr>
              <a:t>      </a:t>
            </a:r>
            <a:endParaRPr lang="fr-BE" sz="2000" b="1" dirty="0">
              <a:solidFill>
                <a:srgbClr val="00B0F0"/>
              </a:solidFill>
            </a:endParaRPr>
          </a:p>
        </p:txBody>
      </p:sp>
      <p:pic>
        <p:nvPicPr>
          <p:cNvPr id="1028" name="Picture 4" descr="C:\Users\vande\AppData\Local\Temp\SNAGHTML3188ba8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7" y="116632"/>
            <a:ext cx="4176464" cy="115774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vande\AppData\Local\Temp\SNAGHTML3189e5b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394" y="6129278"/>
            <a:ext cx="8657661" cy="59581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11560" y="1340768"/>
            <a:ext cx="4680520" cy="3170099"/>
          </a:xfrm>
          <a:prstGeom prst="rect">
            <a:avLst/>
          </a:prstGeom>
        </p:spPr>
        <p:txBody>
          <a:bodyPr wrap="square">
            <a:spAutoFit/>
          </a:bodyPr>
          <a:lstStyle/>
          <a:p>
            <a:r>
              <a:rPr lang="fr-BE" b="1" dirty="0">
                <a:solidFill>
                  <a:srgbClr val="FF0000"/>
                </a:solidFill>
              </a:rPr>
              <a:t> </a:t>
            </a:r>
            <a:r>
              <a:rPr lang="fr-BE" b="1" dirty="0">
                <a:solidFill>
                  <a:srgbClr val="00B0F0"/>
                </a:solidFill>
              </a:rPr>
              <a:t>4. Les multiplexeurs </a:t>
            </a:r>
          </a:p>
          <a:p>
            <a:r>
              <a:rPr lang="fr-BE" sz="1400" b="1" dirty="0">
                <a:solidFill>
                  <a:srgbClr val="33CC33"/>
                </a:solidFill>
              </a:rPr>
              <a:t>Définition</a:t>
            </a:r>
          </a:p>
          <a:p>
            <a:r>
              <a:rPr lang="fr-BE" sz="1400" b="1" dirty="0"/>
              <a:t>Un multiplexeur ou sélecteur de données est un circuit logique ayant plusieurs entrées de données, mais seulement une sortie qui communique les données</a:t>
            </a:r>
            <a:r>
              <a:rPr lang="fr-BE" sz="1400" dirty="0"/>
              <a:t>. </a:t>
            </a:r>
          </a:p>
          <a:p>
            <a:r>
              <a:rPr lang="fr-BE" sz="1400" dirty="0"/>
              <a:t>L'aiguillage de l'entrée de données qui nous intéresse sur la sortie est commandé par les entrées SELECT (appelées</a:t>
            </a:r>
          </a:p>
          <a:p>
            <a:r>
              <a:rPr lang="fr-BE" sz="1400" dirty="0"/>
              <a:t>parfois entrées d'adresse). La figure suivante illustre le symbole d'un multiplexeur général (MUX). Dans ce</a:t>
            </a:r>
          </a:p>
          <a:p>
            <a:r>
              <a:rPr lang="fr-BE" sz="1400" dirty="0"/>
              <a:t>symbole, les entrées et les sorties sont représentées par des flèches épaisses afin d'indiquer qu'il peut y avoir</a:t>
            </a:r>
          </a:p>
          <a:p>
            <a:r>
              <a:rPr lang="fr-BE" sz="1400" dirty="0"/>
              <a:t>plus d'un conducteur.</a:t>
            </a:r>
            <a:r>
              <a:rPr lang="fr-BE" sz="1400" b="1" dirty="0">
                <a:solidFill>
                  <a:srgbClr val="00B0F0"/>
                </a:solidFill>
              </a:rPr>
              <a:t> </a:t>
            </a:r>
          </a:p>
          <a:p>
            <a:endParaRPr lang="fr-BE" sz="1400" b="1" dirty="0">
              <a:solidFill>
                <a:srgbClr val="00B0F0"/>
              </a:solidFill>
            </a:endParaRPr>
          </a:p>
          <a:p>
            <a:r>
              <a:rPr lang="fr-BE" sz="1400" b="1" dirty="0">
                <a:solidFill>
                  <a:srgbClr val="33CC33"/>
                </a:solidFill>
              </a:rPr>
              <a:t>Exemple1 Multiplexeur élémentaire à deux entrées</a:t>
            </a:r>
            <a:endParaRPr lang="fr-BE" sz="1400" dirty="0">
              <a:solidFill>
                <a:srgbClr val="33CC33"/>
              </a:solidFill>
            </a:endParaRPr>
          </a:p>
        </p:txBody>
      </p:sp>
      <p:pic>
        <p:nvPicPr>
          <p:cNvPr id="112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088" y="1916832"/>
            <a:ext cx="3567419" cy="23191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68" y="4528875"/>
            <a:ext cx="2880319" cy="16946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ZoneTexte 3"/>
          <p:cNvSpPr txBox="1"/>
          <p:nvPr/>
        </p:nvSpPr>
        <p:spPr>
          <a:xfrm>
            <a:off x="3884443" y="4581128"/>
            <a:ext cx="3240360" cy="1815882"/>
          </a:xfrm>
          <a:prstGeom prst="rect">
            <a:avLst/>
          </a:prstGeom>
          <a:noFill/>
        </p:spPr>
        <p:txBody>
          <a:bodyPr wrap="square" rtlCol="0">
            <a:spAutoFit/>
          </a:bodyPr>
          <a:lstStyle/>
          <a:p>
            <a:r>
              <a:rPr lang="fr-BE" sz="1400" dirty="0"/>
              <a:t>La figure suivante schématise les circuits logiques d'un multiplexeur à deux entrées, I0 et I1, et à une entrée de sélection S.</a:t>
            </a:r>
          </a:p>
          <a:p>
            <a:r>
              <a:rPr lang="fr-BE" sz="1400" dirty="0"/>
              <a:t>Le niveau logique appliqué à S choisit la porte ET qui est validée, de façon à ce que son entrée de données traverse la</a:t>
            </a:r>
          </a:p>
          <a:p>
            <a:r>
              <a:rPr lang="fr-BE" sz="1400" dirty="0"/>
              <a:t>porte OU jusqu'à la sortie Z.</a:t>
            </a:r>
          </a:p>
        </p:txBody>
      </p:sp>
      <p:pic>
        <p:nvPicPr>
          <p:cNvPr id="1126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98112" y="4993022"/>
            <a:ext cx="1644011" cy="8448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ZoneTexte 4"/>
          <p:cNvSpPr txBox="1"/>
          <p:nvPr/>
        </p:nvSpPr>
        <p:spPr>
          <a:xfrm>
            <a:off x="7156614" y="4685245"/>
            <a:ext cx="1679883" cy="307777"/>
          </a:xfrm>
          <a:prstGeom prst="rect">
            <a:avLst/>
          </a:prstGeom>
          <a:noFill/>
        </p:spPr>
        <p:txBody>
          <a:bodyPr wrap="none" rtlCol="0">
            <a:spAutoFit/>
          </a:bodyPr>
          <a:lstStyle/>
          <a:p>
            <a:pPr algn="ctr"/>
            <a:r>
              <a:rPr lang="fr-BE" sz="1400" b="1" dirty="0">
                <a:solidFill>
                  <a:srgbClr val="33CC33"/>
                </a:solidFill>
              </a:rPr>
              <a:t>Expression de sortie</a:t>
            </a:r>
          </a:p>
        </p:txBody>
      </p:sp>
    </p:spTree>
    <p:extLst>
      <p:ext uri="{BB962C8B-B14F-4D97-AF65-F5344CB8AC3E}">
        <p14:creationId xmlns:p14="http://schemas.microsoft.com/office/powerpoint/2010/main" val="2365151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20370" y="1196752"/>
            <a:ext cx="8903261" cy="4373802"/>
          </a:xfrm>
        </p:spPr>
        <p:txBody>
          <a:bodyPr>
            <a:normAutofit fontScale="90000"/>
          </a:bodyPr>
          <a:lstStyle/>
          <a:p>
            <a:pPr algn="l"/>
            <a:br>
              <a:rPr lang="fr-BE" sz="2800" b="1" dirty="0">
                <a:solidFill>
                  <a:srgbClr val="00B0F0"/>
                </a:solidFill>
              </a:rPr>
            </a:br>
            <a:br>
              <a:rPr lang="fr-BE" sz="2800" b="1" dirty="0">
                <a:solidFill>
                  <a:srgbClr val="00B0F0"/>
                </a:solidFill>
              </a:rPr>
            </a:br>
            <a:br>
              <a:rPr lang="fr-BE" sz="2800" b="1" dirty="0">
                <a:solidFill>
                  <a:srgbClr val="00B0F0"/>
                </a:solidFill>
              </a:rPr>
            </a:br>
            <a:br>
              <a:rPr lang="fr-BE" sz="2800" b="1" dirty="0">
                <a:solidFill>
                  <a:srgbClr val="00B0F0"/>
                </a:solidFill>
              </a:rPr>
            </a:br>
            <a:br>
              <a:rPr lang="fr-BE" sz="2800" b="1" dirty="0">
                <a:solidFill>
                  <a:srgbClr val="00B0F0"/>
                </a:solidFill>
              </a:rPr>
            </a:br>
            <a:br>
              <a:rPr lang="fr-BE" sz="2800" b="1" dirty="0">
                <a:solidFill>
                  <a:srgbClr val="00B0F0"/>
                </a:solidFill>
              </a:rPr>
            </a:br>
            <a:br>
              <a:rPr lang="fr-BE" sz="2800" b="1" dirty="0">
                <a:solidFill>
                  <a:srgbClr val="00B0F0"/>
                </a:solidFill>
              </a:rPr>
            </a:br>
            <a:br>
              <a:rPr lang="fr-BE" sz="2800" b="1" dirty="0">
                <a:solidFill>
                  <a:srgbClr val="00B0F0"/>
                </a:solidFill>
              </a:rPr>
            </a:br>
            <a:br>
              <a:rPr lang="fr-BE" sz="2800" b="1" dirty="0">
                <a:solidFill>
                  <a:srgbClr val="00B0F0"/>
                </a:solidFill>
              </a:rPr>
            </a:br>
            <a:br>
              <a:rPr lang="fr-BE" sz="2800" b="1" dirty="0">
                <a:solidFill>
                  <a:srgbClr val="00B0F0"/>
                </a:solidFill>
              </a:rPr>
            </a:br>
            <a:br>
              <a:rPr lang="fr-BE" sz="2800" b="1" dirty="0">
                <a:solidFill>
                  <a:srgbClr val="00B0F0"/>
                </a:solidFill>
              </a:rPr>
            </a:br>
            <a:br>
              <a:rPr lang="fr-BE" sz="2800" b="1" dirty="0">
                <a:solidFill>
                  <a:srgbClr val="00B0F0"/>
                </a:solidFill>
              </a:rPr>
            </a:br>
            <a:br>
              <a:rPr lang="fr-BE" sz="2800" b="1" dirty="0">
                <a:solidFill>
                  <a:srgbClr val="00B0F0"/>
                </a:solidFill>
              </a:rPr>
            </a:br>
            <a:r>
              <a:rPr lang="fr-BE" sz="4000" b="1" dirty="0">
                <a:solidFill>
                  <a:srgbClr val="FF0000"/>
                </a:solidFill>
              </a:rPr>
              <a:t>      </a:t>
            </a:r>
            <a:endParaRPr lang="fr-BE" sz="2000" b="1" dirty="0">
              <a:solidFill>
                <a:srgbClr val="00B0F0"/>
              </a:solidFill>
            </a:endParaRPr>
          </a:p>
        </p:txBody>
      </p:sp>
      <p:pic>
        <p:nvPicPr>
          <p:cNvPr id="1028" name="Picture 4" descr="C:\Users\vande\AppData\Local\Temp\SNAGHTML3188ba8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7" y="116633"/>
            <a:ext cx="3816423" cy="105794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vande\AppData\Local\Temp\SNAGHTML3189e5b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068" y="6262188"/>
            <a:ext cx="8657661" cy="59581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11560" y="1208153"/>
            <a:ext cx="4680520" cy="307777"/>
          </a:xfrm>
          <a:prstGeom prst="rect">
            <a:avLst/>
          </a:prstGeom>
        </p:spPr>
        <p:txBody>
          <a:bodyPr wrap="square">
            <a:spAutoFit/>
          </a:bodyPr>
          <a:lstStyle/>
          <a:p>
            <a:r>
              <a:rPr lang="fr-BE" sz="1400" b="1" dirty="0">
                <a:solidFill>
                  <a:srgbClr val="33CC33"/>
                </a:solidFill>
              </a:rPr>
              <a:t>Exemple 2: Multiplexeur à 8 entrées. (74151)</a:t>
            </a:r>
            <a:endParaRPr lang="fr-BE" sz="1400" dirty="0">
              <a:solidFill>
                <a:srgbClr val="33CC33"/>
              </a:solidFill>
            </a:endParaRPr>
          </a:p>
        </p:txBody>
      </p:sp>
      <p:pic>
        <p:nvPicPr>
          <p:cNvPr id="286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12691" y="1180713"/>
            <a:ext cx="1896158" cy="1462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6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94224" y="938577"/>
            <a:ext cx="2218467" cy="19565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6" name="Rectangle 5"/>
              <p:cNvSpPr/>
              <p:nvPr/>
            </p:nvSpPr>
            <p:spPr>
              <a:xfrm>
                <a:off x="392208" y="1488827"/>
                <a:ext cx="4467824" cy="1262077"/>
              </a:xfrm>
              <a:prstGeom prst="rect">
                <a:avLst/>
              </a:prstGeom>
            </p:spPr>
            <p:txBody>
              <a:bodyPr wrap="square">
                <a:spAutoFit/>
              </a:bodyPr>
              <a:lstStyle/>
              <a:p>
                <a:r>
                  <a:rPr lang="fr-BE" sz="1200" dirty="0"/>
                  <a:t>Ce multiplexeur dispose </a:t>
                </a:r>
                <a:r>
                  <a:rPr lang="fr-BE" sz="1200" b="1" dirty="0"/>
                  <a:t>d'une entrée validation </a:t>
                </a:r>
                <a14:m>
                  <m:oMath xmlns:m="http://schemas.openxmlformats.org/officeDocument/2006/math">
                    <m:bar>
                      <m:barPr>
                        <m:pos m:val="top"/>
                        <m:ctrlPr>
                          <a:rPr lang="fr-BE" sz="1200" b="1" i="1">
                            <a:latin typeface="Cambria Math" panose="02040503050406030204" pitchFamily="18" charset="0"/>
                          </a:rPr>
                        </m:ctrlPr>
                      </m:barPr>
                      <m:e>
                        <m:r>
                          <a:rPr lang="fr-BE" sz="1200" b="1" i="1">
                            <a:latin typeface="Cambria Math"/>
                          </a:rPr>
                          <m:t>𝑬</m:t>
                        </m:r>
                      </m:e>
                    </m:bar>
                  </m:oMath>
                </a14:m>
                <a:r>
                  <a:rPr lang="fr-BE" sz="1200" b="1" dirty="0"/>
                  <a:t> </a:t>
                </a:r>
                <a:r>
                  <a:rPr lang="fr-BE" sz="1200" dirty="0"/>
                  <a:t>, et il fournit la sortie normale et la sortie complémentée.</a:t>
                </a:r>
              </a:p>
              <a:p>
                <a:r>
                  <a:rPr lang="fr-BE" sz="1200" dirty="0"/>
                  <a:t>Quand  </a:t>
                </a:r>
                <a14:m>
                  <m:oMath xmlns:m="http://schemas.openxmlformats.org/officeDocument/2006/math">
                    <m:bar>
                      <m:barPr>
                        <m:pos m:val="top"/>
                        <m:ctrlPr>
                          <a:rPr lang="fr-BE" sz="1200" b="1" i="1" smtClean="0">
                            <a:latin typeface="Cambria Math" panose="02040503050406030204" pitchFamily="18" charset="0"/>
                          </a:rPr>
                        </m:ctrlPr>
                      </m:barPr>
                      <m:e>
                        <m:r>
                          <a:rPr lang="fr-BE" sz="1200" b="1" i="1" smtClean="0">
                            <a:latin typeface="Cambria Math"/>
                          </a:rPr>
                          <m:t>𝑬</m:t>
                        </m:r>
                      </m:e>
                    </m:bar>
                    <m:r>
                      <a:rPr lang="fr-BE" sz="1200" b="1" i="0" smtClean="0">
                        <a:latin typeface="Cambria Math"/>
                      </a:rPr>
                      <m:t>= </m:t>
                    </m:r>
                  </m:oMath>
                </a14:m>
                <a:r>
                  <a:rPr lang="fr-BE" sz="1200" b="1" dirty="0"/>
                  <a:t>0</a:t>
                </a:r>
                <a:r>
                  <a:rPr lang="fr-BE" sz="1200" dirty="0"/>
                  <a:t>, les entrées de sélection S</a:t>
                </a:r>
                <a:r>
                  <a:rPr lang="fr-BE" sz="1200" baseline="-25000" dirty="0"/>
                  <a:t>2</a:t>
                </a:r>
                <a:r>
                  <a:rPr lang="fr-BE" sz="1200" dirty="0"/>
                  <a:t>S</a:t>
                </a:r>
                <a:r>
                  <a:rPr lang="fr-BE" sz="1200" baseline="-25000" dirty="0"/>
                  <a:t>1</a:t>
                </a:r>
                <a:r>
                  <a:rPr lang="fr-BE" sz="1200" dirty="0"/>
                  <a:t>S</a:t>
                </a:r>
                <a:r>
                  <a:rPr lang="fr-BE" sz="1200" baseline="-25000" dirty="0"/>
                  <a:t>0 </a:t>
                </a:r>
                <a:r>
                  <a:rPr lang="fr-BE" sz="1200" dirty="0"/>
                  <a:t>choisissent une entrée de données (I0 à I7) dont les valeurs se retrouvent sur la sortie Z. </a:t>
                </a:r>
              </a:p>
              <a:p>
                <a:r>
                  <a:rPr lang="fr-BE" sz="1200" dirty="0"/>
                  <a:t>Quand </a:t>
                </a:r>
                <a14:m>
                  <m:oMath xmlns:m="http://schemas.openxmlformats.org/officeDocument/2006/math">
                    <m:bar>
                      <m:barPr>
                        <m:pos m:val="top"/>
                        <m:ctrlPr>
                          <a:rPr lang="fr-BE" sz="1200" b="1" i="1">
                            <a:latin typeface="Cambria Math" panose="02040503050406030204" pitchFamily="18" charset="0"/>
                          </a:rPr>
                        </m:ctrlPr>
                      </m:barPr>
                      <m:e>
                        <m:r>
                          <a:rPr lang="fr-BE" sz="1200" b="1" i="1">
                            <a:latin typeface="Cambria Math"/>
                          </a:rPr>
                          <m:t>𝑬</m:t>
                        </m:r>
                      </m:e>
                    </m:bar>
                    <m:r>
                      <a:rPr lang="fr-BE" sz="1200" b="1">
                        <a:latin typeface="Cambria Math"/>
                      </a:rPr>
                      <m:t>=</m:t>
                    </m:r>
                    <m:r>
                      <a:rPr lang="fr-BE" sz="1200" b="1" i="0" smtClean="0">
                        <a:latin typeface="Cambria Math"/>
                      </a:rPr>
                      <m:t>𝟏</m:t>
                    </m:r>
                  </m:oMath>
                </a14:m>
                <a:r>
                  <a:rPr lang="fr-BE" sz="1200" dirty="0"/>
                  <a:t>, le multiplexeur est invalidé de sorte que Z = 0 quel que soit le code d'entrée de sélection.</a:t>
                </a:r>
              </a:p>
            </p:txBody>
          </p:sp>
        </mc:Choice>
        <mc:Fallback xmlns="">
          <p:sp>
            <p:nvSpPr>
              <p:cNvPr id="6" name="Rectangle 5"/>
              <p:cNvSpPr>
                <a:spLocks noRot="1" noChangeAspect="1" noMove="1" noResize="1" noEditPoints="1" noAdjustHandles="1" noChangeArrowheads="1" noChangeShapeType="1" noTextEdit="1"/>
              </p:cNvSpPr>
              <p:nvPr/>
            </p:nvSpPr>
            <p:spPr>
              <a:xfrm>
                <a:off x="392208" y="1488827"/>
                <a:ext cx="4467824" cy="1262077"/>
              </a:xfrm>
              <a:prstGeom prst="rect">
                <a:avLst/>
              </a:prstGeom>
              <a:blipFill rotWithShape="1">
                <a:blip r:embed="rId6"/>
                <a:stretch>
                  <a:fillRect b="-2899"/>
                </a:stretch>
              </a:blipFill>
            </p:spPr>
            <p:txBody>
              <a:bodyPr/>
              <a:lstStyle/>
              <a:p>
                <a:r>
                  <a:rPr lang="fr-BE">
                    <a:noFill/>
                  </a:rPr>
                  <a:t> </a:t>
                </a:r>
              </a:p>
            </p:txBody>
          </p:sp>
        </mc:Fallback>
      </mc:AlternateContent>
      <p:sp>
        <p:nvSpPr>
          <p:cNvPr id="17" name="Rectangle 16"/>
          <p:cNvSpPr/>
          <p:nvPr/>
        </p:nvSpPr>
        <p:spPr>
          <a:xfrm>
            <a:off x="899592" y="1916831"/>
            <a:ext cx="504056" cy="191951"/>
          </a:xfrm>
          <a:prstGeom prst="rect">
            <a:avLst/>
          </a:prstGeom>
          <a:solidFill>
            <a:schemeClr val="accent1">
              <a:alpha val="18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5" name="Rectangle 24"/>
          <p:cNvSpPr/>
          <p:nvPr/>
        </p:nvSpPr>
        <p:spPr>
          <a:xfrm>
            <a:off x="4860032" y="1700809"/>
            <a:ext cx="1993735" cy="1152128"/>
          </a:xfrm>
          <a:prstGeom prst="rect">
            <a:avLst/>
          </a:prstGeom>
          <a:solidFill>
            <a:schemeClr val="accent1">
              <a:alpha val="18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6" name="Rectangle 25"/>
          <p:cNvSpPr/>
          <p:nvPr/>
        </p:nvSpPr>
        <p:spPr>
          <a:xfrm>
            <a:off x="910308" y="2492895"/>
            <a:ext cx="420955" cy="264637"/>
          </a:xfrm>
          <a:prstGeom prst="rect">
            <a:avLst/>
          </a:prstGeom>
          <a:solidFill>
            <a:srgbClr val="FFFF00">
              <a:alpha val="18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8" name="Rectangle 27"/>
          <p:cNvSpPr/>
          <p:nvPr/>
        </p:nvSpPr>
        <p:spPr>
          <a:xfrm>
            <a:off x="4788024" y="1556792"/>
            <a:ext cx="1997018" cy="144016"/>
          </a:xfrm>
          <a:prstGeom prst="rect">
            <a:avLst/>
          </a:prstGeom>
          <a:solidFill>
            <a:srgbClr val="FFFF00">
              <a:alpha val="18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9" name="Rectangle 28"/>
          <p:cNvSpPr/>
          <p:nvPr/>
        </p:nvSpPr>
        <p:spPr>
          <a:xfrm>
            <a:off x="579561" y="2888487"/>
            <a:ext cx="4280471" cy="523220"/>
          </a:xfrm>
          <a:prstGeom prst="rect">
            <a:avLst/>
          </a:prstGeom>
        </p:spPr>
        <p:txBody>
          <a:bodyPr wrap="square">
            <a:spAutoFit/>
          </a:bodyPr>
          <a:lstStyle/>
          <a:p>
            <a:r>
              <a:rPr lang="fr-BE" sz="1400" b="1" dirty="0">
                <a:solidFill>
                  <a:srgbClr val="33CC33"/>
                </a:solidFill>
              </a:rPr>
              <a:t>Application du 74151. </a:t>
            </a:r>
            <a:r>
              <a:rPr lang="fr-BE" sz="1400" b="1" dirty="0"/>
              <a:t>Réaliser une fonction à 3 entrées par exemple:</a:t>
            </a:r>
            <a:r>
              <a:rPr lang="fr-BE" sz="1400" b="1" dirty="0">
                <a:solidFill>
                  <a:srgbClr val="33CC33"/>
                </a:solidFill>
              </a:rPr>
              <a:t>. </a:t>
            </a:r>
            <a:endParaRPr lang="fr-BE" sz="1400" dirty="0">
              <a:solidFill>
                <a:srgbClr val="33CC33"/>
              </a:solidFill>
            </a:endParaRPr>
          </a:p>
        </p:txBody>
      </p:sp>
      <p:pic>
        <p:nvPicPr>
          <p:cNvPr id="28676"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34044" y="3204852"/>
            <a:ext cx="1384152" cy="2383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67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0581" y="3832313"/>
            <a:ext cx="1176935" cy="13034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ZoneTexte 17"/>
          <p:cNvSpPr txBox="1"/>
          <p:nvPr/>
        </p:nvSpPr>
        <p:spPr>
          <a:xfrm>
            <a:off x="236889" y="3545929"/>
            <a:ext cx="1083758" cy="307777"/>
          </a:xfrm>
          <a:prstGeom prst="rect">
            <a:avLst/>
          </a:prstGeom>
          <a:noFill/>
        </p:spPr>
        <p:txBody>
          <a:bodyPr wrap="none" rtlCol="0">
            <a:spAutoFit/>
          </a:bodyPr>
          <a:lstStyle/>
          <a:p>
            <a:r>
              <a:rPr lang="fr-BE" sz="1400" b="1" dirty="0">
                <a:solidFill>
                  <a:srgbClr val="33CC33"/>
                </a:solidFill>
              </a:rPr>
              <a:t>La TDV sera </a:t>
            </a:r>
          </a:p>
        </p:txBody>
      </p:sp>
      <p:sp>
        <p:nvSpPr>
          <p:cNvPr id="19" name="Rectangle 18"/>
          <p:cNvSpPr/>
          <p:nvPr/>
        </p:nvSpPr>
        <p:spPr>
          <a:xfrm>
            <a:off x="1297516" y="3477252"/>
            <a:ext cx="4525636" cy="3046988"/>
          </a:xfrm>
          <a:prstGeom prst="rect">
            <a:avLst/>
          </a:prstGeom>
        </p:spPr>
        <p:txBody>
          <a:bodyPr wrap="square">
            <a:spAutoFit/>
          </a:bodyPr>
          <a:lstStyle/>
          <a:p>
            <a:r>
              <a:rPr lang="fr-BE" sz="1200" dirty="0"/>
              <a:t>Les variables d'entrée A, B, C sont raccordées respectivement à S</a:t>
            </a:r>
            <a:r>
              <a:rPr lang="fr-BE" sz="1200" baseline="-25000" dirty="0"/>
              <a:t>0</a:t>
            </a:r>
            <a:r>
              <a:rPr lang="fr-BE" sz="1200" dirty="0"/>
              <a:t>, S</a:t>
            </a:r>
            <a:r>
              <a:rPr lang="fr-BE" sz="1200" baseline="-25000" dirty="0"/>
              <a:t>1</a:t>
            </a:r>
            <a:r>
              <a:rPr lang="fr-BE" sz="1200" dirty="0"/>
              <a:t>, S</a:t>
            </a:r>
            <a:r>
              <a:rPr lang="fr-BE" sz="1200" baseline="-25000" dirty="0"/>
              <a:t>2</a:t>
            </a:r>
            <a:r>
              <a:rPr lang="fr-BE" sz="1200" dirty="0"/>
              <a:t>, et ce sont les niveaux appliqués à ces entrées qui déterminent l'entrée de données qui est transférée à la sortie Z. </a:t>
            </a:r>
          </a:p>
          <a:p>
            <a:r>
              <a:rPr lang="fr-BE" sz="1200" dirty="0"/>
              <a:t>Conformément à cette table de vérité, Z doit être à 0 quand CBA =</a:t>
            </a:r>
          </a:p>
          <a:p>
            <a:r>
              <a:rPr lang="fr-BE" sz="1200" dirty="0"/>
              <a:t>000. Ainsi l'entrée du multiplexeur I</a:t>
            </a:r>
            <a:r>
              <a:rPr lang="fr-BE" sz="1200" baseline="-25000" dirty="0"/>
              <a:t>0</a:t>
            </a:r>
            <a:r>
              <a:rPr lang="fr-BE" sz="1200" dirty="0"/>
              <a:t> doit être raccordée à 0. De la même façon, Z est supposée être à 0 quand CBA = 011, 100, 101 et 110, de sorte que les entrées I</a:t>
            </a:r>
            <a:r>
              <a:rPr lang="fr-BE" sz="1200" baseline="-25000" dirty="0"/>
              <a:t>3</a:t>
            </a:r>
            <a:r>
              <a:rPr lang="fr-BE" sz="1200" dirty="0"/>
              <a:t>, I</a:t>
            </a:r>
            <a:r>
              <a:rPr lang="fr-BE" sz="1200" baseline="-25000" dirty="0"/>
              <a:t>4</a:t>
            </a:r>
            <a:r>
              <a:rPr lang="fr-BE" sz="1200" dirty="0"/>
              <a:t>, I</a:t>
            </a:r>
            <a:r>
              <a:rPr lang="fr-BE" sz="1200" baseline="-25000" dirty="0"/>
              <a:t>5</a:t>
            </a:r>
            <a:r>
              <a:rPr lang="fr-BE" sz="1200" dirty="0"/>
              <a:t> et I</a:t>
            </a:r>
            <a:r>
              <a:rPr lang="fr-BE" sz="1200" baseline="-25000" dirty="0"/>
              <a:t>6</a:t>
            </a:r>
            <a:r>
              <a:rPr lang="fr-BE" sz="1200" dirty="0"/>
              <a:t> sont raccordées en permanence à la masse. </a:t>
            </a:r>
          </a:p>
          <a:p>
            <a:r>
              <a:rPr lang="fr-BE" sz="1200" dirty="0"/>
              <a:t>L'autre groupe de conditions CBA doit donner Z = 1, de sorte qu'il faut raccorder en permanence les entrées du multiplexeur I</a:t>
            </a:r>
            <a:r>
              <a:rPr lang="fr-BE" sz="1200" baseline="-25000" dirty="0"/>
              <a:t>1</a:t>
            </a:r>
            <a:r>
              <a:rPr lang="fr-BE" sz="1200" dirty="0"/>
              <a:t>, I</a:t>
            </a:r>
            <a:r>
              <a:rPr lang="fr-BE" sz="1200" baseline="-25000" dirty="0"/>
              <a:t>2</a:t>
            </a:r>
            <a:r>
              <a:rPr lang="fr-BE" sz="1200" dirty="0"/>
              <a:t> et I</a:t>
            </a:r>
            <a:r>
              <a:rPr lang="fr-BE" sz="1200" baseline="-25000" dirty="0"/>
              <a:t>7</a:t>
            </a:r>
            <a:r>
              <a:rPr lang="fr-BE" sz="1200" dirty="0"/>
              <a:t> à un niveau HAUT.</a:t>
            </a:r>
          </a:p>
          <a:p>
            <a:r>
              <a:rPr lang="fr-BE" sz="1200" dirty="0"/>
              <a:t>Il est facile de voir que toute table de vérité à 3 variables peut être matérialisée au moyen d'un multiplexeur à 8 entrées. Cette méthode de matérialisation est souvent beaucoup plus efficace que l'utilisation de portes logiques distinctes. E raccordé à la masse afin que le CI soit actif.</a:t>
            </a:r>
          </a:p>
        </p:txBody>
      </p:sp>
      <p:sp>
        <p:nvSpPr>
          <p:cNvPr id="20" name="Rectangle 19"/>
          <p:cNvSpPr/>
          <p:nvPr/>
        </p:nvSpPr>
        <p:spPr>
          <a:xfrm>
            <a:off x="1048777" y="4273034"/>
            <a:ext cx="144016" cy="233981"/>
          </a:xfrm>
          <a:prstGeom prst="rect">
            <a:avLst/>
          </a:prstGeom>
          <a:solidFill>
            <a:srgbClr val="FF0000">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5" name="Rectangle 34"/>
          <p:cNvSpPr/>
          <p:nvPr/>
        </p:nvSpPr>
        <p:spPr>
          <a:xfrm>
            <a:off x="999296" y="4965616"/>
            <a:ext cx="144393" cy="178704"/>
          </a:xfrm>
          <a:prstGeom prst="rect">
            <a:avLst/>
          </a:prstGeom>
          <a:solidFill>
            <a:srgbClr val="FF0000">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6" name="Rectangle 35"/>
          <p:cNvSpPr/>
          <p:nvPr/>
        </p:nvSpPr>
        <p:spPr>
          <a:xfrm>
            <a:off x="4694224" y="5189197"/>
            <a:ext cx="638469" cy="233981"/>
          </a:xfrm>
          <a:prstGeom prst="rect">
            <a:avLst/>
          </a:prstGeom>
          <a:solidFill>
            <a:srgbClr val="FF0000">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7" name="Rectangle 36"/>
          <p:cNvSpPr/>
          <p:nvPr/>
        </p:nvSpPr>
        <p:spPr>
          <a:xfrm>
            <a:off x="4211960" y="4957035"/>
            <a:ext cx="309824" cy="233981"/>
          </a:xfrm>
          <a:prstGeom prst="rect">
            <a:avLst/>
          </a:prstGeom>
          <a:solidFill>
            <a:srgbClr val="FF0000">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8" name="Rectangle 37"/>
          <p:cNvSpPr/>
          <p:nvPr/>
        </p:nvSpPr>
        <p:spPr>
          <a:xfrm>
            <a:off x="1026109" y="4534606"/>
            <a:ext cx="143544" cy="433937"/>
          </a:xfrm>
          <a:prstGeom prst="rect">
            <a:avLst/>
          </a:prstGeom>
          <a:solidFill>
            <a:schemeClr val="accent1">
              <a:lumMod val="40000"/>
              <a:lumOff val="60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9" name="Rectangle 38"/>
          <p:cNvSpPr/>
          <p:nvPr/>
        </p:nvSpPr>
        <p:spPr>
          <a:xfrm>
            <a:off x="3185364" y="4643089"/>
            <a:ext cx="749939" cy="216969"/>
          </a:xfrm>
          <a:prstGeom prst="rect">
            <a:avLst/>
          </a:prstGeom>
          <a:solidFill>
            <a:schemeClr val="accent1">
              <a:lumMod val="40000"/>
              <a:lumOff val="60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40" name="Rectangle 39"/>
          <p:cNvSpPr/>
          <p:nvPr/>
        </p:nvSpPr>
        <p:spPr>
          <a:xfrm>
            <a:off x="1071917" y="4085700"/>
            <a:ext cx="97736" cy="152400"/>
          </a:xfrm>
          <a:prstGeom prst="rect">
            <a:avLst/>
          </a:prstGeom>
          <a:solidFill>
            <a:schemeClr val="accent1">
              <a:lumMod val="40000"/>
              <a:lumOff val="60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41" name="Rectangle 40"/>
          <p:cNvSpPr/>
          <p:nvPr/>
        </p:nvSpPr>
        <p:spPr>
          <a:xfrm>
            <a:off x="3484463" y="4267429"/>
            <a:ext cx="151742" cy="216969"/>
          </a:xfrm>
          <a:prstGeom prst="rect">
            <a:avLst/>
          </a:prstGeom>
          <a:solidFill>
            <a:schemeClr val="accent1">
              <a:lumMod val="40000"/>
              <a:lumOff val="60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pic>
        <p:nvPicPr>
          <p:cNvPr id="28678"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40152" y="3734990"/>
            <a:ext cx="2983945" cy="16561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 name="Rectangle 43"/>
          <p:cNvSpPr/>
          <p:nvPr/>
        </p:nvSpPr>
        <p:spPr>
          <a:xfrm>
            <a:off x="6162752" y="4282266"/>
            <a:ext cx="2297680" cy="155537"/>
          </a:xfrm>
          <a:prstGeom prst="rect">
            <a:avLst/>
          </a:prstGeom>
          <a:solidFill>
            <a:schemeClr val="accent1">
              <a:lumMod val="40000"/>
              <a:lumOff val="60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45" name="Rectangle 44"/>
          <p:cNvSpPr/>
          <p:nvPr/>
        </p:nvSpPr>
        <p:spPr>
          <a:xfrm>
            <a:off x="6793655" y="4085700"/>
            <a:ext cx="1954809" cy="187334"/>
          </a:xfrm>
          <a:prstGeom prst="rect">
            <a:avLst/>
          </a:prstGeom>
          <a:solidFill>
            <a:srgbClr val="FF0000">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46" name="Rectangle 45"/>
          <p:cNvSpPr/>
          <p:nvPr/>
        </p:nvSpPr>
        <p:spPr>
          <a:xfrm>
            <a:off x="3771845" y="4039932"/>
            <a:ext cx="913053" cy="216969"/>
          </a:xfrm>
          <a:prstGeom prst="rect">
            <a:avLst/>
          </a:prstGeom>
          <a:solidFill>
            <a:schemeClr val="accent1">
              <a:lumMod val="40000"/>
              <a:lumOff val="60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extLst>
      <p:ext uri="{BB962C8B-B14F-4D97-AF65-F5344CB8AC3E}">
        <p14:creationId xmlns:p14="http://schemas.microsoft.com/office/powerpoint/2010/main" val="141538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36563" y="1287446"/>
            <a:ext cx="8903261" cy="4373802"/>
          </a:xfrm>
        </p:spPr>
        <p:txBody>
          <a:bodyPr>
            <a:normAutofit/>
          </a:bodyPr>
          <a:lstStyle/>
          <a:p>
            <a:pPr algn="l"/>
            <a:br>
              <a:rPr lang="fr-BE" sz="2800" b="1" dirty="0">
                <a:solidFill>
                  <a:srgbClr val="00B0F0"/>
                </a:solidFill>
              </a:rPr>
            </a:br>
            <a:r>
              <a:rPr lang="fr-BE" sz="4000" b="1" dirty="0">
                <a:solidFill>
                  <a:srgbClr val="FF0000"/>
                </a:solidFill>
              </a:rPr>
              <a:t>      </a:t>
            </a:r>
            <a:endParaRPr lang="fr-BE" sz="2000" b="1" dirty="0">
              <a:solidFill>
                <a:srgbClr val="00B0F0"/>
              </a:solidFill>
            </a:endParaRPr>
          </a:p>
        </p:txBody>
      </p:sp>
      <p:pic>
        <p:nvPicPr>
          <p:cNvPr id="1028" name="Picture 4" descr="C:\Users\vande\AppData\Local\Temp\SNAGHTML3188ba8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7" y="116632"/>
            <a:ext cx="4176464" cy="115774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vande\AppData\Local\Temp\SNAGHTML3189e5b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394" y="6129278"/>
            <a:ext cx="8657661" cy="59581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11560" y="1274380"/>
            <a:ext cx="2421753" cy="369332"/>
          </a:xfrm>
          <a:prstGeom prst="rect">
            <a:avLst/>
          </a:prstGeom>
        </p:spPr>
        <p:txBody>
          <a:bodyPr wrap="none">
            <a:spAutoFit/>
          </a:bodyPr>
          <a:lstStyle/>
          <a:p>
            <a:r>
              <a:rPr lang="fr-BE" b="1" dirty="0">
                <a:solidFill>
                  <a:srgbClr val="FF0000"/>
                </a:solidFill>
              </a:rPr>
              <a:t> </a:t>
            </a:r>
            <a:r>
              <a:rPr lang="fr-BE" b="1" dirty="0">
                <a:solidFill>
                  <a:srgbClr val="00B0F0"/>
                </a:solidFill>
              </a:rPr>
              <a:t>5. Les démultiplexeurs </a:t>
            </a:r>
            <a:endParaRPr lang="fr-BE" dirty="0"/>
          </a:p>
        </p:txBody>
      </p:sp>
      <p:sp>
        <p:nvSpPr>
          <p:cNvPr id="4" name="Rectangle 3"/>
          <p:cNvSpPr/>
          <p:nvPr/>
        </p:nvSpPr>
        <p:spPr>
          <a:xfrm>
            <a:off x="971600" y="1628800"/>
            <a:ext cx="7560840" cy="1600438"/>
          </a:xfrm>
          <a:prstGeom prst="rect">
            <a:avLst/>
          </a:prstGeom>
        </p:spPr>
        <p:txBody>
          <a:bodyPr wrap="square">
            <a:spAutoFit/>
          </a:bodyPr>
          <a:lstStyle/>
          <a:p>
            <a:r>
              <a:rPr lang="fr-BE" sz="1400" b="1" dirty="0">
                <a:solidFill>
                  <a:srgbClr val="33CC33"/>
                </a:solidFill>
              </a:rPr>
              <a:t>Définition</a:t>
            </a:r>
          </a:p>
          <a:p>
            <a:r>
              <a:rPr lang="fr-BE" sz="1400" b="1" dirty="0"/>
              <a:t>Un démultiplexeur effectue l'opération inverse: il n'a qu'une entrée et dirige celle-ci vers une sortie parmi plusieurs sorties</a:t>
            </a:r>
          </a:p>
          <a:p>
            <a:r>
              <a:rPr lang="fr-BE" sz="1400" dirty="0"/>
              <a:t>Les flèches plus larges utilisées pour représenter les entrées et les sorties signifient plusieurs conducteurs. Le code d'entrée de sélection détermine à quelle sortie l'entrée DONNÉES est transmise. Autrement dit, le démultiplexeur reçoit des données d'une entrée et choisit de les</a:t>
            </a:r>
          </a:p>
          <a:p>
            <a:r>
              <a:rPr lang="fr-BE" sz="1400" dirty="0"/>
              <a:t>diriger vers une des N voies de sortie possibles; il </a:t>
            </a:r>
            <a:r>
              <a:rPr lang="fr-BE" sz="1400" b="1" dirty="0"/>
              <a:t>fonctionne comme un commutateur</a:t>
            </a:r>
            <a:endParaRPr lang="fr-BE" sz="1400" b="1" dirty="0">
              <a:solidFill>
                <a:srgbClr val="33CC33"/>
              </a:solidFill>
            </a:endParaRPr>
          </a:p>
        </p:txBody>
      </p:sp>
      <p:pic>
        <p:nvPicPr>
          <p:cNvPr id="25601"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7703" y="3429000"/>
            <a:ext cx="5408909" cy="259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07373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7218" y="1124744"/>
            <a:ext cx="8903261" cy="4373802"/>
          </a:xfrm>
        </p:spPr>
        <p:txBody>
          <a:bodyPr>
            <a:normAutofit fontScale="90000"/>
          </a:bodyPr>
          <a:lstStyle/>
          <a:p>
            <a:pPr algn="l"/>
            <a:r>
              <a:rPr lang="fr-BE" sz="3200" b="1" dirty="0">
                <a:solidFill>
                  <a:srgbClr val="FF0000"/>
                </a:solidFill>
              </a:rPr>
              <a:t>A. Explications théoriques</a:t>
            </a:r>
            <a:br>
              <a:rPr lang="fr-BE" sz="4000" b="1" dirty="0">
                <a:solidFill>
                  <a:srgbClr val="FF0000"/>
                </a:solidFill>
              </a:rPr>
            </a:br>
            <a:r>
              <a:rPr lang="fr-BE" sz="2400" b="1" dirty="0">
                <a:solidFill>
                  <a:srgbClr val="FF0000"/>
                </a:solidFill>
              </a:rPr>
              <a:t>      </a:t>
            </a:r>
            <a:r>
              <a:rPr lang="fr-BE" sz="2400" b="1" dirty="0">
                <a:solidFill>
                  <a:srgbClr val="00B0F0"/>
                </a:solidFill>
              </a:rPr>
              <a:t>1. Les décodeurs    </a:t>
            </a:r>
            <a:br>
              <a:rPr lang="fr-BE" sz="2400" b="1" dirty="0">
                <a:solidFill>
                  <a:srgbClr val="00B0F0"/>
                </a:solidFill>
              </a:rPr>
            </a:br>
            <a:r>
              <a:rPr lang="fr-BE" sz="1600" b="1" dirty="0">
                <a:solidFill>
                  <a:srgbClr val="33CC33"/>
                </a:solidFill>
              </a:rPr>
              <a:t>             Définition</a:t>
            </a:r>
            <a:br>
              <a:rPr lang="fr-BE" sz="1800" dirty="0"/>
            </a:br>
            <a:r>
              <a:rPr lang="fr-BE" sz="1800" dirty="0"/>
              <a:t>	</a:t>
            </a:r>
            <a:r>
              <a:rPr lang="fr-BE" sz="1600" dirty="0">
                <a:solidFill>
                  <a:srgbClr val="FF0000"/>
                </a:solidFill>
              </a:rPr>
              <a:t>Un décodeur est un circuit à n entrées et 2</a:t>
            </a:r>
            <a:r>
              <a:rPr lang="fr-BE" sz="1600" baseline="30000" dirty="0">
                <a:solidFill>
                  <a:srgbClr val="FF0000"/>
                </a:solidFill>
              </a:rPr>
              <a:t>n</a:t>
            </a:r>
            <a:r>
              <a:rPr lang="fr-BE" sz="1600" dirty="0">
                <a:solidFill>
                  <a:srgbClr val="FF0000"/>
                </a:solidFill>
              </a:rPr>
              <a:t>sorties dont une seule est active à la fois</a:t>
            </a:r>
            <a:br>
              <a:rPr lang="fr-BE" sz="1600" dirty="0">
                <a:solidFill>
                  <a:srgbClr val="FF0000"/>
                </a:solidFill>
              </a:rPr>
            </a:br>
            <a:r>
              <a:rPr lang="fr-BE" sz="1600" b="1" dirty="0">
                <a:solidFill>
                  <a:srgbClr val="33CC33"/>
                </a:solidFill>
              </a:rPr>
              <a:t>               Exemple: </a:t>
            </a:r>
            <a:br>
              <a:rPr lang="fr-BE" sz="1600" dirty="0"/>
            </a:br>
            <a:r>
              <a:rPr lang="fr-BE" sz="1600" dirty="0"/>
              <a:t>	</a:t>
            </a:r>
            <a:r>
              <a:rPr lang="fr-BE" sz="1600" b="1" dirty="0">
                <a:solidFill>
                  <a:srgbClr val="7030A0"/>
                </a:solidFill>
              </a:rPr>
              <a:t>Décodeur 2 vers 4 actives à l’état haut</a:t>
            </a:r>
            <a:br>
              <a:rPr lang="fr-BE" sz="1600" b="1" dirty="0">
                <a:solidFill>
                  <a:srgbClr val="7030A0"/>
                </a:solidFill>
              </a:rPr>
            </a:br>
            <a:br>
              <a:rPr lang="fr-BE" sz="1600" b="1" dirty="0">
                <a:solidFill>
                  <a:srgbClr val="7030A0"/>
                </a:solidFill>
              </a:rPr>
            </a:br>
            <a:br>
              <a:rPr lang="fr-BE" sz="1600" dirty="0"/>
            </a:br>
            <a:br>
              <a:rPr lang="fr-BE" sz="1600" dirty="0"/>
            </a:br>
            <a:br>
              <a:rPr lang="fr-BE" sz="1600" dirty="0"/>
            </a:br>
            <a:br>
              <a:rPr lang="fr-BE" sz="1600" dirty="0"/>
            </a:br>
            <a:br>
              <a:rPr lang="fr-BE" sz="1600" dirty="0"/>
            </a:br>
            <a:br>
              <a:rPr lang="fr-BE" sz="1600" dirty="0"/>
            </a:br>
            <a:br>
              <a:rPr lang="fr-BE" sz="1600" dirty="0"/>
            </a:br>
            <a:br>
              <a:rPr lang="fr-BE" sz="2000" b="1" dirty="0">
                <a:solidFill>
                  <a:srgbClr val="FF0000"/>
                </a:solidFill>
              </a:rPr>
            </a:br>
            <a:endParaRPr lang="fr-BE" sz="2000" b="1" dirty="0">
              <a:solidFill>
                <a:srgbClr val="00B0F0"/>
              </a:solidFill>
            </a:endParaRPr>
          </a:p>
        </p:txBody>
      </p:sp>
      <p:pic>
        <p:nvPicPr>
          <p:cNvPr id="1028" name="Picture 4" descr="C:\Users\vande\AppData\Local\Temp\SNAGHTML3188ba8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7" y="116632"/>
            <a:ext cx="4176464" cy="115774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vande\AppData\Local\Temp\SNAGHTML3189e5bc.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394" y="6129278"/>
            <a:ext cx="8657661" cy="59581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ZoneTexte 2"/>
              <p:cNvSpPr txBox="1"/>
              <p:nvPr/>
            </p:nvSpPr>
            <p:spPr>
              <a:xfrm>
                <a:off x="977360" y="4250888"/>
                <a:ext cx="1152128" cy="1028871"/>
              </a:xfrm>
              <a:prstGeom prst="rect">
                <a:avLst/>
              </a:prstGeom>
              <a:noFill/>
            </p:spPr>
            <p:txBody>
              <a:bodyPr wrap="square" rtlCol="0">
                <a:spAutoFit/>
              </a:bodyPr>
              <a:lstStyle/>
              <a:p>
                <a14:m>
                  <m:oMath xmlns:m="http://schemas.openxmlformats.org/officeDocument/2006/math">
                    <m:sSub>
                      <m:sSubPr>
                        <m:ctrlPr>
                          <a:rPr lang="fr-BE" sz="1400" b="0" i="1" smtClean="0">
                            <a:latin typeface="Cambria Math" panose="02040503050406030204" pitchFamily="18" charset="0"/>
                          </a:rPr>
                        </m:ctrlPr>
                      </m:sSubPr>
                      <m:e>
                        <m:r>
                          <a:rPr lang="fr-BE" sz="1400" b="0" i="1" smtClean="0">
                            <a:latin typeface="Cambria Math"/>
                          </a:rPr>
                          <m:t>𝑌</m:t>
                        </m:r>
                      </m:e>
                      <m:sub>
                        <m:r>
                          <a:rPr lang="fr-BE" sz="1400" b="0" i="1" smtClean="0">
                            <a:latin typeface="Cambria Math"/>
                          </a:rPr>
                          <m:t>0</m:t>
                        </m:r>
                      </m:sub>
                    </m:sSub>
                    <m:r>
                      <a:rPr lang="fr-BE" sz="1400" b="0" i="1" smtClean="0">
                        <a:latin typeface="Cambria Math"/>
                      </a:rPr>
                      <m:t>=</m:t>
                    </m:r>
                    <m:bar>
                      <m:barPr>
                        <m:pos m:val="top"/>
                        <m:ctrlPr>
                          <a:rPr lang="fr-BE" sz="1400" b="0" i="1" smtClean="0">
                            <a:latin typeface="Cambria Math" panose="02040503050406030204" pitchFamily="18" charset="0"/>
                          </a:rPr>
                        </m:ctrlPr>
                      </m:barPr>
                      <m:e>
                        <m:r>
                          <a:rPr lang="fr-BE" sz="1400" b="0" i="1" smtClean="0">
                            <a:latin typeface="Cambria Math"/>
                          </a:rPr>
                          <m:t>𝐴</m:t>
                        </m:r>
                      </m:e>
                    </m:bar>
                    <m:r>
                      <a:rPr lang="fr-BE" sz="1400" b="0" i="1" smtClean="0">
                        <a:latin typeface="Cambria Math"/>
                      </a:rPr>
                      <m:t> . </m:t>
                    </m:r>
                    <m:bar>
                      <m:barPr>
                        <m:pos m:val="top"/>
                        <m:ctrlPr>
                          <a:rPr lang="fr-BE" sz="1400" b="0" i="1" smtClean="0">
                            <a:latin typeface="Cambria Math" panose="02040503050406030204" pitchFamily="18" charset="0"/>
                          </a:rPr>
                        </m:ctrlPr>
                      </m:barPr>
                      <m:e>
                        <m:r>
                          <a:rPr lang="fr-BE" sz="1400" b="0" i="1" smtClean="0">
                            <a:latin typeface="Cambria Math"/>
                          </a:rPr>
                          <m:t>𝐵</m:t>
                        </m:r>
                      </m:e>
                    </m:bar>
                  </m:oMath>
                </a14:m>
                <a:r>
                  <a:rPr lang="fr-BE" sz="1400" dirty="0"/>
                  <a:t> </a:t>
                </a:r>
              </a:p>
              <a:p>
                <a:pPr/>
                <a14:m>
                  <m:oMathPara xmlns:m="http://schemas.openxmlformats.org/officeDocument/2006/math">
                    <m:oMathParaPr>
                      <m:jc m:val="left"/>
                    </m:oMathParaPr>
                    <m:oMath xmlns:m="http://schemas.openxmlformats.org/officeDocument/2006/math">
                      <m:sSub>
                        <m:sSubPr>
                          <m:ctrlPr>
                            <a:rPr lang="fr-BE" sz="1400" i="1">
                              <a:latin typeface="Cambria Math" panose="02040503050406030204" pitchFamily="18" charset="0"/>
                            </a:rPr>
                          </m:ctrlPr>
                        </m:sSubPr>
                        <m:e>
                          <m:r>
                            <m:rPr>
                              <m:sty m:val="p"/>
                            </m:rPr>
                            <a:rPr lang="fr-BE" sz="1400" i="0">
                              <a:latin typeface="Cambria Math"/>
                            </a:rPr>
                            <m:t>Y</m:t>
                          </m:r>
                        </m:e>
                        <m:sub>
                          <m:r>
                            <a:rPr lang="fr-BE" sz="1400" b="0" i="0" smtClean="0">
                              <a:latin typeface="Cambria Math"/>
                            </a:rPr>
                            <m:t>1</m:t>
                          </m:r>
                        </m:sub>
                      </m:sSub>
                      <m:r>
                        <a:rPr lang="fr-BE" sz="1400" i="0">
                          <a:latin typeface="Cambria Math"/>
                        </a:rPr>
                        <m:t>=</m:t>
                      </m:r>
                      <m:bar>
                        <m:barPr>
                          <m:pos m:val="top"/>
                          <m:ctrlPr>
                            <a:rPr lang="fr-BE" sz="1400" i="1">
                              <a:latin typeface="Cambria Math" panose="02040503050406030204" pitchFamily="18" charset="0"/>
                            </a:rPr>
                          </m:ctrlPr>
                        </m:barPr>
                        <m:e>
                          <m:r>
                            <m:rPr>
                              <m:sty m:val="p"/>
                            </m:rPr>
                            <a:rPr lang="fr-BE" sz="1400" i="0">
                              <a:latin typeface="Cambria Math"/>
                            </a:rPr>
                            <m:t>A</m:t>
                          </m:r>
                        </m:e>
                      </m:bar>
                      <m:r>
                        <a:rPr lang="fr-BE" sz="1400" i="0">
                          <a:latin typeface="Cambria Math"/>
                        </a:rPr>
                        <m:t> </m:t>
                      </m:r>
                      <m:r>
                        <a:rPr lang="fr-BE" sz="1400" i="1">
                          <a:latin typeface="Cambria Math"/>
                        </a:rPr>
                        <m:t>. </m:t>
                      </m:r>
                      <m:r>
                        <a:rPr lang="fr-BE" sz="1400" b="0" i="1" smtClean="0">
                          <a:latin typeface="Cambria Math"/>
                        </a:rPr>
                        <m:t>𝐵</m:t>
                      </m:r>
                    </m:oMath>
                  </m:oMathPara>
                </a14:m>
                <a:endParaRPr lang="fr-BE" sz="1400" b="0" dirty="0"/>
              </a:p>
              <a:p>
                <a:pPr/>
                <a14:m>
                  <m:oMathPara xmlns:m="http://schemas.openxmlformats.org/officeDocument/2006/math">
                    <m:oMathParaPr>
                      <m:jc m:val="left"/>
                    </m:oMathParaPr>
                    <m:oMath xmlns:m="http://schemas.openxmlformats.org/officeDocument/2006/math">
                      <m:sSub>
                        <m:sSubPr>
                          <m:ctrlPr>
                            <a:rPr lang="fr-BE" sz="1400" i="1">
                              <a:latin typeface="Cambria Math" panose="02040503050406030204" pitchFamily="18" charset="0"/>
                            </a:rPr>
                          </m:ctrlPr>
                        </m:sSubPr>
                        <m:e>
                          <m:r>
                            <a:rPr lang="fr-BE" sz="1400" i="1">
                              <a:latin typeface="Cambria Math"/>
                            </a:rPr>
                            <m:t>𝑌</m:t>
                          </m:r>
                        </m:e>
                        <m:sub>
                          <m:r>
                            <a:rPr lang="fr-BE" sz="1400" b="0" i="1" smtClean="0">
                              <a:latin typeface="Cambria Math"/>
                            </a:rPr>
                            <m:t>2</m:t>
                          </m:r>
                        </m:sub>
                      </m:sSub>
                      <m:r>
                        <a:rPr lang="fr-BE" sz="1400" i="1">
                          <a:latin typeface="Cambria Math"/>
                        </a:rPr>
                        <m:t>=</m:t>
                      </m:r>
                      <m:r>
                        <a:rPr lang="fr-BE" sz="1400" b="0" i="1" smtClean="0">
                          <a:latin typeface="Cambria Math"/>
                        </a:rPr>
                        <m:t>𝐴</m:t>
                      </m:r>
                      <m:r>
                        <a:rPr lang="fr-BE" sz="1400" i="1">
                          <a:latin typeface="Cambria Math"/>
                        </a:rPr>
                        <m:t> </m:t>
                      </m:r>
                      <m:bar>
                        <m:barPr>
                          <m:pos m:val="top"/>
                          <m:ctrlPr>
                            <a:rPr lang="fr-BE" sz="1400" i="1">
                              <a:latin typeface="Cambria Math" panose="02040503050406030204" pitchFamily="18" charset="0"/>
                            </a:rPr>
                          </m:ctrlPr>
                        </m:barPr>
                        <m:e>
                          <m:r>
                            <a:rPr lang="fr-BE" sz="1400" i="1">
                              <a:latin typeface="Cambria Math"/>
                            </a:rPr>
                            <m:t>𝐵</m:t>
                          </m:r>
                        </m:e>
                      </m:bar>
                    </m:oMath>
                  </m:oMathPara>
                </a14:m>
                <a:endParaRPr lang="fr-BE" sz="1400" dirty="0"/>
              </a:p>
              <a:p>
                <a14:m>
                  <m:oMath xmlns:m="http://schemas.openxmlformats.org/officeDocument/2006/math">
                    <m:sSub>
                      <m:sSubPr>
                        <m:ctrlPr>
                          <a:rPr lang="fr-BE" sz="1400" i="1">
                            <a:latin typeface="Cambria Math" panose="02040503050406030204" pitchFamily="18" charset="0"/>
                          </a:rPr>
                        </m:ctrlPr>
                      </m:sSubPr>
                      <m:e>
                        <m:r>
                          <a:rPr lang="fr-BE" sz="1400" i="1">
                            <a:latin typeface="Cambria Math"/>
                          </a:rPr>
                          <m:t>𝑌</m:t>
                        </m:r>
                      </m:e>
                      <m:sub>
                        <m:r>
                          <a:rPr lang="fr-BE" sz="1400" b="0" i="1" smtClean="0">
                            <a:latin typeface="Cambria Math"/>
                          </a:rPr>
                          <m:t>3</m:t>
                        </m:r>
                      </m:sub>
                    </m:sSub>
                    <m:r>
                      <a:rPr lang="fr-BE" sz="1400" i="1">
                        <a:latin typeface="Cambria Math"/>
                      </a:rPr>
                      <m:t>=</m:t>
                    </m:r>
                  </m:oMath>
                </a14:m>
                <a:r>
                  <a:rPr lang="fr-BE" sz="1400" dirty="0"/>
                  <a:t>A.B</a:t>
                </a:r>
              </a:p>
            </p:txBody>
          </p:sp>
        </mc:Choice>
        <mc:Fallback xmlns="">
          <p:sp>
            <p:nvSpPr>
              <p:cNvPr id="3" name="ZoneTexte 2"/>
              <p:cNvSpPr txBox="1">
                <a:spLocks noRot="1" noChangeAspect="1" noMove="1" noResize="1" noEditPoints="1" noAdjustHandles="1" noChangeArrowheads="1" noChangeShapeType="1" noTextEdit="1"/>
              </p:cNvSpPr>
              <p:nvPr/>
            </p:nvSpPr>
            <p:spPr>
              <a:xfrm>
                <a:off x="977360" y="4250888"/>
                <a:ext cx="1152128" cy="1028871"/>
              </a:xfrm>
              <a:prstGeom prst="rect">
                <a:avLst/>
              </a:prstGeom>
              <a:blipFill rotWithShape="1">
                <a:blip r:embed="rId6"/>
                <a:stretch>
                  <a:fillRect b="-5325"/>
                </a:stretch>
              </a:blipFill>
            </p:spPr>
            <p:txBody>
              <a:bodyPr/>
              <a:lstStyle/>
              <a:p>
                <a:r>
                  <a:rPr lang="fr-BE">
                    <a:noFill/>
                  </a:rPr>
                  <a:t> </a:t>
                </a:r>
              </a:p>
            </p:txBody>
          </p:sp>
        </mc:Fallback>
      </mc:AlternateContent>
      <p:cxnSp>
        <p:nvCxnSpPr>
          <p:cNvPr id="5" name="Connecteur droit 4"/>
          <p:cNvCxnSpPr/>
          <p:nvPr/>
        </p:nvCxnSpPr>
        <p:spPr>
          <a:xfrm>
            <a:off x="2627784" y="3553618"/>
            <a:ext cx="6906" cy="1692166"/>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ZoneTexte 6"/>
              <p:cNvSpPr txBox="1"/>
              <p:nvPr/>
            </p:nvSpPr>
            <p:spPr>
              <a:xfrm>
                <a:off x="2771800" y="3223082"/>
                <a:ext cx="4032448" cy="1410386"/>
              </a:xfrm>
              <a:prstGeom prst="rect">
                <a:avLst/>
              </a:prstGeom>
              <a:noFill/>
            </p:spPr>
            <p:txBody>
              <a:bodyPr wrap="square" rtlCol="0">
                <a:spAutoFit/>
              </a:bodyPr>
              <a:lstStyle/>
              <a:p>
                <a:r>
                  <a:rPr lang="fr-BE" sz="1400" b="1" dirty="0">
                    <a:solidFill>
                      <a:srgbClr val="7030A0"/>
                    </a:solidFill>
                  </a:rPr>
                  <a:t>Circuit constructeur</a:t>
                </a:r>
              </a:p>
              <a:p>
                <a:pPr marL="742950" lvl="1" indent="-285750">
                  <a:buFont typeface="Arial" panose="020B0604020202020204" pitchFamily="34" charset="0"/>
                  <a:buChar char="•"/>
                </a:pPr>
                <a:r>
                  <a:rPr lang="fr-BE" sz="1400" dirty="0"/>
                  <a:t>2 entrées A B </a:t>
                </a:r>
              </a:p>
              <a:p>
                <a:pPr marL="742950" lvl="1" indent="-285750">
                  <a:buFont typeface="Arial" panose="020B0604020202020204" pitchFamily="34" charset="0"/>
                  <a:buChar char="•"/>
                </a:pPr>
                <a:r>
                  <a:rPr lang="fr-BE" sz="1400" dirty="0"/>
                  <a:t>1 entrée </a:t>
                </a:r>
                <a:r>
                  <a:rPr lang="fr-BE" sz="1400" dirty="0" err="1"/>
                  <a:t>Enable</a:t>
                </a:r>
                <a:r>
                  <a:rPr lang="fr-BE" sz="1400" dirty="0"/>
                  <a:t> </a:t>
                </a:r>
                <a14:m>
                  <m:oMath xmlns:m="http://schemas.openxmlformats.org/officeDocument/2006/math">
                    <m:bar>
                      <m:barPr>
                        <m:pos m:val="top"/>
                        <m:ctrlPr>
                          <a:rPr lang="fr-BE" sz="1400" i="1" smtClean="0">
                            <a:latin typeface="Cambria Math" panose="02040503050406030204" pitchFamily="18" charset="0"/>
                          </a:rPr>
                        </m:ctrlPr>
                      </m:barPr>
                      <m:e>
                        <m:r>
                          <a:rPr lang="fr-BE" sz="1400" b="0" i="1" smtClean="0">
                            <a:latin typeface="Cambria Math"/>
                          </a:rPr>
                          <m:t>𝐺</m:t>
                        </m:r>
                      </m:e>
                    </m:bar>
                  </m:oMath>
                </a14:m>
                <a:r>
                  <a:rPr lang="fr-BE" sz="1400" dirty="0"/>
                  <a:t> (autorisation d’utiliser le circuit, active sur un niveau bas)</a:t>
                </a:r>
              </a:p>
              <a:p>
                <a:pPr marL="742950" lvl="1" indent="-285750">
                  <a:buFont typeface="Arial" panose="020B0604020202020204" pitchFamily="34" charset="0"/>
                  <a:buChar char="•"/>
                </a:pPr>
                <a:r>
                  <a:rPr lang="fr-BE" sz="1400" dirty="0"/>
                  <a:t>4 Sortie active à un niveau bas donc complémentées </a:t>
                </a:r>
              </a:p>
            </p:txBody>
          </p:sp>
        </mc:Choice>
        <mc:Fallback xmlns="">
          <p:sp>
            <p:nvSpPr>
              <p:cNvPr id="7" name="ZoneTexte 6"/>
              <p:cNvSpPr txBox="1">
                <a:spLocks noRot="1" noChangeAspect="1" noMove="1" noResize="1" noEditPoints="1" noAdjustHandles="1" noChangeArrowheads="1" noChangeShapeType="1" noTextEdit="1"/>
              </p:cNvSpPr>
              <p:nvPr/>
            </p:nvSpPr>
            <p:spPr>
              <a:xfrm>
                <a:off x="2771800" y="3223082"/>
                <a:ext cx="4032448" cy="1410386"/>
              </a:xfrm>
              <a:prstGeom prst="rect">
                <a:avLst/>
              </a:prstGeom>
              <a:blipFill rotWithShape="1">
                <a:blip r:embed="rId7"/>
                <a:stretch>
                  <a:fillRect l="-454" t="-433" b="-3463"/>
                </a:stretch>
              </a:blipFill>
            </p:spPr>
            <p:txBody>
              <a:bodyPr/>
              <a:lstStyle/>
              <a:p>
                <a:r>
                  <a:rPr lang="fr-BE">
                    <a:noFill/>
                  </a:rPr>
                  <a:t> </a:t>
                </a:r>
              </a:p>
            </p:txBody>
          </p:sp>
        </mc:Fallback>
      </mc:AlternateContent>
      <p:pic>
        <p:nvPicPr>
          <p:cNvPr id="12290" name="Picture 2" descr="C:\Users\vande\AppData\Local\Temp\SNAGHTMLc228f7a.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20272" y="3248360"/>
            <a:ext cx="1008112" cy="1073969"/>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C:\Users\vande\AppData\Local\Temp\SNAGHTMLc23e2f5.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77010" y="4633468"/>
            <a:ext cx="2407757" cy="162142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0" name="ZoneTexte 9"/>
              <p:cNvSpPr txBox="1"/>
              <p:nvPr/>
            </p:nvSpPr>
            <p:spPr>
              <a:xfrm>
                <a:off x="5084767" y="4633468"/>
                <a:ext cx="3965366" cy="1649811"/>
              </a:xfrm>
              <a:prstGeom prst="rect">
                <a:avLst/>
              </a:prstGeom>
              <a:noFill/>
            </p:spPr>
            <p:txBody>
              <a:bodyPr wrap="square" rtlCol="0">
                <a:spAutoFit/>
              </a:bodyPr>
              <a:lstStyle/>
              <a:p>
                <a:r>
                  <a:rPr lang="fr-BE" sz="1400" dirty="0">
                    <a:solidFill>
                      <a:srgbClr val="7030A0"/>
                    </a:solidFill>
                  </a:rPr>
                  <a:t>Donc, pour que le circuit fonctionne, il doit être </a:t>
                </a:r>
                <a:r>
                  <a:rPr lang="fr-BE" sz="1400" b="1" dirty="0">
                    <a:solidFill>
                      <a:srgbClr val="7030A0"/>
                    </a:solidFill>
                  </a:rPr>
                  <a:t>actif</a:t>
                </a:r>
                <a:r>
                  <a:rPr lang="fr-BE" sz="1400" dirty="0">
                    <a:solidFill>
                      <a:srgbClr val="7030A0"/>
                    </a:solidFill>
                  </a:rPr>
                  <a:t>, donc le Enable </a:t>
                </a:r>
                <a14:m>
                  <m:oMath xmlns:m="http://schemas.openxmlformats.org/officeDocument/2006/math">
                    <m:r>
                      <a:rPr lang="fr-BE" sz="1400" b="1" i="0" smtClean="0">
                        <a:solidFill>
                          <a:srgbClr val="7030A0"/>
                        </a:solidFill>
                        <a:latin typeface="Cambria Math"/>
                      </a:rPr>
                      <m:t>𝐆</m:t>
                    </m:r>
                  </m:oMath>
                </a14:m>
                <a:r>
                  <a:rPr lang="fr-BE" sz="1400" b="1" dirty="0">
                    <a:solidFill>
                      <a:srgbClr val="7030A0"/>
                    </a:solidFill>
                  </a:rPr>
                  <a:t> doit être à l’état bas </a:t>
                </a:r>
                <a:r>
                  <a:rPr lang="fr-BE" sz="1400" dirty="0">
                    <a:solidFill>
                      <a:srgbClr val="7030A0"/>
                    </a:solidFill>
                  </a:rPr>
                  <a:t>.</a:t>
                </a:r>
              </a:p>
              <a:p>
                <a:endParaRPr lang="fr-BE" sz="1400" dirty="0">
                  <a:solidFill>
                    <a:srgbClr val="7030A0"/>
                  </a:solidFill>
                </a:endParaRPr>
              </a:p>
              <a:p>
                <a:r>
                  <a:rPr lang="fr-BE" sz="1400" dirty="0">
                    <a:solidFill>
                      <a:srgbClr val="7030A0"/>
                    </a:solidFill>
                  </a:rPr>
                  <a:t>La sortie correspondant au code d’entrée sera active</a:t>
                </a:r>
              </a:p>
              <a:p>
                <a:r>
                  <a:rPr lang="fr-BE" sz="1400" dirty="0">
                    <a:solidFill>
                      <a:srgbClr val="7030A0"/>
                    </a:solidFill>
                  </a:rPr>
                  <a:t>à l’état bas. Par exemple, la sortie </a:t>
                </a:r>
                <a14:m>
                  <m:oMath xmlns:m="http://schemas.openxmlformats.org/officeDocument/2006/math">
                    <m:bar>
                      <m:barPr>
                        <m:pos m:val="top"/>
                        <m:ctrlPr>
                          <a:rPr lang="fr-BE" sz="1400" i="1" smtClean="0">
                            <a:solidFill>
                              <a:srgbClr val="7030A0"/>
                            </a:solidFill>
                            <a:latin typeface="Cambria Math" panose="02040503050406030204" pitchFamily="18" charset="0"/>
                          </a:rPr>
                        </m:ctrlPr>
                      </m:barPr>
                      <m:e>
                        <m:sSub>
                          <m:sSubPr>
                            <m:ctrlPr>
                              <a:rPr lang="fr-BE" sz="1400" i="1">
                                <a:solidFill>
                                  <a:srgbClr val="7030A0"/>
                                </a:solidFill>
                                <a:latin typeface="Cambria Math" panose="02040503050406030204" pitchFamily="18" charset="0"/>
                              </a:rPr>
                            </m:ctrlPr>
                          </m:sSubPr>
                          <m:e>
                            <m:r>
                              <a:rPr lang="fr-BE" sz="1400" i="1">
                                <a:solidFill>
                                  <a:srgbClr val="7030A0"/>
                                </a:solidFill>
                                <a:latin typeface="Cambria Math"/>
                              </a:rPr>
                              <m:t>𝑌</m:t>
                            </m:r>
                          </m:e>
                          <m:sub>
                            <m:r>
                              <a:rPr lang="fr-BE" sz="1400" i="1">
                                <a:solidFill>
                                  <a:srgbClr val="7030A0"/>
                                </a:solidFill>
                                <a:latin typeface="Cambria Math"/>
                              </a:rPr>
                              <m:t>2</m:t>
                            </m:r>
                          </m:sub>
                        </m:sSub>
                      </m:e>
                    </m:bar>
                  </m:oMath>
                </a14:m>
                <a:r>
                  <a:rPr lang="fr-BE" sz="1400" dirty="0">
                    <a:solidFill>
                      <a:srgbClr val="7030A0"/>
                    </a:solidFill>
                  </a:rPr>
                  <a:t> sera active donc au niveau bas quand </a:t>
                </a:r>
                <a14:m>
                  <m:oMath xmlns:m="http://schemas.openxmlformats.org/officeDocument/2006/math">
                    <m:bar>
                      <m:barPr>
                        <m:pos m:val="top"/>
                        <m:ctrlPr>
                          <a:rPr lang="fr-BE" sz="1400" i="1">
                            <a:solidFill>
                              <a:srgbClr val="7030A0"/>
                            </a:solidFill>
                            <a:latin typeface="Cambria Math" panose="02040503050406030204" pitchFamily="18" charset="0"/>
                          </a:rPr>
                        </m:ctrlPr>
                      </m:barPr>
                      <m:e>
                        <m:r>
                          <a:rPr lang="fr-BE" sz="1400" i="1">
                            <a:solidFill>
                              <a:srgbClr val="7030A0"/>
                            </a:solidFill>
                            <a:latin typeface="Cambria Math"/>
                          </a:rPr>
                          <m:t>𝐺</m:t>
                        </m:r>
                      </m:e>
                    </m:bar>
                  </m:oMath>
                </a14:m>
                <a:r>
                  <a:rPr lang="fr-BE" sz="1400" dirty="0">
                    <a:solidFill>
                      <a:srgbClr val="7030A0"/>
                    </a:solidFill>
                  </a:rPr>
                  <a:t>  est à 0 et la combinaison  A=1 B=0 (2 en binaire)</a:t>
                </a:r>
              </a:p>
            </p:txBody>
          </p:sp>
        </mc:Choice>
        <mc:Fallback xmlns="">
          <p:sp>
            <p:nvSpPr>
              <p:cNvPr id="10" name="ZoneTexte 9"/>
              <p:cNvSpPr txBox="1">
                <a:spLocks noRot="1" noChangeAspect="1" noMove="1" noResize="1" noEditPoints="1" noAdjustHandles="1" noChangeArrowheads="1" noChangeShapeType="1" noTextEdit="1"/>
              </p:cNvSpPr>
              <p:nvPr/>
            </p:nvSpPr>
            <p:spPr>
              <a:xfrm>
                <a:off x="5084767" y="4633468"/>
                <a:ext cx="3965366" cy="1649811"/>
              </a:xfrm>
              <a:prstGeom prst="rect">
                <a:avLst/>
              </a:prstGeom>
              <a:blipFill rotWithShape="1">
                <a:blip r:embed="rId10"/>
                <a:stretch>
                  <a:fillRect l="-307" t="-369" r="-307" b="-2583"/>
                </a:stretch>
              </a:blipFill>
            </p:spPr>
            <p:txBody>
              <a:bodyPr/>
              <a:lstStyle/>
              <a:p>
                <a:r>
                  <a:rPr lang="fr-BE">
                    <a:noFill/>
                  </a:rPr>
                  <a:t> </a:t>
                </a:r>
              </a:p>
            </p:txBody>
          </p:sp>
        </mc:Fallback>
      </mc:AlternateContent>
      <p:pic>
        <p:nvPicPr>
          <p:cNvPr id="1026" name="Picture 2">
            <a:extLst>
              <a:ext uri="{FF2B5EF4-FFF2-40B4-BE49-F238E27FC236}">
                <a16:creationId xmlns:a16="http://schemas.microsoft.com/office/drawing/2014/main" id="{8EF795A5-75AB-8E6A-9BA5-6F9D728742B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3994" y="3248360"/>
            <a:ext cx="1674490" cy="831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26589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36563" y="1287446"/>
            <a:ext cx="8903261" cy="4373802"/>
          </a:xfrm>
        </p:spPr>
        <p:txBody>
          <a:bodyPr>
            <a:normAutofit/>
          </a:bodyPr>
          <a:lstStyle/>
          <a:p>
            <a:pPr algn="l"/>
            <a:br>
              <a:rPr lang="fr-BE" sz="1400" b="1" dirty="0">
                <a:solidFill>
                  <a:srgbClr val="33CC33"/>
                </a:solidFill>
              </a:rPr>
            </a:br>
            <a:r>
              <a:rPr lang="fr-BE" sz="4000" b="1" dirty="0">
                <a:solidFill>
                  <a:srgbClr val="FF0000"/>
                </a:solidFill>
              </a:rPr>
              <a:t>      </a:t>
            </a:r>
            <a:endParaRPr lang="fr-BE" sz="2000" b="1" dirty="0">
              <a:solidFill>
                <a:srgbClr val="00B0F0"/>
              </a:solidFill>
            </a:endParaRPr>
          </a:p>
        </p:txBody>
      </p:sp>
      <p:pic>
        <p:nvPicPr>
          <p:cNvPr id="1028" name="Picture 4" descr="C:\Users\vande\AppData\Local\Temp\SNAGHTML3188ba8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7" y="116632"/>
            <a:ext cx="4176464" cy="115774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vande\AppData\Local\Temp\SNAGHTML3189e5b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394" y="6129278"/>
            <a:ext cx="8657661" cy="59581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11560" y="1274380"/>
            <a:ext cx="2421753" cy="369332"/>
          </a:xfrm>
          <a:prstGeom prst="rect">
            <a:avLst/>
          </a:prstGeom>
        </p:spPr>
        <p:txBody>
          <a:bodyPr wrap="none">
            <a:spAutoFit/>
          </a:bodyPr>
          <a:lstStyle/>
          <a:p>
            <a:r>
              <a:rPr lang="fr-BE" b="1" dirty="0">
                <a:solidFill>
                  <a:srgbClr val="FF0000"/>
                </a:solidFill>
              </a:rPr>
              <a:t> </a:t>
            </a:r>
            <a:r>
              <a:rPr lang="fr-BE" b="1" dirty="0">
                <a:solidFill>
                  <a:srgbClr val="00B0F0"/>
                </a:solidFill>
              </a:rPr>
              <a:t>5. Les démultiplexeurs </a:t>
            </a:r>
            <a:endParaRPr lang="fr-BE" dirty="0"/>
          </a:p>
        </p:txBody>
      </p:sp>
      <p:sp>
        <p:nvSpPr>
          <p:cNvPr id="4" name="Rectangle 3"/>
          <p:cNvSpPr/>
          <p:nvPr/>
        </p:nvSpPr>
        <p:spPr>
          <a:xfrm>
            <a:off x="971600" y="1628800"/>
            <a:ext cx="7560840" cy="523220"/>
          </a:xfrm>
          <a:prstGeom prst="rect">
            <a:avLst/>
          </a:prstGeom>
        </p:spPr>
        <p:txBody>
          <a:bodyPr wrap="square">
            <a:spAutoFit/>
          </a:bodyPr>
          <a:lstStyle/>
          <a:p>
            <a:r>
              <a:rPr lang="fr-BE" sz="1400" b="1" dirty="0">
                <a:solidFill>
                  <a:srgbClr val="33CC33"/>
                </a:solidFill>
              </a:rPr>
              <a:t>Exemple: Démultiplexeur entrée une voie, sortie huit voies le 74138 et Oui, ce CI peut être un décodeur et un démultiplexeur!</a:t>
            </a:r>
            <a:endParaRPr lang="fr-BE" sz="1400" b="1" dirty="0"/>
          </a:p>
        </p:txBody>
      </p:sp>
      <p:pic>
        <p:nvPicPr>
          <p:cNvPr id="296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6401" y="2348880"/>
            <a:ext cx="3707599" cy="2664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5" name="Rectangle 4"/>
              <p:cNvSpPr/>
              <p:nvPr/>
            </p:nvSpPr>
            <p:spPr>
              <a:xfrm>
                <a:off x="395537" y="2177375"/>
                <a:ext cx="5112568" cy="4119846"/>
              </a:xfrm>
              <a:prstGeom prst="rect">
                <a:avLst/>
              </a:prstGeom>
            </p:spPr>
            <p:txBody>
              <a:bodyPr wrap="square">
                <a:spAutoFit/>
              </a:bodyPr>
              <a:lstStyle/>
              <a:p>
                <a:r>
                  <a:rPr lang="fr-BE" sz="1400" dirty="0"/>
                  <a:t>L'entrée de validation E, est utilisée comme l'entrée de données I, tandis que les deux autres entrées de validation sont gardées en</a:t>
                </a:r>
              </a:p>
              <a:p>
                <a:r>
                  <a:rPr lang="fr-BE" sz="1400" dirty="0"/>
                  <a:t>permanence à leur niveau vrai. Les entrées A</a:t>
                </a:r>
                <a:r>
                  <a:rPr lang="fr-BE" sz="1400" baseline="-25000" dirty="0"/>
                  <a:t>2</a:t>
                </a:r>
                <a:r>
                  <a:rPr lang="fr-BE" sz="1400" dirty="0"/>
                  <a:t> A</a:t>
                </a:r>
                <a:r>
                  <a:rPr lang="fr-BE" sz="1400" baseline="-25000" dirty="0"/>
                  <a:t>1</a:t>
                </a:r>
                <a:r>
                  <a:rPr lang="fr-BE" sz="1400" dirty="0"/>
                  <a:t> A</a:t>
                </a:r>
                <a:r>
                  <a:rPr lang="fr-BE" sz="1400" baseline="-25000" dirty="0"/>
                  <a:t>0</a:t>
                </a:r>
                <a:r>
                  <a:rPr lang="fr-BE" sz="1400" dirty="0"/>
                  <a:t> accueillent le code de sélection. Pour illustrer son fonctionnement, supposons que les entrées de sélection sont 000. On sait que ce code ouvre seulement la sortie appelée </a:t>
                </a:r>
                <a14:m>
                  <m:oMath xmlns:m="http://schemas.openxmlformats.org/officeDocument/2006/math">
                    <m:bar>
                      <m:barPr>
                        <m:pos m:val="top"/>
                        <m:ctrlPr>
                          <a:rPr lang="fr-BE" sz="1400" i="1" smtClean="0">
                            <a:latin typeface="Cambria Math" panose="02040503050406030204" pitchFamily="18" charset="0"/>
                          </a:rPr>
                        </m:ctrlPr>
                      </m:barPr>
                      <m:e>
                        <m:r>
                          <a:rPr lang="fr-BE" sz="1400" b="0" i="1" smtClean="0">
                            <a:latin typeface="Cambria Math"/>
                          </a:rPr>
                          <m:t>𝑂</m:t>
                        </m:r>
                        <m:r>
                          <a:rPr lang="fr-BE" sz="1400" b="0" i="1" baseline="-25000" smtClean="0">
                            <a:latin typeface="Cambria Math"/>
                          </a:rPr>
                          <m:t>0</m:t>
                        </m:r>
                      </m:e>
                    </m:bar>
                  </m:oMath>
                </a14:m>
                <a:r>
                  <a:rPr lang="fr-BE" sz="1400" dirty="0"/>
                  <a:t> et garde toutes les autres sorties au niveau HAUT. </a:t>
                </a:r>
                <a14:m>
                  <m:oMath xmlns:m="http://schemas.openxmlformats.org/officeDocument/2006/math">
                    <m:bar>
                      <m:barPr>
                        <m:pos m:val="top"/>
                        <m:ctrlPr>
                          <a:rPr lang="fr-BE" sz="1400" i="1">
                            <a:latin typeface="Cambria Math" panose="02040503050406030204" pitchFamily="18" charset="0"/>
                          </a:rPr>
                        </m:ctrlPr>
                      </m:barPr>
                      <m:e>
                        <m:r>
                          <a:rPr lang="fr-BE" sz="1400" i="1">
                            <a:latin typeface="Cambria Math"/>
                          </a:rPr>
                          <m:t>𝑂</m:t>
                        </m:r>
                        <m:r>
                          <a:rPr lang="fr-BE" sz="1400" i="1" baseline="-25000">
                            <a:latin typeface="Cambria Math"/>
                          </a:rPr>
                          <m:t>0</m:t>
                        </m:r>
                      </m:e>
                    </m:bar>
                    <m:r>
                      <a:rPr lang="fr-BE" sz="1400" i="1" baseline="-25000">
                        <a:latin typeface="Cambria Math"/>
                      </a:rPr>
                      <m:t> </m:t>
                    </m:r>
                  </m:oMath>
                </a14:m>
                <a:r>
                  <a:rPr lang="fr-BE" sz="1400" dirty="0"/>
                  <a:t>passe à 0 seulement si </a:t>
                </a:r>
                <a14:m>
                  <m:oMath xmlns:m="http://schemas.openxmlformats.org/officeDocument/2006/math">
                    <m:bar>
                      <m:barPr>
                        <m:pos m:val="top"/>
                        <m:ctrlPr>
                          <a:rPr lang="fr-BE" sz="1400" i="1">
                            <a:latin typeface="Cambria Math" panose="02040503050406030204" pitchFamily="18" charset="0"/>
                          </a:rPr>
                        </m:ctrlPr>
                      </m:barPr>
                      <m:e>
                        <m:r>
                          <a:rPr lang="fr-BE" sz="1400" b="0" i="1" smtClean="0">
                            <a:latin typeface="Cambria Math"/>
                          </a:rPr>
                          <m:t>𝐸</m:t>
                        </m:r>
                        <m:r>
                          <a:rPr lang="fr-BE" sz="1400" b="0" i="1" baseline="-25000" smtClean="0">
                            <a:latin typeface="Cambria Math"/>
                          </a:rPr>
                          <m:t>1</m:t>
                        </m:r>
                      </m:e>
                    </m:bar>
                    <m:r>
                      <a:rPr lang="fr-BE" sz="1400" i="1" baseline="-25000">
                        <a:latin typeface="Cambria Math"/>
                      </a:rPr>
                      <m:t> </m:t>
                    </m:r>
                  </m:oMath>
                </a14:m>
                <a:r>
                  <a:rPr lang="fr-BE" sz="1400" dirty="0"/>
                  <a:t> passe à 0, et cette sortie passe à 1 si </a:t>
                </a:r>
                <a14:m>
                  <m:oMath xmlns:m="http://schemas.openxmlformats.org/officeDocument/2006/math">
                    <m:bar>
                      <m:barPr>
                        <m:pos m:val="top"/>
                        <m:ctrlPr>
                          <a:rPr lang="fr-BE" sz="1400" i="1">
                            <a:latin typeface="Cambria Math" panose="02040503050406030204" pitchFamily="18" charset="0"/>
                          </a:rPr>
                        </m:ctrlPr>
                      </m:barPr>
                      <m:e>
                        <m:r>
                          <a:rPr lang="fr-BE" sz="1400" i="1">
                            <a:latin typeface="Cambria Math"/>
                          </a:rPr>
                          <m:t>𝐸</m:t>
                        </m:r>
                        <m:r>
                          <a:rPr lang="fr-BE" sz="1400" i="1" baseline="-25000">
                            <a:latin typeface="Cambria Math"/>
                          </a:rPr>
                          <m:t>1</m:t>
                        </m:r>
                      </m:e>
                    </m:bar>
                    <m:r>
                      <a:rPr lang="fr-BE" sz="1400" i="1" baseline="-25000">
                        <a:latin typeface="Cambria Math"/>
                      </a:rPr>
                      <m:t> </m:t>
                    </m:r>
                  </m:oMath>
                </a14:m>
                <a:r>
                  <a:rPr lang="fr-BE" sz="1400" dirty="0"/>
                  <a:t>passe à 1. Autrement dit, </a:t>
                </a:r>
                <a14:m>
                  <m:oMath xmlns:m="http://schemas.openxmlformats.org/officeDocument/2006/math">
                    <m:bar>
                      <m:barPr>
                        <m:pos m:val="top"/>
                        <m:ctrlPr>
                          <a:rPr lang="fr-BE" sz="1400" i="1">
                            <a:latin typeface="Cambria Math" panose="02040503050406030204" pitchFamily="18" charset="0"/>
                          </a:rPr>
                        </m:ctrlPr>
                      </m:barPr>
                      <m:e>
                        <m:r>
                          <a:rPr lang="fr-BE" sz="1400" i="1">
                            <a:latin typeface="Cambria Math"/>
                          </a:rPr>
                          <m:t>𝑂</m:t>
                        </m:r>
                        <m:r>
                          <a:rPr lang="fr-BE" sz="1400" i="1" baseline="-25000">
                            <a:latin typeface="Cambria Math"/>
                          </a:rPr>
                          <m:t>0</m:t>
                        </m:r>
                      </m:e>
                    </m:bar>
                    <m:r>
                      <a:rPr lang="fr-BE" sz="1400" i="1" baseline="-25000">
                        <a:latin typeface="Cambria Math"/>
                      </a:rPr>
                      <m:t> </m:t>
                    </m:r>
                  </m:oMath>
                </a14:m>
                <a:r>
                  <a:rPr lang="fr-BE" sz="1400" dirty="0"/>
                  <a:t>suit les niveaux appliqués à la borne </a:t>
                </a:r>
                <a14:m>
                  <m:oMath xmlns:m="http://schemas.openxmlformats.org/officeDocument/2006/math">
                    <m:bar>
                      <m:barPr>
                        <m:pos m:val="top"/>
                        <m:ctrlPr>
                          <a:rPr lang="fr-BE" sz="1400" i="1">
                            <a:latin typeface="Cambria Math" panose="02040503050406030204" pitchFamily="18" charset="0"/>
                          </a:rPr>
                        </m:ctrlPr>
                      </m:barPr>
                      <m:e>
                        <m:r>
                          <a:rPr lang="fr-BE" sz="1400" i="1">
                            <a:latin typeface="Cambria Math"/>
                          </a:rPr>
                          <m:t>𝐸</m:t>
                        </m:r>
                        <m:r>
                          <a:rPr lang="fr-BE" sz="1400" i="1" baseline="-25000">
                            <a:latin typeface="Cambria Math"/>
                          </a:rPr>
                          <m:t>1</m:t>
                        </m:r>
                      </m:e>
                    </m:bar>
                    <m:r>
                      <a:rPr lang="fr-BE" sz="1400" i="1" baseline="-25000">
                        <a:latin typeface="Cambria Math"/>
                      </a:rPr>
                      <m:t> </m:t>
                    </m:r>
                  </m:oMath>
                </a14:m>
                <a:r>
                  <a:rPr lang="fr-BE" sz="1400" dirty="0"/>
                  <a:t> (c'est-à-dire l'entrée de données I). Pendant ce temps toutes les autres sorties demeurent à 1. </a:t>
                </a:r>
              </a:p>
              <a:p>
                <a:r>
                  <a:rPr lang="fr-BE" sz="1400" dirty="0"/>
                  <a:t>De la même façon, un code de sélection différent appliqué aux entrées A</a:t>
                </a:r>
                <a:r>
                  <a:rPr lang="fr-BE" sz="1400" baseline="-25000" dirty="0"/>
                  <a:t>2</a:t>
                </a:r>
                <a:r>
                  <a:rPr lang="fr-BE" sz="1400" dirty="0"/>
                  <a:t> A</a:t>
                </a:r>
                <a:r>
                  <a:rPr lang="fr-BE" sz="1400" baseline="-25000" dirty="0"/>
                  <a:t>1</a:t>
                </a:r>
                <a:r>
                  <a:rPr lang="fr-BE" sz="1400" dirty="0"/>
                  <a:t> A</a:t>
                </a:r>
                <a:r>
                  <a:rPr lang="fr-BE" sz="1400" baseline="-25000" dirty="0"/>
                  <a:t>0</a:t>
                </a:r>
                <a:r>
                  <a:rPr lang="fr-BE" sz="1400" dirty="0"/>
                  <a:t> ouvre la sortie correspondante qui alors suit les valeurs appliquées sur l'entrée de données I. </a:t>
                </a:r>
              </a:p>
              <a:p>
                <a:r>
                  <a:rPr lang="fr-BE" sz="1400" dirty="0"/>
                  <a:t>La figure b) montre les formes d'ondes types pour le cas sélectionné par A</a:t>
                </a:r>
                <a:r>
                  <a:rPr lang="fr-BE" sz="1400" baseline="-25000" dirty="0"/>
                  <a:t>2</a:t>
                </a:r>
                <a:r>
                  <a:rPr lang="fr-BE" sz="1400" dirty="0"/>
                  <a:t> A</a:t>
                </a:r>
                <a:r>
                  <a:rPr lang="fr-BE" sz="1400" baseline="-25000" dirty="0"/>
                  <a:t>1</a:t>
                </a:r>
                <a:r>
                  <a:rPr lang="fr-BE" sz="1400" dirty="0"/>
                  <a:t> A</a:t>
                </a:r>
                <a:r>
                  <a:rPr lang="fr-BE" sz="1400" baseline="-25000" dirty="0"/>
                  <a:t>0</a:t>
                </a:r>
                <a:r>
                  <a:rPr lang="fr-BE" sz="1400" dirty="0"/>
                  <a:t> = 000, soit la sortie </a:t>
                </a:r>
                <a14:m>
                  <m:oMath xmlns:m="http://schemas.openxmlformats.org/officeDocument/2006/math">
                    <m:bar>
                      <m:barPr>
                        <m:pos m:val="top"/>
                        <m:ctrlPr>
                          <a:rPr lang="fr-BE" sz="1400" i="1">
                            <a:latin typeface="Cambria Math" panose="02040503050406030204" pitchFamily="18" charset="0"/>
                          </a:rPr>
                        </m:ctrlPr>
                      </m:barPr>
                      <m:e>
                        <m:r>
                          <a:rPr lang="fr-BE" sz="1400" i="1">
                            <a:latin typeface="Cambria Math"/>
                          </a:rPr>
                          <m:t>𝑂</m:t>
                        </m:r>
                        <m:r>
                          <a:rPr lang="fr-BE" sz="1400" i="1" baseline="-25000">
                            <a:latin typeface="Cambria Math"/>
                          </a:rPr>
                          <m:t>0</m:t>
                        </m:r>
                      </m:e>
                    </m:bar>
                  </m:oMath>
                </a14:m>
                <a:r>
                  <a:rPr lang="fr-BE" sz="1400" dirty="0"/>
                  <a:t> .</a:t>
                </a:r>
              </a:p>
              <a:p>
                <a:r>
                  <a:rPr lang="fr-BE" sz="1400" dirty="0"/>
                  <a:t>Dans cet exemple, le signal de données appliqué sur </a:t>
                </a:r>
                <a14:m>
                  <m:oMath xmlns:m="http://schemas.openxmlformats.org/officeDocument/2006/math">
                    <m:bar>
                      <m:barPr>
                        <m:pos m:val="top"/>
                        <m:ctrlPr>
                          <a:rPr lang="fr-BE" sz="1400" i="1">
                            <a:latin typeface="Cambria Math" panose="02040503050406030204" pitchFamily="18" charset="0"/>
                          </a:rPr>
                        </m:ctrlPr>
                      </m:barPr>
                      <m:e>
                        <m:r>
                          <a:rPr lang="fr-BE" sz="1400" i="1">
                            <a:latin typeface="Cambria Math"/>
                          </a:rPr>
                          <m:t>𝐸</m:t>
                        </m:r>
                        <m:r>
                          <a:rPr lang="fr-BE" sz="1400" i="1" baseline="-25000">
                            <a:latin typeface="Cambria Math"/>
                          </a:rPr>
                          <m:t>1</m:t>
                        </m:r>
                      </m:e>
                    </m:bar>
                  </m:oMath>
                </a14:m>
                <a:r>
                  <a:rPr lang="fr-BE" sz="1400" dirty="0"/>
                  <a:t> est acheminé sur </a:t>
                </a:r>
                <a14:m>
                  <m:oMath xmlns:m="http://schemas.openxmlformats.org/officeDocument/2006/math">
                    <m:bar>
                      <m:barPr>
                        <m:pos m:val="top"/>
                        <m:ctrlPr>
                          <a:rPr lang="fr-BE" sz="1400" i="1">
                            <a:latin typeface="Cambria Math" panose="02040503050406030204" pitchFamily="18" charset="0"/>
                          </a:rPr>
                        </m:ctrlPr>
                      </m:barPr>
                      <m:e>
                        <m:r>
                          <a:rPr lang="fr-BE" sz="1400" i="1">
                            <a:latin typeface="Cambria Math"/>
                          </a:rPr>
                          <m:t>𝑂</m:t>
                        </m:r>
                        <m:r>
                          <a:rPr lang="fr-BE" sz="1400" i="1" baseline="-25000">
                            <a:latin typeface="Cambria Math"/>
                          </a:rPr>
                          <m:t>0</m:t>
                        </m:r>
                      </m:e>
                    </m:bar>
                    <m:r>
                      <a:rPr lang="fr-BE" sz="1400" i="1" baseline="-25000">
                        <a:latin typeface="Cambria Math"/>
                      </a:rPr>
                      <m:t> </m:t>
                    </m:r>
                  </m:oMath>
                </a14:m>
                <a:r>
                  <a:rPr lang="fr-BE" sz="1400" dirty="0"/>
                  <a:t>et toutes les autres sorties restent dans leur état inactif, soit l'état HAUT.</a:t>
                </a:r>
              </a:p>
            </p:txBody>
          </p:sp>
        </mc:Choice>
        <mc:Fallback xmlns="">
          <p:sp>
            <p:nvSpPr>
              <p:cNvPr id="5" name="Rectangle 4"/>
              <p:cNvSpPr>
                <a:spLocks noRot="1" noChangeAspect="1" noMove="1" noResize="1" noEditPoints="1" noAdjustHandles="1" noChangeArrowheads="1" noChangeShapeType="1" noTextEdit="1"/>
              </p:cNvSpPr>
              <p:nvPr/>
            </p:nvSpPr>
            <p:spPr>
              <a:xfrm>
                <a:off x="395537" y="2177375"/>
                <a:ext cx="5112568" cy="4119846"/>
              </a:xfrm>
              <a:prstGeom prst="rect">
                <a:avLst/>
              </a:prstGeom>
              <a:blipFill rotWithShape="1">
                <a:blip r:embed="rId5"/>
                <a:stretch>
                  <a:fillRect l="-358" t="-148" r="-834" b="-1183"/>
                </a:stretch>
              </a:blipFill>
            </p:spPr>
            <p:txBody>
              <a:bodyPr/>
              <a:lstStyle/>
              <a:p>
                <a:r>
                  <a:rPr lang="fr-BE">
                    <a:noFill/>
                  </a:rPr>
                  <a:t> </a:t>
                </a:r>
              </a:p>
            </p:txBody>
          </p:sp>
        </mc:Fallback>
      </mc:AlternateContent>
      <mc:AlternateContent xmlns:mc="http://schemas.openxmlformats.org/markup-compatibility/2006" xmlns:p14="http://schemas.microsoft.com/office/powerpoint/2010/main">
        <mc:Choice Requires="p14">
          <p:contentPart p14:bwMode="auto" r:id="rId6">
            <p14:nvContentPartPr>
              <p14:cNvPr id="6" name="Encre 5">
                <a:extLst>
                  <a:ext uri="{FF2B5EF4-FFF2-40B4-BE49-F238E27FC236}">
                    <a16:creationId xmlns:a16="http://schemas.microsoft.com/office/drawing/2014/main" id="{9616BB51-1139-F7DD-EB33-4437536214B8}"/>
                  </a:ext>
                </a:extLst>
              </p14:cNvPr>
              <p14:cNvContentPartPr/>
              <p14:nvPr/>
            </p14:nvContentPartPr>
            <p14:xfrm>
              <a:off x="6613669" y="3045919"/>
              <a:ext cx="85680" cy="70560"/>
            </p14:xfrm>
          </p:contentPart>
        </mc:Choice>
        <mc:Fallback xmlns="">
          <p:pic>
            <p:nvPicPr>
              <p:cNvPr id="6" name="Encre 5">
                <a:extLst>
                  <a:ext uri="{FF2B5EF4-FFF2-40B4-BE49-F238E27FC236}">
                    <a16:creationId xmlns:a16="http://schemas.microsoft.com/office/drawing/2014/main" id="{9616BB51-1139-F7DD-EB33-4437536214B8}"/>
                  </a:ext>
                </a:extLst>
              </p:cNvPr>
              <p:cNvPicPr/>
              <p:nvPr/>
            </p:nvPicPr>
            <p:blipFill>
              <a:blip r:embed="rId7"/>
              <a:stretch>
                <a:fillRect/>
              </a:stretch>
            </p:blipFill>
            <p:spPr>
              <a:xfrm>
                <a:off x="6609349" y="3041599"/>
                <a:ext cx="94320" cy="79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Encre 6">
                <a:extLst>
                  <a:ext uri="{FF2B5EF4-FFF2-40B4-BE49-F238E27FC236}">
                    <a16:creationId xmlns:a16="http://schemas.microsoft.com/office/drawing/2014/main" id="{FE27BF31-4492-49A2-DBBB-4FC9A88A84EC}"/>
                  </a:ext>
                </a:extLst>
              </p14:cNvPr>
              <p14:cNvContentPartPr/>
              <p14:nvPr/>
            </p14:nvContentPartPr>
            <p14:xfrm>
              <a:off x="7039549" y="2967439"/>
              <a:ext cx="62280" cy="64440"/>
            </p14:xfrm>
          </p:contentPart>
        </mc:Choice>
        <mc:Fallback xmlns="">
          <p:pic>
            <p:nvPicPr>
              <p:cNvPr id="7" name="Encre 6">
                <a:extLst>
                  <a:ext uri="{FF2B5EF4-FFF2-40B4-BE49-F238E27FC236}">
                    <a16:creationId xmlns:a16="http://schemas.microsoft.com/office/drawing/2014/main" id="{FE27BF31-4492-49A2-DBBB-4FC9A88A84EC}"/>
                  </a:ext>
                </a:extLst>
              </p:cNvPr>
              <p:cNvPicPr/>
              <p:nvPr/>
            </p:nvPicPr>
            <p:blipFill>
              <a:blip r:embed="rId9"/>
              <a:stretch>
                <a:fillRect/>
              </a:stretch>
            </p:blipFill>
            <p:spPr>
              <a:xfrm>
                <a:off x="7035229" y="2963119"/>
                <a:ext cx="70920" cy="730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Encre 7">
                <a:extLst>
                  <a:ext uri="{FF2B5EF4-FFF2-40B4-BE49-F238E27FC236}">
                    <a16:creationId xmlns:a16="http://schemas.microsoft.com/office/drawing/2014/main" id="{BFA59B44-EBCE-0495-B5A3-D88864C167FC}"/>
                  </a:ext>
                </a:extLst>
              </p14:cNvPr>
              <p14:cNvContentPartPr/>
              <p14:nvPr/>
            </p14:nvContentPartPr>
            <p14:xfrm>
              <a:off x="7232149" y="3171199"/>
              <a:ext cx="18360" cy="92520"/>
            </p14:xfrm>
          </p:contentPart>
        </mc:Choice>
        <mc:Fallback xmlns="">
          <p:pic>
            <p:nvPicPr>
              <p:cNvPr id="8" name="Encre 7">
                <a:extLst>
                  <a:ext uri="{FF2B5EF4-FFF2-40B4-BE49-F238E27FC236}">
                    <a16:creationId xmlns:a16="http://schemas.microsoft.com/office/drawing/2014/main" id="{BFA59B44-EBCE-0495-B5A3-D88864C167FC}"/>
                  </a:ext>
                </a:extLst>
              </p:cNvPr>
              <p:cNvPicPr/>
              <p:nvPr/>
            </p:nvPicPr>
            <p:blipFill>
              <a:blip r:embed="rId11"/>
              <a:stretch>
                <a:fillRect/>
              </a:stretch>
            </p:blipFill>
            <p:spPr>
              <a:xfrm>
                <a:off x="7227829" y="3166879"/>
                <a:ext cx="27000" cy="1011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Encre 8">
                <a:extLst>
                  <a:ext uri="{FF2B5EF4-FFF2-40B4-BE49-F238E27FC236}">
                    <a16:creationId xmlns:a16="http://schemas.microsoft.com/office/drawing/2014/main" id="{38EE3341-A2C6-9E1C-6237-38BB5B34BBAA}"/>
                  </a:ext>
                </a:extLst>
              </p14:cNvPr>
              <p14:cNvContentPartPr/>
              <p14:nvPr/>
            </p14:nvContentPartPr>
            <p14:xfrm>
              <a:off x="6191029" y="4447399"/>
              <a:ext cx="25200" cy="43200"/>
            </p14:xfrm>
          </p:contentPart>
        </mc:Choice>
        <mc:Fallback xmlns="">
          <p:pic>
            <p:nvPicPr>
              <p:cNvPr id="9" name="Encre 8">
                <a:extLst>
                  <a:ext uri="{FF2B5EF4-FFF2-40B4-BE49-F238E27FC236}">
                    <a16:creationId xmlns:a16="http://schemas.microsoft.com/office/drawing/2014/main" id="{38EE3341-A2C6-9E1C-6237-38BB5B34BBAA}"/>
                  </a:ext>
                </a:extLst>
              </p:cNvPr>
              <p:cNvPicPr/>
              <p:nvPr/>
            </p:nvPicPr>
            <p:blipFill>
              <a:blip r:embed="rId13"/>
              <a:stretch>
                <a:fillRect/>
              </a:stretch>
            </p:blipFill>
            <p:spPr>
              <a:xfrm>
                <a:off x="6186709" y="4443079"/>
                <a:ext cx="3384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Encre 9">
                <a:extLst>
                  <a:ext uri="{FF2B5EF4-FFF2-40B4-BE49-F238E27FC236}">
                    <a16:creationId xmlns:a16="http://schemas.microsoft.com/office/drawing/2014/main" id="{2CA4C5D9-7AFC-CEEF-DE93-CAB88D401E5B}"/>
                  </a:ext>
                </a:extLst>
              </p14:cNvPr>
              <p14:cNvContentPartPr/>
              <p14:nvPr/>
            </p14:nvContentPartPr>
            <p14:xfrm>
              <a:off x="6370669" y="4429399"/>
              <a:ext cx="5760" cy="45000"/>
            </p14:xfrm>
          </p:contentPart>
        </mc:Choice>
        <mc:Fallback xmlns="">
          <p:pic>
            <p:nvPicPr>
              <p:cNvPr id="10" name="Encre 9">
                <a:extLst>
                  <a:ext uri="{FF2B5EF4-FFF2-40B4-BE49-F238E27FC236}">
                    <a16:creationId xmlns:a16="http://schemas.microsoft.com/office/drawing/2014/main" id="{2CA4C5D9-7AFC-CEEF-DE93-CAB88D401E5B}"/>
                  </a:ext>
                </a:extLst>
              </p:cNvPr>
              <p:cNvPicPr/>
              <p:nvPr/>
            </p:nvPicPr>
            <p:blipFill>
              <a:blip r:embed="rId15"/>
              <a:stretch>
                <a:fillRect/>
              </a:stretch>
            </p:blipFill>
            <p:spPr>
              <a:xfrm>
                <a:off x="6366349" y="4425079"/>
                <a:ext cx="14400" cy="536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Encre 10">
                <a:extLst>
                  <a:ext uri="{FF2B5EF4-FFF2-40B4-BE49-F238E27FC236}">
                    <a16:creationId xmlns:a16="http://schemas.microsoft.com/office/drawing/2014/main" id="{02855AD4-C1E9-9072-4F2A-925B98054E42}"/>
                  </a:ext>
                </a:extLst>
              </p14:cNvPr>
              <p14:cNvContentPartPr/>
              <p14:nvPr/>
            </p14:nvContentPartPr>
            <p14:xfrm>
              <a:off x="6551029" y="4407079"/>
              <a:ext cx="6480" cy="63720"/>
            </p14:xfrm>
          </p:contentPart>
        </mc:Choice>
        <mc:Fallback xmlns="">
          <p:pic>
            <p:nvPicPr>
              <p:cNvPr id="11" name="Encre 10">
                <a:extLst>
                  <a:ext uri="{FF2B5EF4-FFF2-40B4-BE49-F238E27FC236}">
                    <a16:creationId xmlns:a16="http://schemas.microsoft.com/office/drawing/2014/main" id="{02855AD4-C1E9-9072-4F2A-925B98054E42}"/>
                  </a:ext>
                </a:extLst>
              </p:cNvPr>
              <p:cNvPicPr/>
              <p:nvPr/>
            </p:nvPicPr>
            <p:blipFill>
              <a:blip r:embed="rId17"/>
              <a:stretch>
                <a:fillRect/>
              </a:stretch>
            </p:blipFill>
            <p:spPr>
              <a:xfrm>
                <a:off x="6546709" y="4402759"/>
                <a:ext cx="15120" cy="723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Encre 11">
                <a:extLst>
                  <a:ext uri="{FF2B5EF4-FFF2-40B4-BE49-F238E27FC236}">
                    <a16:creationId xmlns:a16="http://schemas.microsoft.com/office/drawing/2014/main" id="{A2B4042E-2F21-4487-72AD-39585FA9D80F}"/>
                  </a:ext>
                </a:extLst>
              </p14:cNvPr>
              <p14:cNvContentPartPr/>
              <p14:nvPr/>
            </p14:nvContentPartPr>
            <p14:xfrm>
              <a:off x="6683869" y="4385119"/>
              <a:ext cx="6480" cy="51840"/>
            </p14:xfrm>
          </p:contentPart>
        </mc:Choice>
        <mc:Fallback xmlns="">
          <p:pic>
            <p:nvPicPr>
              <p:cNvPr id="12" name="Encre 11">
                <a:extLst>
                  <a:ext uri="{FF2B5EF4-FFF2-40B4-BE49-F238E27FC236}">
                    <a16:creationId xmlns:a16="http://schemas.microsoft.com/office/drawing/2014/main" id="{A2B4042E-2F21-4487-72AD-39585FA9D80F}"/>
                  </a:ext>
                </a:extLst>
              </p:cNvPr>
              <p:cNvPicPr/>
              <p:nvPr/>
            </p:nvPicPr>
            <p:blipFill>
              <a:blip r:embed="rId19"/>
              <a:stretch>
                <a:fillRect/>
              </a:stretch>
            </p:blipFill>
            <p:spPr>
              <a:xfrm>
                <a:off x="6679549" y="4380799"/>
                <a:ext cx="15120"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Encre 12">
                <a:extLst>
                  <a:ext uri="{FF2B5EF4-FFF2-40B4-BE49-F238E27FC236}">
                    <a16:creationId xmlns:a16="http://schemas.microsoft.com/office/drawing/2014/main" id="{3A94595D-38B1-8996-3C46-DFBB7934D675}"/>
                  </a:ext>
                </a:extLst>
              </p14:cNvPr>
              <p14:cNvContentPartPr/>
              <p14:nvPr/>
            </p14:nvContentPartPr>
            <p14:xfrm>
              <a:off x="6902749" y="4385839"/>
              <a:ext cx="16920" cy="92160"/>
            </p14:xfrm>
          </p:contentPart>
        </mc:Choice>
        <mc:Fallback xmlns="">
          <p:pic>
            <p:nvPicPr>
              <p:cNvPr id="13" name="Encre 12">
                <a:extLst>
                  <a:ext uri="{FF2B5EF4-FFF2-40B4-BE49-F238E27FC236}">
                    <a16:creationId xmlns:a16="http://schemas.microsoft.com/office/drawing/2014/main" id="{3A94595D-38B1-8996-3C46-DFBB7934D675}"/>
                  </a:ext>
                </a:extLst>
              </p:cNvPr>
              <p:cNvPicPr/>
              <p:nvPr/>
            </p:nvPicPr>
            <p:blipFill>
              <a:blip r:embed="rId21"/>
              <a:stretch>
                <a:fillRect/>
              </a:stretch>
            </p:blipFill>
            <p:spPr>
              <a:xfrm>
                <a:off x="6898429" y="4381519"/>
                <a:ext cx="25560" cy="1008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4" name="Encre 13">
                <a:extLst>
                  <a:ext uri="{FF2B5EF4-FFF2-40B4-BE49-F238E27FC236}">
                    <a16:creationId xmlns:a16="http://schemas.microsoft.com/office/drawing/2014/main" id="{C7EC5004-79CE-30E2-C7AC-9CA723900417}"/>
                  </a:ext>
                </a:extLst>
              </p14:cNvPr>
              <p14:cNvContentPartPr/>
              <p14:nvPr/>
            </p14:nvContentPartPr>
            <p14:xfrm>
              <a:off x="7037389" y="4393039"/>
              <a:ext cx="19440" cy="48240"/>
            </p14:xfrm>
          </p:contentPart>
        </mc:Choice>
        <mc:Fallback xmlns="">
          <p:pic>
            <p:nvPicPr>
              <p:cNvPr id="14" name="Encre 13">
                <a:extLst>
                  <a:ext uri="{FF2B5EF4-FFF2-40B4-BE49-F238E27FC236}">
                    <a16:creationId xmlns:a16="http://schemas.microsoft.com/office/drawing/2014/main" id="{C7EC5004-79CE-30E2-C7AC-9CA723900417}"/>
                  </a:ext>
                </a:extLst>
              </p:cNvPr>
              <p:cNvPicPr/>
              <p:nvPr/>
            </p:nvPicPr>
            <p:blipFill>
              <a:blip r:embed="rId23"/>
              <a:stretch>
                <a:fillRect/>
              </a:stretch>
            </p:blipFill>
            <p:spPr>
              <a:xfrm>
                <a:off x="7033069" y="4388719"/>
                <a:ext cx="28080" cy="568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5" name="Encre 14">
                <a:extLst>
                  <a:ext uri="{FF2B5EF4-FFF2-40B4-BE49-F238E27FC236}">
                    <a16:creationId xmlns:a16="http://schemas.microsoft.com/office/drawing/2014/main" id="{542D02C9-FEED-C1FE-FA1D-4B0D2EDF69A7}"/>
                  </a:ext>
                </a:extLst>
              </p14:cNvPr>
              <p14:cNvContentPartPr/>
              <p14:nvPr/>
            </p14:nvContentPartPr>
            <p14:xfrm>
              <a:off x="7192909" y="4357759"/>
              <a:ext cx="14040" cy="72000"/>
            </p14:xfrm>
          </p:contentPart>
        </mc:Choice>
        <mc:Fallback xmlns="">
          <p:pic>
            <p:nvPicPr>
              <p:cNvPr id="15" name="Encre 14">
                <a:extLst>
                  <a:ext uri="{FF2B5EF4-FFF2-40B4-BE49-F238E27FC236}">
                    <a16:creationId xmlns:a16="http://schemas.microsoft.com/office/drawing/2014/main" id="{542D02C9-FEED-C1FE-FA1D-4B0D2EDF69A7}"/>
                  </a:ext>
                </a:extLst>
              </p:cNvPr>
              <p:cNvPicPr/>
              <p:nvPr/>
            </p:nvPicPr>
            <p:blipFill>
              <a:blip r:embed="rId25"/>
              <a:stretch>
                <a:fillRect/>
              </a:stretch>
            </p:blipFill>
            <p:spPr>
              <a:xfrm>
                <a:off x="7188589" y="4353439"/>
                <a:ext cx="2268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6" name="Encre 15">
                <a:extLst>
                  <a:ext uri="{FF2B5EF4-FFF2-40B4-BE49-F238E27FC236}">
                    <a16:creationId xmlns:a16="http://schemas.microsoft.com/office/drawing/2014/main" id="{7A4CA39F-7E33-A899-C42E-AA1C35341A29}"/>
                  </a:ext>
                </a:extLst>
              </p14:cNvPr>
              <p14:cNvContentPartPr/>
              <p14:nvPr/>
            </p14:nvContentPartPr>
            <p14:xfrm>
              <a:off x="6725629" y="2823439"/>
              <a:ext cx="16920" cy="68040"/>
            </p14:xfrm>
          </p:contentPart>
        </mc:Choice>
        <mc:Fallback xmlns="">
          <p:pic>
            <p:nvPicPr>
              <p:cNvPr id="16" name="Encre 15">
                <a:extLst>
                  <a:ext uri="{FF2B5EF4-FFF2-40B4-BE49-F238E27FC236}">
                    <a16:creationId xmlns:a16="http://schemas.microsoft.com/office/drawing/2014/main" id="{7A4CA39F-7E33-A899-C42E-AA1C35341A29}"/>
                  </a:ext>
                </a:extLst>
              </p:cNvPr>
              <p:cNvPicPr/>
              <p:nvPr/>
            </p:nvPicPr>
            <p:blipFill>
              <a:blip r:embed="rId27"/>
              <a:stretch>
                <a:fillRect/>
              </a:stretch>
            </p:blipFill>
            <p:spPr>
              <a:xfrm>
                <a:off x="6721309" y="2819119"/>
                <a:ext cx="25560" cy="766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7" name="Encre 16">
                <a:extLst>
                  <a:ext uri="{FF2B5EF4-FFF2-40B4-BE49-F238E27FC236}">
                    <a16:creationId xmlns:a16="http://schemas.microsoft.com/office/drawing/2014/main" id="{7864941D-9F2B-D6A4-B7DE-574B672CD1F8}"/>
                  </a:ext>
                </a:extLst>
              </p14:cNvPr>
              <p14:cNvContentPartPr/>
              <p14:nvPr/>
            </p14:nvContentPartPr>
            <p14:xfrm>
              <a:off x="6718069" y="2816599"/>
              <a:ext cx="14760" cy="71640"/>
            </p14:xfrm>
          </p:contentPart>
        </mc:Choice>
        <mc:Fallback xmlns="">
          <p:pic>
            <p:nvPicPr>
              <p:cNvPr id="17" name="Encre 16">
                <a:extLst>
                  <a:ext uri="{FF2B5EF4-FFF2-40B4-BE49-F238E27FC236}">
                    <a16:creationId xmlns:a16="http://schemas.microsoft.com/office/drawing/2014/main" id="{7864941D-9F2B-D6A4-B7DE-574B672CD1F8}"/>
                  </a:ext>
                </a:extLst>
              </p:cNvPr>
              <p:cNvPicPr/>
              <p:nvPr/>
            </p:nvPicPr>
            <p:blipFill>
              <a:blip r:embed="rId29"/>
              <a:stretch>
                <a:fillRect/>
              </a:stretch>
            </p:blipFill>
            <p:spPr>
              <a:xfrm>
                <a:off x="6713749" y="2812279"/>
                <a:ext cx="23400" cy="80280"/>
              </a:xfrm>
              <a:prstGeom prst="rect">
                <a:avLst/>
              </a:prstGeom>
            </p:spPr>
          </p:pic>
        </mc:Fallback>
      </mc:AlternateContent>
      <p:grpSp>
        <p:nvGrpSpPr>
          <p:cNvPr id="21" name="Groupe 20">
            <a:extLst>
              <a:ext uri="{FF2B5EF4-FFF2-40B4-BE49-F238E27FC236}">
                <a16:creationId xmlns:a16="http://schemas.microsoft.com/office/drawing/2014/main" id="{F14AB470-1A68-5E13-58E5-C31F37190698}"/>
              </a:ext>
            </a:extLst>
          </p:cNvPr>
          <p:cNvGrpSpPr/>
          <p:nvPr/>
        </p:nvGrpSpPr>
        <p:grpSpPr>
          <a:xfrm>
            <a:off x="7008589" y="2773759"/>
            <a:ext cx="77400" cy="81000"/>
            <a:chOff x="7008589" y="2773759"/>
            <a:chExt cx="77400" cy="81000"/>
          </a:xfrm>
        </p:grpSpPr>
        <mc:AlternateContent xmlns:mc="http://schemas.openxmlformats.org/markup-compatibility/2006" xmlns:p14="http://schemas.microsoft.com/office/powerpoint/2010/main">
          <mc:Choice Requires="p14">
            <p:contentPart p14:bwMode="auto" r:id="rId30">
              <p14:nvContentPartPr>
                <p14:cNvPr id="18" name="Encre 17">
                  <a:extLst>
                    <a:ext uri="{FF2B5EF4-FFF2-40B4-BE49-F238E27FC236}">
                      <a16:creationId xmlns:a16="http://schemas.microsoft.com/office/drawing/2014/main" id="{83E8D7A5-6CD5-B485-527F-157AC9FB9E80}"/>
                    </a:ext>
                  </a:extLst>
                </p14:cNvPr>
                <p14:cNvContentPartPr/>
                <p14:nvPr/>
              </p14:nvContentPartPr>
              <p14:xfrm>
                <a:off x="7008589" y="2837119"/>
                <a:ext cx="360" cy="360"/>
              </p14:xfrm>
            </p:contentPart>
          </mc:Choice>
          <mc:Fallback xmlns="">
            <p:pic>
              <p:nvPicPr>
                <p:cNvPr id="18" name="Encre 17">
                  <a:extLst>
                    <a:ext uri="{FF2B5EF4-FFF2-40B4-BE49-F238E27FC236}">
                      <a16:creationId xmlns:a16="http://schemas.microsoft.com/office/drawing/2014/main" id="{83E8D7A5-6CD5-B485-527F-157AC9FB9E80}"/>
                    </a:ext>
                  </a:extLst>
                </p:cNvPr>
                <p:cNvPicPr/>
                <p:nvPr/>
              </p:nvPicPr>
              <p:blipFill>
                <a:blip r:embed="rId31"/>
                <a:stretch>
                  <a:fillRect/>
                </a:stretch>
              </p:blipFill>
              <p:spPr>
                <a:xfrm>
                  <a:off x="7004269" y="2832799"/>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9" name="Encre 18">
                  <a:extLst>
                    <a:ext uri="{FF2B5EF4-FFF2-40B4-BE49-F238E27FC236}">
                      <a16:creationId xmlns:a16="http://schemas.microsoft.com/office/drawing/2014/main" id="{5DFC24F0-3AD7-FE4B-F6B5-817F7F4F8184}"/>
                    </a:ext>
                  </a:extLst>
                </p14:cNvPr>
                <p14:cNvContentPartPr/>
                <p14:nvPr/>
              </p14:nvContentPartPr>
              <p14:xfrm>
                <a:off x="7008589" y="2773759"/>
                <a:ext cx="77400" cy="81000"/>
              </p14:xfrm>
            </p:contentPart>
          </mc:Choice>
          <mc:Fallback xmlns="">
            <p:pic>
              <p:nvPicPr>
                <p:cNvPr id="19" name="Encre 18">
                  <a:extLst>
                    <a:ext uri="{FF2B5EF4-FFF2-40B4-BE49-F238E27FC236}">
                      <a16:creationId xmlns:a16="http://schemas.microsoft.com/office/drawing/2014/main" id="{5DFC24F0-3AD7-FE4B-F6B5-817F7F4F8184}"/>
                    </a:ext>
                  </a:extLst>
                </p:cNvPr>
                <p:cNvPicPr/>
                <p:nvPr/>
              </p:nvPicPr>
              <p:blipFill>
                <a:blip r:embed="rId33"/>
                <a:stretch>
                  <a:fillRect/>
                </a:stretch>
              </p:blipFill>
              <p:spPr>
                <a:xfrm>
                  <a:off x="7004269" y="2769439"/>
                  <a:ext cx="86040" cy="89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4">
            <p14:nvContentPartPr>
              <p14:cNvPr id="20" name="Encre 19">
                <a:extLst>
                  <a:ext uri="{FF2B5EF4-FFF2-40B4-BE49-F238E27FC236}">
                    <a16:creationId xmlns:a16="http://schemas.microsoft.com/office/drawing/2014/main" id="{AA987A1C-C6AA-05E4-DAB5-5904FDEDFD3B}"/>
                  </a:ext>
                </a:extLst>
              </p14:cNvPr>
              <p14:cNvContentPartPr/>
              <p14:nvPr/>
            </p14:nvContentPartPr>
            <p14:xfrm>
              <a:off x="7232869" y="2748199"/>
              <a:ext cx="16560" cy="51840"/>
            </p14:xfrm>
          </p:contentPart>
        </mc:Choice>
        <mc:Fallback xmlns="">
          <p:pic>
            <p:nvPicPr>
              <p:cNvPr id="20" name="Encre 19">
                <a:extLst>
                  <a:ext uri="{FF2B5EF4-FFF2-40B4-BE49-F238E27FC236}">
                    <a16:creationId xmlns:a16="http://schemas.microsoft.com/office/drawing/2014/main" id="{AA987A1C-C6AA-05E4-DAB5-5904FDEDFD3B}"/>
                  </a:ext>
                </a:extLst>
              </p:cNvPr>
              <p:cNvPicPr/>
              <p:nvPr/>
            </p:nvPicPr>
            <p:blipFill>
              <a:blip r:embed="rId35"/>
              <a:stretch>
                <a:fillRect/>
              </a:stretch>
            </p:blipFill>
            <p:spPr>
              <a:xfrm>
                <a:off x="7228549" y="2743879"/>
                <a:ext cx="25200" cy="60480"/>
              </a:xfrm>
              <a:prstGeom prst="rect">
                <a:avLst/>
              </a:prstGeom>
            </p:spPr>
          </p:pic>
        </mc:Fallback>
      </mc:AlternateContent>
      <p:grpSp>
        <p:nvGrpSpPr>
          <p:cNvPr id="25" name="Groupe 24">
            <a:extLst>
              <a:ext uri="{FF2B5EF4-FFF2-40B4-BE49-F238E27FC236}">
                <a16:creationId xmlns:a16="http://schemas.microsoft.com/office/drawing/2014/main" id="{C5DDF841-A30A-2CD5-59CB-28C184D1F668}"/>
              </a:ext>
            </a:extLst>
          </p:cNvPr>
          <p:cNvGrpSpPr/>
          <p:nvPr/>
        </p:nvGrpSpPr>
        <p:grpSpPr>
          <a:xfrm>
            <a:off x="6178789" y="4407439"/>
            <a:ext cx="40320" cy="110160"/>
            <a:chOff x="6178789" y="4407439"/>
            <a:chExt cx="40320" cy="110160"/>
          </a:xfrm>
        </p:grpSpPr>
        <mc:AlternateContent xmlns:mc="http://schemas.openxmlformats.org/markup-compatibility/2006" xmlns:p14="http://schemas.microsoft.com/office/powerpoint/2010/main">
          <mc:Choice Requires="p14">
            <p:contentPart p14:bwMode="auto" r:id="rId36">
              <p14:nvContentPartPr>
                <p14:cNvPr id="22" name="Encre 21">
                  <a:extLst>
                    <a:ext uri="{FF2B5EF4-FFF2-40B4-BE49-F238E27FC236}">
                      <a16:creationId xmlns:a16="http://schemas.microsoft.com/office/drawing/2014/main" id="{E0B3DFE4-DBDD-194B-704B-29961122AB01}"/>
                    </a:ext>
                  </a:extLst>
                </p14:cNvPr>
                <p14:cNvContentPartPr/>
                <p14:nvPr/>
              </p14:nvContentPartPr>
              <p14:xfrm>
                <a:off x="6206869" y="4430119"/>
                <a:ext cx="360" cy="360"/>
              </p14:xfrm>
            </p:contentPart>
          </mc:Choice>
          <mc:Fallback xmlns="">
            <p:pic>
              <p:nvPicPr>
                <p:cNvPr id="22" name="Encre 21">
                  <a:extLst>
                    <a:ext uri="{FF2B5EF4-FFF2-40B4-BE49-F238E27FC236}">
                      <a16:creationId xmlns:a16="http://schemas.microsoft.com/office/drawing/2014/main" id="{E0B3DFE4-DBDD-194B-704B-29961122AB01}"/>
                    </a:ext>
                  </a:extLst>
                </p:cNvPr>
                <p:cNvPicPr/>
                <p:nvPr/>
              </p:nvPicPr>
              <p:blipFill>
                <a:blip r:embed="rId31"/>
                <a:stretch>
                  <a:fillRect/>
                </a:stretch>
              </p:blipFill>
              <p:spPr>
                <a:xfrm>
                  <a:off x="6202549" y="4425799"/>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3" name="Encre 22">
                  <a:extLst>
                    <a:ext uri="{FF2B5EF4-FFF2-40B4-BE49-F238E27FC236}">
                      <a16:creationId xmlns:a16="http://schemas.microsoft.com/office/drawing/2014/main" id="{ADFC9451-4DD0-3422-614C-B54481B1850C}"/>
                    </a:ext>
                  </a:extLst>
                </p14:cNvPr>
                <p14:cNvContentPartPr/>
                <p14:nvPr/>
              </p14:nvContentPartPr>
              <p14:xfrm>
                <a:off x="6178789" y="4407439"/>
                <a:ext cx="40320" cy="110160"/>
              </p14:xfrm>
            </p:contentPart>
          </mc:Choice>
          <mc:Fallback xmlns="">
            <p:pic>
              <p:nvPicPr>
                <p:cNvPr id="23" name="Encre 22">
                  <a:extLst>
                    <a:ext uri="{FF2B5EF4-FFF2-40B4-BE49-F238E27FC236}">
                      <a16:creationId xmlns:a16="http://schemas.microsoft.com/office/drawing/2014/main" id="{ADFC9451-4DD0-3422-614C-B54481B1850C}"/>
                    </a:ext>
                  </a:extLst>
                </p:cNvPr>
                <p:cNvPicPr/>
                <p:nvPr/>
              </p:nvPicPr>
              <p:blipFill>
                <a:blip r:embed="rId38"/>
                <a:stretch>
                  <a:fillRect/>
                </a:stretch>
              </p:blipFill>
              <p:spPr>
                <a:xfrm>
                  <a:off x="6174469" y="4403119"/>
                  <a:ext cx="48960" cy="1188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9">
            <p14:nvContentPartPr>
              <p14:cNvPr id="24" name="Encre 23">
                <a:extLst>
                  <a:ext uri="{FF2B5EF4-FFF2-40B4-BE49-F238E27FC236}">
                    <a16:creationId xmlns:a16="http://schemas.microsoft.com/office/drawing/2014/main" id="{9451F69A-320D-C6C8-0E54-522ECA540AE8}"/>
                  </a:ext>
                </a:extLst>
              </p14:cNvPr>
              <p14:cNvContentPartPr/>
              <p14:nvPr/>
            </p14:nvContentPartPr>
            <p14:xfrm>
              <a:off x="6344749" y="4391239"/>
              <a:ext cx="20520" cy="92520"/>
            </p14:xfrm>
          </p:contentPart>
        </mc:Choice>
        <mc:Fallback xmlns="">
          <p:pic>
            <p:nvPicPr>
              <p:cNvPr id="24" name="Encre 23">
                <a:extLst>
                  <a:ext uri="{FF2B5EF4-FFF2-40B4-BE49-F238E27FC236}">
                    <a16:creationId xmlns:a16="http://schemas.microsoft.com/office/drawing/2014/main" id="{9451F69A-320D-C6C8-0E54-522ECA540AE8}"/>
                  </a:ext>
                </a:extLst>
              </p:cNvPr>
              <p:cNvPicPr/>
              <p:nvPr/>
            </p:nvPicPr>
            <p:blipFill>
              <a:blip r:embed="rId40"/>
              <a:stretch>
                <a:fillRect/>
              </a:stretch>
            </p:blipFill>
            <p:spPr>
              <a:xfrm>
                <a:off x="6340429" y="4386919"/>
                <a:ext cx="29160" cy="1011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6" name="Encre 25">
                <a:extLst>
                  <a:ext uri="{FF2B5EF4-FFF2-40B4-BE49-F238E27FC236}">
                    <a16:creationId xmlns:a16="http://schemas.microsoft.com/office/drawing/2014/main" id="{902E454E-A0E4-1913-DEBA-3A6DCE2C8A10}"/>
                  </a:ext>
                </a:extLst>
              </p14:cNvPr>
              <p14:cNvContentPartPr/>
              <p14:nvPr/>
            </p14:nvContentPartPr>
            <p14:xfrm>
              <a:off x="6545269" y="4384399"/>
              <a:ext cx="20520" cy="89280"/>
            </p14:xfrm>
          </p:contentPart>
        </mc:Choice>
        <mc:Fallback xmlns="">
          <p:pic>
            <p:nvPicPr>
              <p:cNvPr id="26" name="Encre 25">
                <a:extLst>
                  <a:ext uri="{FF2B5EF4-FFF2-40B4-BE49-F238E27FC236}">
                    <a16:creationId xmlns:a16="http://schemas.microsoft.com/office/drawing/2014/main" id="{902E454E-A0E4-1913-DEBA-3A6DCE2C8A10}"/>
                  </a:ext>
                </a:extLst>
              </p:cNvPr>
              <p:cNvPicPr/>
              <p:nvPr/>
            </p:nvPicPr>
            <p:blipFill>
              <a:blip r:embed="rId42"/>
              <a:stretch>
                <a:fillRect/>
              </a:stretch>
            </p:blipFill>
            <p:spPr>
              <a:xfrm>
                <a:off x="6540949" y="4380079"/>
                <a:ext cx="29160" cy="9792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7" name="Encre 26">
                <a:extLst>
                  <a:ext uri="{FF2B5EF4-FFF2-40B4-BE49-F238E27FC236}">
                    <a16:creationId xmlns:a16="http://schemas.microsoft.com/office/drawing/2014/main" id="{8D642048-2789-1834-58D5-DABF10B25C0E}"/>
                  </a:ext>
                </a:extLst>
              </p14:cNvPr>
              <p14:cNvContentPartPr/>
              <p14:nvPr/>
            </p14:nvContentPartPr>
            <p14:xfrm>
              <a:off x="6679909" y="4358839"/>
              <a:ext cx="25200" cy="104400"/>
            </p14:xfrm>
          </p:contentPart>
        </mc:Choice>
        <mc:Fallback xmlns="">
          <p:pic>
            <p:nvPicPr>
              <p:cNvPr id="27" name="Encre 26">
                <a:extLst>
                  <a:ext uri="{FF2B5EF4-FFF2-40B4-BE49-F238E27FC236}">
                    <a16:creationId xmlns:a16="http://schemas.microsoft.com/office/drawing/2014/main" id="{8D642048-2789-1834-58D5-DABF10B25C0E}"/>
                  </a:ext>
                </a:extLst>
              </p:cNvPr>
              <p:cNvPicPr/>
              <p:nvPr/>
            </p:nvPicPr>
            <p:blipFill>
              <a:blip r:embed="rId44"/>
              <a:stretch>
                <a:fillRect/>
              </a:stretch>
            </p:blipFill>
            <p:spPr>
              <a:xfrm>
                <a:off x="6675589" y="4354519"/>
                <a:ext cx="33840" cy="11304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28" name="Encre 27">
                <a:extLst>
                  <a:ext uri="{FF2B5EF4-FFF2-40B4-BE49-F238E27FC236}">
                    <a16:creationId xmlns:a16="http://schemas.microsoft.com/office/drawing/2014/main" id="{656ABDD5-375C-C362-2761-BEA840FE48E4}"/>
                  </a:ext>
                </a:extLst>
              </p14:cNvPr>
              <p14:cNvContentPartPr/>
              <p14:nvPr/>
            </p14:nvContentPartPr>
            <p14:xfrm>
              <a:off x="6891229" y="4365679"/>
              <a:ext cx="26280" cy="78840"/>
            </p14:xfrm>
          </p:contentPart>
        </mc:Choice>
        <mc:Fallback xmlns="">
          <p:pic>
            <p:nvPicPr>
              <p:cNvPr id="28" name="Encre 27">
                <a:extLst>
                  <a:ext uri="{FF2B5EF4-FFF2-40B4-BE49-F238E27FC236}">
                    <a16:creationId xmlns:a16="http://schemas.microsoft.com/office/drawing/2014/main" id="{656ABDD5-375C-C362-2761-BEA840FE48E4}"/>
                  </a:ext>
                </a:extLst>
              </p:cNvPr>
              <p:cNvPicPr/>
              <p:nvPr/>
            </p:nvPicPr>
            <p:blipFill>
              <a:blip r:embed="rId46"/>
              <a:stretch>
                <a:fillRect/>
              </a:stretch>
            </p:blipFill>
            <p:spPr>
              <a:xfrm>
                <a:off x="6886909" y="4361359"/>
                <a:ext cx="34920" cy="8748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29" name="Encre 28">
                <a:extLst>
                  <a:ext uri="{FF2B5EF4-FFF2-40B4-BE49-F238E27FC236}">
                    <a16:creationId xmlns:a16="http://schemas.microsoft.com/office/drawing/2014/main" id="{5B3A07B6-BB0D-6BE9-1B7A-CA192ADA857F}"/>
                  </a:ext>
                </a:extLst>
              </p14:cNvPr>
              <p14:cNvContentPartPr/>
              <p14:nvPr/>
            </p14:nvContentPartPr>
            <p14:xfrm>
              <a:off x="7038829" y="4354879"/>
              <a:ext cx="25920" cy="82080"/>
            </p14:xfrm>
          </p:contentPart>
        </mc:Choice>
        <mc:Fallback xmlns="">
          <p:pic>
            <p:nvPicPr>
              <p:cNvPr id="29" name="Encre 28">
                <a:extLst>
                  <a:ext uri="{FF2B5EF4-FFF2-40B4-BE49-F238E27FC236}">
                    <a16:creationId xmlns:a16="http://schemas.microsoft.com/office/drawing/2014/main" id="{5B3A07B6-BB0D-6BE9-1B7A-CA192ADA857F}"/>
                  </a:ext>
                </a:extLst>
              </p:cNvPr>
              <p:cNvPicPr/>
              <p:nvPr/>
            </p:nvPicPr>
            <p:blipFill>
              <a:blip r:embed="rId48"/>
              <a:stretch>
                <a:fillRect/>
              </a:stretch>
            </p:blipFill>
            <p:spPr>
              <a:xfrm>
                <a:off x="7034509" y="4350559"/>
                <a:ext cx="34560" cy="9072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0" name="Encre 29">
                <a:extLst>
                  <a:ext uri="{FF2B5EF4-FFF2-40B4-BE49-F238E27FC236}">
                    <a16:creationId xmlns:a16="http://schemas.microsoft.com/office/drawing/2014/main" id="{D28B899D-A6E7-2980-0F5B-C304AF43C0AE}"/>
                  </a:ext>
                </a:extLst>
              </p14:cNvPr>
              <p14:cNvContentPartPr/>
              <p14:nvPr/>
            </p14:nvContentPartPr>
            <p14:xfrm>
              <a:off x="7197949" y="4333639"/>
              <a:ext cx="15840" cy="75960"/>
            </p14:xfrm>
          </p:contentPart>
        </mc:Choice>
        <mc:Fallback xmlns="">
          <p:pic>
            <p:nvPicPr>
              <p:cNvPr id="30" name="Encre 29">
                <a:extLst>
                  <a:ext uri="{FF2B5EF4-FFF2-40B4-BE49-F238E27FC236}">
                    <a16:creationId xmlns:a16="http://schemas.microsoft.com/office/drawing/2014/main" id="{D28B899D-A6E7-2980-0F5B-C304AF43C0AE}"/>
                  </a:ext>
                </a:extLst>
              </p:cNvPr>
              <p:cNvPicPr/>
              <p:nvPr/>
            </p:nvPicPr>
            <p:blipFill>
              <a:blip r:embed="rId50"/>
              <a:stretch>
                <a:fillRect/>
              </a:stretch>
            </p:blipFill>
            <p:spPr>
              <a:xfrm>
                <a:off x="7193629" y="4329319"/>
                <a:ext cx="24480" cy="8460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1" name="Encre 30">
                <a:extLst>
                  <a:ext uri="{FF2B5EF4-FFF2-40B4-BE49-F238E27FC236}">
                    <a16:creationId xmlns:a16="http://schemas.microsoft.com/office/drawing/2014/main" id="{8A346ED0-3F8C-89F8-E297-ED11AB1973AF}"/>
                  </a:ext>
                </a:extLst>
              </p14:cNvPr>
              <p14:cNvContentPartPr/>
              <p14:nvPr/>
            </p14:nvContentPartPr>
            <p14:xfrm>
              <a:off x="6268429" y="3561439"/>
              <a:ext cx="45720" cy="74160"/>
            </p14:xfrm>
          </p:contentPart>
        </mc:Choice>
        <mc:Fallback xmlns="">
          <p:pic>
            <p:nvPicPr>
              <p:cNvPr id="31" name="Encre 30">
                <a:extLst>
                  <a:ext uri="{FF2B5EF4-FFF2-40B4-BE49-F238E27FC236}">
                    <a16:creationId xmlns:a16="http://schemas.microsoft.com/office/drawing/2014/main" id="{8A346ED0-3F8C-89F8-E297-ED11AB1973AF}"/>
                  </a:ext>
                </a:extLst>
              </p:cNvPr>
              <p:cNvPicPr/>
              <p:nvPr/>
            </p:nvPicPr>
            <p:blipFill>
              <a:blip r:embed="rId52"/>
              <a:stretch>
                <a:fillRect/>
              </a:stretch>
            </p:blipFill>
            <p:spPr>
              <a:xfrm>
                <a:off x="6264109" y="3557119"/>
                <a:ext cx="54360" cy="828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2" name="Encre 31">
                <a:extLst>
                  <a:ext uri="{FF2B5EF4-FFF2-40B4-BE49-F238E27FC236}">
                    <a16:creationId xmlns:a16="http://schemas.microsoft.com/office/drawing/2014/main" id="{556DA144-A90E-8519-A2B4-F46E1C9FF94A}"/>
                  </a:ext>
                </a:extLst>
              </p14:cNvPr>
              <p14:cNvContentPartPr/>
              <p14:nvPr/>
            </p14:nvContentPartPr>
            <p14:xfrm>
              <a:off x="6270229" y="3712279"/>
              <a:ext cx="51120" cy="47160"/>
            </p14:xfrm>
          </p:contentPart>
        </mc:Choice>
        <mc:Fallback xmlns="">
          <p:pic>
            <p:nvPicPr>
              <p:cNvPr id="32" name="Encre 31">
                <a:extLst>
                  <a:ext uri="{FF2B5EF4-FFF2-40B4-BE49-F238E27FC236}">
                    <a16:creationId xmlns:a16="http://schemas.microsoft.com/office/drawing/2014/main" id="{556DA144-A90E-8519-A2B4-F46E1C9FF94A}"/>
                  </a:ext>
                </a:extLst>
              </p:cNvPr>
              <p:cNvPicPr/>
              <p:nvPr/>
            </p:nvPicPr>
            <p:blipFill>
              <a:blip r:embed="rId54"/>
              <a:stretch>
                <a:fillRect/>
              </a:stretch>
            </p:blipFill>
            <p:spPr>
              <a:xfrm>
                <a:off x="6265909" y="3707959"/>
                <a:ext cx="59760" cy="558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3" name="Encre 32">
                <a:extLst>
                  <a:ext uri="{FF2B5EF4-FFF2-40B4-BE49-F238E27FC236}">
                    <a16:creationId xmlns:a16="http://schemas.microsoft.com/office/drawing/2014/main" id="{09CB6C70-9C98-AD67-FA54-6660CF03B222}"/>
                  </a:ext>
                </a:extLst>
              </p14:cNvPr>
              <p14:cNvContentPartPr/>
              <p14:nvPr/>
            </p14:nvContentPartPr>
            <p14:xfrm>
              <a:off x="6276349" y="3876439"/>
              <a:ext cx="8640" cy="39240"/>
            </p14:xfrm>
          </p:contentPart>
        </mc:Choice>
        <mc:Fallback xmlns="">
          <p:pic>
            <p:nvPicPr>
              <p:cNvPr id="33" name="Encre 32">
                <a:extLst>
                  <a:ext uri="{FF2B5EF4-FFF2-40B4-BE49-F238E27FC236}">
                    <a16:creationId xmlns:a16="http://schemas.microsoft.com/office/drawing/2014/main" id="{09CB6C70-9C98-AD67-FA54-6660CF03B222}"/>
                  </a:ext>
                </a:extLst>
              </p:cNvPr>
              <p:cNvPicPr/>
              <p:nvPr/>
            </p:nvPicPr>
            <p:blipFill>
              <a:blip r:embed="rId56"/>
              <a:stretch>
                <a:fillRect/>
              </a:stretch>
            </p:blipFill>
            <p:spPr>
              <a:xfrm>
                <a:off x="6272029" y="3872119"/>
                <a:ext cx="17280" cy="4788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34" name="Encre 33">
                <a:extLst>
                  <a:ext uri="{FF2B5EF4-FFF2-40B4-BE49-F238E27FC236}">
                    <a16:creationId xmlns:a16="http://schemas.microsoft.com/office/drawing/2014/main" id="{3C0239FD-7504-BDA6-B2A3-8E757D38B898}"/>
                  </a:ext>
                </a:extLst>
              </p14:cNvPr>
              <p14:cNvContentPartPr/>
              <p14:nvPr/>
            </p14:nvContentPartPr>
            <p14:xfrm>
              <a:off x="6985189" y="4460719"/>
              <a:ext cx="88560" cy="121320"/>
            </p14:xfrm>
          </p:contentPart>
        </mc:Choice>
        <mc:Fallback xmlns="">
          <p:pic>
            <p:nvPicPr>
              <p:cNvPr id="34" name="Encre 33">
                <a:extLst>
                  <a:ext uri="{FF2B5EF4-FFF2-40B4-BE49-F238E27FC236}">
                    <a16:creationId xmlns:a16="http://schemas.microsoft.com/office/drawing/2014/main" id="{3C0239FD-7504-BDA6-B2A3-8E757D38B898}"/>
                  </a:ext>
                </a:extLst>
              </p:cNvPr>
              <p:cNvPicPr/>
              <p:nvPr/>
            </p:nvPicPr>
            <p:blipFill>
              <a:blip r:embed="rId58"/>
              <a:stretch>
                <a:fillRect/>
              </a:stretch>
            </p:blipFill>
            <p:spPr>
              <a:xfrm>
                <a:off x="6980869" y="4456399"/>
                <a:ext cx="97200" cy="12996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35" name="Encre 34">
                <a:extLst>
                  <a:ext uri="{FF2B5EF4-FFF2-40B4-BE49-F238E27FC236}">
                    <a16:creationId xmlns:a16="http://schemas.microsoft.com/office/drawing/2014/main" id="{66976796-DC3B-C9C0-7D2C-C057F88C1915}"/>
                  </a:ext>
                </a:extLst>
              </p14:cNvPr>
              <p14:cNvContentPartPr/>
              <p14:nvPr/>
            </p14:nvContentPartPr>
            <p14:xfrm>
              <a:off x="7183189" y="4519759"/>
              <a:ext cx="16200" cy="37080"/>
            </p14:xfrm>
          </p:contentPart>
        </mc:Choice>
        <mc:Fallback xmlns="">
          <p:pic>
            <p:nvPicPr>
              <p:cNvPr id="35" name="Encre 34">
                <a:extLst>
                  <a:ext uri="{FF2B5EF4-FFF2-40B4-BE49-F238E27FC236}">
                    <a16:creationId xmlns:a16="http://schemas.microsoft.com/office/drawing/2014/main" id="{66976796-DC3B-C9C0-7D2C-C057F88C1915}"/>
                  </a:ext>
                </a:extLst>
              </p:cNvPr>
              <p:cNvPicPr/>
              <p:nvPr/>
            </p:nvPicPr>
            <p:blipFill>
              <a:blip r:embed="rId60"/>
              <a:stretch>
                <a:fillRect/>
              </a:stretch>
            </p:blipFill>
            <p:spPr>
              <a:xfrm>
                <a:off x="7178869" y="4515439"/>
                <a:ext cx="24840" cy="4572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36" name="Encre 35">
                <a:extLst>
                  <a:ext uri="{FF2B5EF4-FFF2-40B4-BE49-F238E27FC236}">
                    <a16:creationId xmlns:a16="http://schemas.microsoft.com/office/drawing/2014/main" id="{938FB263-9E70-C052-0F69-823D0322B9B1}"/>
                  </a:ext>
                </a:extLst>
              </p14:cNvPr>
              <p14:cNvContentPartPr/>
              <p14:nvPr/>
            </p14:nvContentPartPr>
            <p14:xfrm>
              <a:off x="6903109" y="4537399"/>
              <a:ext cx="4680" cy="38520"/>
            </p14:xfrm>
          </p:contentPart>
        </mc:Choice>
        <mc:Fallback xmlns="">
          <p:pic>
            <p:nvPicPr>
              <p:cNvPr id="36" name="Encre 35">
                <a:extLst>
                  <a:ext uri="{FF2B5EF4-FFF2-40B4-BE49-F238E27FC236}">
                    <a16:creationId xmlns:a16="http://schemas.microsoft.com/office/drawing/2014/main" id="{938FB263-9E70-C052-0F69-823D0322B9B1}"/>
                  </a:ext>
                </a:extLst>
              </p:cNvPr>
              <p:cNvPicPr/>
              <p:nvPr/>
            </p:nvPicPr>
            <p:blipFill>
              <a:blip r:embed="rId62"/>
              <a:stretch>
                <a:fillRect/>
              </a:stretch>
            </p:blipFill>
            <p:spPr>
              <a:xfrm>
                <a:off x="6898789" y="4533079"/>
                <a:ext cx="1332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37" name="Encre 36">
                <a:extLst>
                  <a:ext uri="{FF2B5EF4-FFF2-40B4-BE49-F238E27FC236}">
                    <a16:creationId xmlns:a16="http://schemas.microsoft.com/office/drawing/2014/main" id="{A41A1A5B-C9FC-B479-FBF7-F3F9EB1AF5C7}"/>
                  </a:ext>
                </a:extLst>
              </p14:cNvPr>
              <p14:cNvContentPartPr/>
              <p14:nvPr/>
            </p14:nvContentPartPr>
            <p14:xfrm>
              <a:off x="6691429" y="4529119"/>
              <a:ext cx="360" cy="48240"/>
            </p14:xfrm>
          </p:contentPart>
        </mc:Choice>
        <mc:Fallback xmlns="">
          <p:pic>
            <p:nvPicPr>
              <p:cNvPr id="37" name="Encre 36">
                <a:extLst>
                  <a:ext uri="{FF2B5EF4-FFF2-40B4-BE49-F238E27FC236}">
                    <a16:creationId xmlns:a16="http://schemas.microsoft.com/office/drawing/2014/main" id="{A41A1A5B-C9FC-B479-FBF7-F3F9EB1AF5C7}"/>
                  </a:ext>
                </a:extLst>
              </p:cNvPr>
              <p:cNvPicPr/>
              <p:nvPr/>
            </p:nvPicPr>
            <p:blipFill>
              <a:blip r:embed="rId64"/>
              <a:stretch>
                <a:fillRect/>
              </a:stretch>
            </p:blipFill>
            <p:spPr>
              <a:xfrm>
                <a:off x="6687109" y="4524799"/>
                <a:ext cx="9000" cy="5688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38" name="Encre 37">
                <a:extLst>
                  <a:ext uri="{FF2B5EF4-FFF2-40B4-BE49-F238E27FC236}">
                    <a16:creationId xmlns:a16="http://schemas.microsoft.com/office/drawing/2014/main" id="{8CB26F6D-CE64-CF42-FA79-A83FAB389792}"/>
                  </a:ext>
                </a:extLst>
              </p14:cNvPr>
              <p14:cNvContentPartPr/>
              <p14:nvPr/>
            </p14:nvContentPartPr>
            <p14:xfrm>
              <a:off x="6531949" y="4522639"/>
              <a:ext cx="6840" cy="51840"/>
            </p14:xfrm>
          </p:contentPart>
        </mc:Choice>
        <mc:Fallback xmlns="">
          <p:pic>
            <p:nvPicPr>
              <p:cNvPr id="38" name="Encre 37">
                <a:extLst>
                  <a:ext uri="{FF2B5EF4-FFF2-40B4-BE49-F238E27FC236}">
                    <a16:creationId xmlns:a16="http://schemas.microsoft.com/office/drawing/2014/main" id="{8CB26F6D-CE64-CF42-FA79-A83FAB389792}"/>
                  </a:ext>
                </a:extLst>
              </p:cNvPr>
              <p:cNvPicPr/>
              <p:nvPr/>
            </p:nvPicPr>
            <p:blipFill>
              <a:blip r:embed="rId66"/>
              <a:stretch>
                <a:fillRect/>
              </a:stretch>
            </p:blipFill>
            <p:spPr>
              <a:xfrm>
                <a:off x="6527629" y="4518319"/>
                <a:ext cx="15480"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39" name="Encre 38">
                <a:extLst>
                  <a:ext uri="{FF2B5EF4-FFF2-40B4-BE49-F238E27FC236}">
                    <a16:creationId xmlns:a16="http://schemas.microsoft.com/office/drawing/2014/main" id="{942B3A75-C244-0997-5B9A-AA7AAA30F1A1}"/>
                  </a:ext>
                </a:extLst>
              </p14:cNvPr>
              <p14:cNvContentPartPr/>
              <p14:nvPr/>
            </p14:nvContentPartPr>
            <p14:xfrm>
              <a:off x="6351949" y="4503919"/>
              <a:ext cx="7920" cy="63360"/>
            </p14:xfrm>
          </p:contentPart>
        </mc:Choice>
        <mc:Fallback xmlns="">
          <p:pic>
            <p:nvPicPr>
              <p:cNvPr id="39" name="Encre 38">
                <a:extLst>
                  <a:ext uri="{FF2B5EF4-FFF2-40B4-BE49-F238E27FC236}">
                    <a16:creationId xmlns:a16="http://schemas.microsoft.com/office/drawing/2014/main" id="{942B3A75-C244-0997-5B9A-AA7AAA30F1A1}"/>
                  </a:ext>
                </a:extLst>
              </p:cNvPr>
              <p:cNvPicPr/>
              <p:nvPr/>
            </p:nvPicPr>
            <p:blipFill>
              <a:blip r:embed="rId68"/>
              <a:stretch>
                <a:fillRect/>
              </a:stretch>
            </p:blipFill>
            <p:spPr>
              <a:xfrm>
                <a:off x="6347629" y="4499599"/>
                <a:ext cx="1656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40" name="Encre 39">
                <a:extLst>
                  <a:ext uri="{FF2B5EF4-FFF2-40B4-BE49-F238E27FC236}">
                    <a16:creationId xmlns:a16="http://schemas.microsoft.com/office/drawing/2014/main" id="{34865FC4-6FFC-6537-6891-BD25CF5B806F}"/>
                  </a:ext>
                </a:extLst>
              </p14:cNvPr>
              <p14:cNvContentPartPr/>
              <p14:nvPr/>
            </p14:nvContentPartPr>
            <p14:xfrm>
              <a:off x="6169069" y="4535599"/>
              <a:ext cx="2160" cy="59760"/>
            </p14:xfrm>
          </p:contentPart>
        </mc:Choice>
        <mc:Fallback xmlns="">
          <p:pic>
            <p:nvPicPr>
              <p:cNvPr id="40" name="Encre 39">
                <a:extLst>
                  <a:ext uri="{FF2B5EF4-FFF2-40B4-BE49-F238E27FC236}">
                    <a16:creationId xmlns:a16="http://schemas.microsoft.com/office/drawing/2014/main" id="{34865FC4-6FFC-6537-6891-BD25CF5B806F}"/>
                  </a:ext>
                </a:extLst>
              </p:cNvPr>
              <p:cNvPicPr/>
              <p:nvPr/>
            </p:nvPicPr>
            <p:blipFill>
              <a:blip r:embed="rId70"/>
              <a:stretch>
                <a:fillRect/>
              </a:stretch>
            </p:blipFill>
            <p:spPr>
              <a:xfrm>
                <a:off x="6164749" y="4531279"/>
                <a:ext cx="10800" cy="68400"/>
              </a:xfrm>
              <a:prstGeom prst="rect">
                <a:avLst/>
              </a:prstGeom>
            </p:spPr>
          </p:pic>
        </mc:Fallback>
      </mc:AlternateContent>
      <p:grpSp>
        <p:nvGrpSpPr>
          <p:cNvPr id="43" name="Groupe 42">
            <a:extLst>
              <a:ext uri="{FF2B5EF4-FFF2-40B4-BE49-F238E27FC236}">
                <a16:creationId xmlns:a16="http://schemas.microsoft.com/office/drawing/2014/main" id="{A3E9B5F7-03F3-F271-649C-430FDF870B4D}"/>
              </a:ext>
            </a:extLst>
          </p:cNvPr>
          <p:cNvGrpSpPr/>
          <p:nvPr/>
        </p:nvGrpSpPr>
        <p:grpSpPr>
          <a:xfrm>
            <a:off x="7698709" y="3514999"/>
            <a:ext cx="5040" cy="3240"/>
            <a:chOff x="7698709" y="3514999"/>
            <a:chExt cx="5040" cy="3240"/>
          </a:xfrm>
        </p:grpSpPr>
        <mc:AlternateContent xmlns:mc="http://schemas.openxmlformats.org/markup-compatibility/2006" xmlns:p14="http://schemas.microsoft.com/office/powerpoint/2010/main">
          <mc:Choice Requires="p14">
            <p:contentPart p14:bwMode="auto" r:id="rId71">
              <p14:nvContentPartPr>
                <p14:cNvPr id="41" name="Encre 40">
                  <a:extLst>
                    <a:ext uri="{FF2B5EF4-FFF2-40B4-BE49-F238E27FC236}">
                      <a16:creationId xmlns:a16="http://schemas.microsoft.com/office/drawing/2014/main" id="{B867D86D-FB68-D834-F5DF-E52511076753}"/>
                    </a:ext>
                  </a:extLst>
                </p14:cNvPr>
                <p14:cNvContentPartPr/>
                <p14:nvPr/>
              </p14:nvContentPartPr>
              <p14:xfrm>
                <a:off x="7703389" y="3514999"/>
                <a:ext cx="360" cy="360"/>
              </p14:xfrm>
            </p:contentPart>
          </mc:Choice>
          <mc:Fallback xmlns="">
            <p:pic>
              <p:nvPicPr>
                <p:cNvPr id="41" name="Encre 40">
                  <a:extLst>
                    <a:ext uri="{FF2B5EF4-FFF2-40B4-BE49-F238E27FC236}">
                      <a16:creationId xmlns:a16="http://schemas.microsoft.com/office/drawing/2014/main" id="{B867D86D-FB68-D834-F5DF-E52511076753}"/>
                    </a:ext>
                  </a:extLst>
                </p:cNvPr>
                <p:cNvPicPr/>
                <p:nvPr/>
              </p:nvPicPr>
              <p:blipFill>
                <a:blip r:embed="rId72"/>
                <a:stretch>
                  <a:fillRect/>
                </a:stretch>
              </p:blipFill>
              <p:spPr>
                <a:xfrm>
                  <a:off x="7699069" y="3510679"/>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42" name="Encre 41">
                  <a:extLst>
                    <a:ext uri="{FF2B5EF4-FFF2-40B4-BE49-F238E27FC236}">
                      <a16:creationId xmlns:a16="http://schemas.microsoft.com/office/drawing/2014/main" id="{1657DA4B-615C-5779-0FD1-4F38FF2064A8}"/>
                    </a:ext>
                  </a:extLst>
                </p14:cNvPr>
                <p14:cNvContentPartPr/>
                <p14:nvPr/>
              </p14:nvContentPartPr>
              <p14:xfrm>
                <a:off x="7698709" y="3514999"/>
                <a:ext cx="5040" cy="3240"/>
              </p14:xfrm>
            </p:contentPart>
          </mc:Choice>
          <mc:Fallback xmlns="">
            <p:pic>
              <p:nvPicPr>
                <p:cNvPr id="42" name="Encre 41">
                  <a:extLst>
                    <a:ext uri="{FF2B5EF4-FFF2-40B4-BE49-F238E27FC236}">
                      <a16:creationId xmlns:a16="http://schemas.microsoft.com/office/drawing/2014/main" id="{1657DA4B-615C-5779-0FD1-4F38FF2064A8}"/>
                    </a:ext>
                  </a:extLst>
                </p:cNvPr>
                <p:cNvPicPr/>
                <p:nvPr/>
              </p:nvPicPr>
              <p:blipFill>
                <a:blip r:embed="rId74"/>
                <a:stretch>
                  <a:fillRect/>
                </a:stretch>
              </p:blipFill>
              <p:spPr>
                <a:xfrm>
                  <a:off x="7694389" y="3510679"/>
                  <a:ext cx="13680" cy="11880"/>
                </a:xfrm>
                <a:prstGeom prst="rect">
                  <a:avLst/>
                </a:prstGeom>
              </p:spPr>
            </p:pic>
          </mc:Fallback>
        </mc:AlternateContent>
      </p:grpSp>
      <p:grpSp>
        <p:nvGrpSpPr>
          <p:cNvPr id="46" name="Groupe 45">
            <a:extLst>
              <a:ext uri="{FF2B5EF4-FFF2-40B4-BE49-F238E27FC236}">
                <a16:creationId xmlns:a16="http://schemas.microsoft.com/office/drawing/2014/main" id="{F94AFACC-E964-FB38-4AC5-F19418021405}"/>
              </a:ext>
            </a:extLst>
          </p:cNvPr>
          <p:cNvGrpSpPr/>
          <p:nvPr/>
        </p:nvGrpSpPr>
        <p:grpSpPr>
          <a:xfrm>
            <a:off x="7681789" y="3738559"/>
            <a:ext cx="5040" cy="4680"/>
            <a:chOff x="7681789" y="3738559"/>
            <a:chExt cx="5040" cy="4680"/>
          </a:xfrm>
        </p:grpSpPr>
        <mc:AlternateContent xmlns:mc="http://schemas.openxmlformats.org/markup-compatibility/2006" xmlns:p14="http://schemas.microsoft.com/office/powerpoint/2010/main">
          <mc:Choice Requires="p14">
            <p:contentPart p14:bwMode="auto" r:id="rId75">
              <p14:nvContentPartPr>
                <p14:cNvPr id="44" name="Encre 43">
                  <a:extLst>
                    <a:ext uri="{FF2B5EF4-FFF2-40B4-BE49-F238E27FC236}">
                      <a16:creationId xmlns:a16="http://schemas.microsoft.com/office/drawing/2014/main" id="{00A1EB63-457F-54F8-A060-2C77ED567923}"/>
                    </a:ext>
                  </a:extLst>
                </p14:cNvPr>
                <p14:cNvContentPartPr/>
                <p14:nvPr/>
              </p14:nvContentPartPr>
              <p14:xfrm>
                <a:off x="7685029" y="3740719"/>
                <a:ext cx="1800" cy="2160"/>
              </p14:xfrm>
            </p:contentPart>
          </mc:Choice>
          <mc:Fallback xmlns="">
            <p:pic>
              <p:nvPicPr>
                <p:cNvPr id="44" name="Encre 43">
                  <a:extLst>
                    <a:ext uri="{FF2B5EF4-FFF2-40B4-BE49-F238E27FC236}">
                      <a16:creationId xmlns:a16="http://schemas.microsoft.com/office/drawing/2014/main" id="{00A1EB63-457F-54F8-A060-2C77ED567923}"/>
                    </a:ext>
                  </a:extLst>
                </p:cNvPr>
                <p:cNvPicPr/>
                <p:nvPr/>
              </p:nvPicPr>
              <p:blipFill>
                <a:blip r:embed="rId76"/>
                <a:stretch>
                  <a:fillRect/>
                </a:stretch>
              </p:blipFill>
              <p:spPr>
                <a:xfrm>
                  <a:off x="7680709" y="3736399"/>
                  <a:ext cx="10440" cy="1080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45" name="Encre 44">
                  <a:extLst>
                    <a:ext uri="{FF2B5EF4-FFF2-40B4-BE49-F238E27FC236}">
                      <a16:creationId xmlns:a16="http://schemas.microsoft.com/office/drawing/2014/main" id="{CC472E1A-35B8-35B3-E623-A963F193EFC0}"/>
                    </a:ext>
                  </a:extLst>
                </p14:cNvPr>
                <p14:cNvContentPartPr/>
                <p14:nvPr/>
              </p14:nvContentPartPr>
              <p14:xfrm>
                <a:off x="7681789" y="3738559"/>
                <a:ext cx="5040" cy="4680"/>
              </p14:xfrm>
            </p:contentPart>
          </mc:Choice>
          <mc:Fallback xmlns="">
            <p:pic>
              <p:nvPicPr>
                <p:cNvPr id="45" name="Encre 44">
                  <a:extLst>
                    <a:ext uri="{FF2B5EF4-FFF2-40B4-BE49-F238E27FC236}">
                      <a16:creationId xmlns:a16="http://schemas.microsoft.com/office/drawing/2014/main" id="{CC472E1A-35B8-35B3-E623-A963F193EFC0}"/>
                    </a:ext>
                  </a:extLst>
                </p:cNvPr>
                <p:cNvPicPr/>
                <p:nvPr/>
              </p:nvPicPr>
              <p:blipFill>
                <a:blip r:embed="rId78"/>
                <a:stretch>
                  <a:fillRect/>
                </a:stretch>
              </p:blipFill>
              <p:spPr>
                <a:xfrm>
                  <a:off x="7677469" y="3734239"/>
                  <a:ext cx="13680" cy="13320"/>
                </a:xfrm>
                <a:prstGeom prst="rect">
                  <a:avLst/>
                </a:prstGeom>
              </p:spPr>
            </p:pic>
          </mc:Fallback>
        </mc:AlternateContent>
      </p:grpSp>
    </p:spTree>
    <p:extLst>
      <p:ext uri="{BB962C8B-B14F-4D97-AF65-F5344CB8AC3E}">
        <p14:creationId xmlns:p14="http://schemas.microsoft.com/office/powerpoint/2010/main" val="18414510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36563" y="1287446"/>
            <a:ext cx="8903261" cy="4373802"/>
          </a:xfrm>
        </p:spPr>
        <p:txBody>
          <a:bodyPr>
            <a:normAutofit/>
          </a:bodyPr>
          <a:lstStyle/>
          <a:p>
            <a:pPr algn="l"/>
            <a:br>
              <a:rPr lang="fr-BE" sz="1400" b="1" dirty="0">
                <a:solidFill>
                  <a:srgbClr val="33CC33"/>
                </a:solidFill>
              </a:rPr>
            </a:br>
            <a:r>
              <a:rPr lang="fr-BE" sz="4000" b="1" dirty="0">
                <a:solidFill>
                  <a:srgbClr val="FF0000"/>
                </a:solidFill>
              </a:rPr>
              <a:t>      </a:t>
            </a:r>
            <a:endParaRPr lang="fr-BE" sz="2000" b="1" dirty="0">
              <a:solidFill>
                <a:srgbClr val="00B0F0"/>
              </a:solidFill>
            </a:endParaRPr>
          </a:p>
        </p:txBody>
      </p:sp>
      <p:pic>
        <p:nvPicPr>
          <p:cNvPr id="1028" name="Picture 4" descr="C:\Users\vande\AppData\Local\Temp\SNAGHTML3188ba8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7" y="116632"/>
            <a:ext cx="4176464" cy="115774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vande\AppData\Local\Temp\SNAGHTML3189e5b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394" y="6129278"/>
            <a:ext cx="8657661" cy="59581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11560" y="1274380"/>
            <a:ext cx="2421753" cy="369332"/>
          </a:xfrm>
          <a:prstGeom prst="rect">
            <a:avLst/>
          </a:prstGeom>
        </p:spPr>
        <p:txBody>
          <a:bodyPr wrap="none">
            <a:spAutoFit/>
          </a:bodyPr>
          <a:lstStyle/>
          <a:p>
            <a:r>
              <a:rPr lang="fr-BE" b="1" dirty="0">
                <a:solidFill>
                  <a:srgbClr val="FF0000"/>
                </a:solidFill>
              </a:rPr>
              <a:t> </a:t>
            </a:r>
            <a:r>
              <a:rPr lang="fr-BE" b="1" dirty="0">
                <a:solidFill>
                  <a:srgbClr val="00B0F0"/>
                </a:solidFill>
              </a:rPr>
              <a:t>5. Les démultiplexeurs </a:t>
            </a:r>
            <a:endParaRPr lang="fr-BE" dirty="0"/>
          </a:p>
        </p:txBody>
      </p:sp>
      <p:sp>
        <p:nvSpPr>
          <p:cNvPr id="4" name="Rectangle 3"/>
          <p:cNvSpPr/>
          <p:nvPr/>
        </p:nvSpPr>
        <p:spPr>
          <a:xfrm>
            <a:off x="971600" y="1628800"/>
            <a:ext cx="7560840" cy="307777"/>
          </a:xfrm>
          <a:prstGeom prst="rect">
            <a:avLst/>
          </a:prstGeom>
        </p:spPr>
        <p:txBody>
          <a:bodyPr wrap="square">
            <a:spAutoFit/>
          </a:bodyPr>
          <a:lstStyle/>
          <a:p>
            <a:r>
              <a:rPr lang="fr-BE" sz="1400" b="1" dirty="0">
                <a:solidFill>
                  <a:srgbClr val="33CC33"/>
                </a:solidFill>
              </a:rPr>
              <a:t>Démultiplexeur d’horloge.</a:t>
            </a:r>
            <a:endParaRPr lang="fr-BE" sz="1400" b="1" dirty="0"/>
          </a:p>
        </p:txBody>
      </p:sp>
      <mc:AlternateContent xmlns:mc="http://schemas.openxmlformats.org/markup-compatibility/2006" xmlns:a14="http://schemas.microsoft.com/office/drawing/2010/main">
        <mc:Choice Requires="a14">
          <p:sp>
            <p:nvSpPr>
              <p:cNvPr id="7" name="Rectangle 6"/>
              <p:cNvSpPr/>
              <p:nvPr/>
            </p:nvSpPr>
            <p:spPr>
              <a:xfrm>
                <a:off x="251520" y="2122358"/>
                <a:ext cx="4500500" cy="2082108"/>
              </a:xfrm>
              <a:prstGeom prst="rect">
                <a:avLst/>
              </a:prstGeom>
            </p:spPr>
            <p:txBody>
              <a:bodyPr wrap="square">
                <a:spAutoFit/>
              </a:bodyPr>
              <a:lstStyle/>
              <a:p>
                <a:r>
                  <a:rPr lang="fr-BE" sz="1400" dirty="0"/>
                  <a:t>Le principe du démultiplexage trouve de nombreuses applications un peu partout. </a:t>
                </a:r>
              </a:p>
              <a:p>
                <a:r>
                  <a:rPr lang="fr-BE" sz="1400" dirty="0"/>
                  <a:t>La figure suivante nous fait voir le démultiplexeur74LS138 utilisé à titre de démultiplexeur d'horloge. </a:t>
                </a:r>
              </a:p>
              <a:p>
                <a:r>
                  <a:rPr lang="fr-BE" sz="1400" dirty="0"/>
                  <a:t>Commandé par les lignes SELECT, ce dispositif aiguille le signal d'horloge vers la destination voulue. </a:t>
                </a:r>
              </a:p>
              <a:p>
                <a:r>
                  <a:rPr lang="fr-BE" sz="1400" dirty="0"/>
                  <a:t>Par </a:t>
                </a:r>
                <a:r>
                  <a:rPr lang="pt-BR" sz="1400" dirty="0"/>
                  <a:t>exemple, quand </a:t>
                </a:r>
                <a:r>
                  <a:rPr lang="fr-BE" sz="1400" dirty="0"/>
                  <a:t>S</a:t>
                </a:r>
                <a:r>
                  <a:rPr lang="fr-BE" sz="1400" baseline="-25000" dirty="0"/>
                  <a:t>2</a:t>
                </a:r>
                <a:r>
                  <a:rPr lang="fr-BE" sz="1400" dirty="0"/>
                  <a:t> S</a:t>
                </a:r>
                <a:r>
                  <a:rPr lang="fr-BE" sz="1400" baseline="-25000" dirty="0"/>
                  <a:t>1</a:t>
                </a:r>
                <a:r>
                  <a:rPr lang="fr-BE" sz="1400" dirty="0"/>
                  <a:t> S</a:t>
                </a:r>
                <a:r>
                  <a:rPr lang="fr-BE" sz="1400" baseline="-25000" dirty="0"/>
                  <a:t>0</a:t>
                </a:r>
                <a:r>
                  <a:rPr lang="fr-BE" sz="1400" dirty="0"/>
                  <a:t> = 000,  le signal d'horloge appliqué à I est passé à la sortie </a:t>
                </a:r>
                <a14:m>
                  <m:oMath xmlns:m="http://schemas.openxmlformats.org/officeDocument/2006/math">
                    <m:bar>
                      <m:barPr>
                        <m:pos m:val="top"/>
                        <m:ctrlPr>
                          <a:rPr lang="fr-BE" sz="1400" i="1">
                            <a:latin typeface="Cambria Math" panose="02040503050406030204" pitchFamily="18" charset="0"/>
                          </a:rPr>
                        </m:ctrlPr>
                      </m:barPr>
                      <m:e>
                        <m:r>
                          <a:rPr lang="fr-BE" sz="1400" i="1">
                            <a:latin typeface="Cambria Math"/>
                          </a:rPr>
                          <m:t>𝑂</m:t>
                        </m:r>
                        <m:r>
                          <a:rPr lang="fr-BE" sz="1400" i="1" baseline="-25000">
                            <a:latin typeface="Cambria Math"/>
                          </a:rPr>
                          <m:t>0</m:t>
                        </m:r>
                      </m:e>
                    </m:bar>
                  </m:oMath>
                </a14:m>
                <a:r>
                  <a:rPr lang="fr-BE" sz="1400" dirty="0"/>
                  <a:t> </a:t>
                </a:r>
                <a:r>
                  <a:rPr lang="pt-BR" sz="1400" dirty="0"/>
                  <a:t>. </a:t>
                </a:r>
                <a:r>
                  <a:rPr lang="fr-BE" sz="1400" dirty="0"/>
                  <a:t>S</a:t>
                </a:r>
                <a:r>
                  <a:rPr lang="fr-BE" sz="1400" baseline="-25000" dirty="0"/>
                  <a:t>2</a:t>
                </a:r>
                <a:r>
                  <a:rPr lang="fr-BE" sz="1400" dirty="0"/>
                  <a:t> S</a:t>
                </a:r>
                <a:r>
                  <a:rPr lang="fr-BE" sz="1400" baseline="-25000" dirty="0"/>
                  <a:t>1</a:t>
                </a:r>
                <a:r>
                  <a:rPr lang="fr-BE" sz="1400" dirty="0"/>
                  <a:t> S</a:t>
                </a:r>
                <a:r>
                  <a:rPr lang="fr-BE" sz="1400" baseline="-25000" dirty="0"/>
                  <a:t>0</a:t>
                </a:r>
                <a:r>
                  <a:rPr lang="fr-BE" sz="1400" dirty="0"/>
                  <a:t> = 101, l'horloge est passée à la sortie </a:t>
                </a:r>
                <a14:m>
                  <m:oMath xmlns:m="http://schemas.openxmlformats.org/officeDocument/2006/math">
                    <m:bar>
                      <m:barPr>
                        <m:pos m:val="top"/>
                        <m:ctrlPr>
                          <a:rPr lang="fr-BE" sz="1400" i="1">
                            <a:latin typeface="Cambria Math" panose="02040503050406030204" pitchFamily="18" charset="0"/>
                          </a:rPr>
                        </m:ctrlPr>
                      </m:barPr>
                      <m:e>
                        <m:r>
                          <a:rPr lang="fr-BE" sz="1400" i="1">
                            <a:latin typeface="Cambria Math"/>
                          </a:rPr>
                          <m:t>𝑂</m:t>
                        </m:r>
                        <m:r>
                          <a:rPr lang="fr-BE" sz="1400" b="0" i="1" baseline="-25000" smtClean="0">
                            <a:latin typeface="Cambria Math"/>
                          </a:rPr>
                          <m:t>5</m:t>
                        </m:r>
                      </m:e>
                    </m:bar>
                  </m:oMath>
                </a14:m>
                <a:r>
                  <a:rPr lang="fr-BE" sz="1400" dirty="0"/>
                  <a:t> </a:t>
                </a:r>
                <a:r>
                  <a:rPr lang="pt-BR" sz="1400" dirty="0"/>
                  <a:t>. </a:t>
                </a:r>
                <a:endParaRPr lang="fr-BE" sz="1400" dirty="0"/>
              </a:p>
            </p:txBody>
          </p:sp>
        </mc:Choice>
        <mc:Fallback xmlns="">
          <p:sp>
            <p:nvSpPr>
              <p:cNvPr id="7" name="Rectangle 6"/>
              <p:cNvSpPr>
                <a:spLocks noRot="1" noChangeAspect="1" noMove="1" noResize="1" noEditPoints="1" noAdjustHandles="1" noChangeArrowheads="1" noChangeShapeType="1" noTextEdit="1"/>
              </p:cNvSpPr>
              <p:nvPr/>
            </p:nvSpPr>
            <p:spPr>
              <a:xfrm>
                <a:off x="251520" y="2122358"/>
                <a:ext cx="4500500" cy="2082108"/>
              </a:xfrm>
              <a:prstGeom prst="rect">
                <a:avLst/>
              </a:prstGeom>
              <a:blipFill rotWithShape="1">
                <a:blip r:embed="rId4"/>
                <a:stretch>
                  <a:fillRect l="-271" t="-292" r="-1083" b="-2047"/>
                </a:stretch>
              </a:blipFill>
            </p:spPr>
            <p:txBody>
              <a:bodyPr/>
              <a:lstStyle/>
              <a:p>
                <a:r>
                  <a:rPr lang="fr-BE">
                    <a:noFill/>
                  </a:rPr>
                  <a:t> </a:t>
                </a:r>
              </a:p>
            </p:txBody>
          </p:sp>
        </mc:Fallback>
      </mc:AlternateContent>
      <p:pic>
        <p:nvPicPr>
          <p:cNvPr id="3072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7752" y="1952157"/>
            <a:ext cx="4184830" cy="31330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543511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56521" y="1484784"/>
            <a:ext cx="8903261" cy="4356462"/>
          </a:xfrm>
        </p:spPr>
        <p:txBody>
          <a:bodyPr>
            <a:normAutofit/>
          </a:bodyPr>
          <a:lstStyle/>
          <a:p>
            <a:pPr algn="l"/>
            <a:r>
              <a:rPr lang="fr-BE" sz="4000" b="1" dirty="0">
                <a:solidFill>
                  <a:srgbClr val="FF0000"/>
                </a:solidFill>
              </a:rPr>
              <a:t>2</a:t>
            </a:r>
            <a:r>
              <a:rPr lang="fr-BE" sz="3600" b="1" dirty="0">
                <a:solidFill>
                  <a:srgbClr val="FF0000"/>
                </a:solidFill>
              </a:rPr>
              <a:t>. Simulations</a:t>
            </a:r>
            <a:br>
              <a:rPr lang="fr-BE" sz="3600" b="1" dirty="0">
                <a:solidFill>
                  <a:srgbClr val="FF0000"/>
                </a:solidFill>
              </a:rPr>
            </a:br>
            <a:r>
              <a:rPr lang="fr-BE" sz="1600" dirty="0"/>
              <a:t>Compléter le TP7 en fonction de la théorie et simulations vue ci avant. N’oubliez pas les démonstrations</a:t>
            </a:r>
            <a:br>
              <a:rPr lang="fr-BE" sz="1600" dirty="0"/>
            </a:br>
            <a:br>
              <a:rPr lang="fr-BE" sz="1600" dirty="0"/>
            </a:br>
            <a:br>
              <a:rPr lang="fr-BE" sz="1600" dirty="0"/>
            </a:br>
            <a:br>
              <a:rPr lang="fr-BE" sz="1600" dirty="0"/>
            </a:br>
            <a:r>
              <a:rPr lang="fr-BE" sz="1600" dirty="0"/>
              <a:t>			</a:t>
            </a:r>
            <a:r>
              <a:rPr lang="fr-BE" sz="4000" b="1" dirty="0"/>
              <a:t>BON TRAVAIL!</a:t>
            </a:r>
            <a:br>
              <a:rPr lang="fr-BE" sz="4000" b="1" dirty="0">
                <a:solidFill>
                  <a:srgbClr val="FF0000"/>
                </a:solidFill>
              </a:rPr>
            </a:br>
            <a:br>
              <a:rPr lang="fr-BE" sz="3600" b="1" dirty="0">
                <a:solidFill>
                  <a:srgbClr val="FF0000"/>
                </a:solidFill>
              </a:rPr>
            </a:br>
            <a:r>
              <a:rPr lang="fr-BE" sz="4000" b="1" dirty="0">
                <a:solidFill>
                  <a:srgbClr val="FF0000"/>
                </a:solidFill>
              </a:rPr>
              <a:t>	</a:t>
            </a:r>
            <a:endParaRPr lang="fr-BE" sz="2000" b="1" dirty="0">
              <a:solidFill>
                <a:srgbClr val="00B0F0"/>
              </a:solidFill>
            </a:endParaRPr>
          </a:p>
        </p:txBody>
      </p:sp>
      <p:pic>
        <p:nvPicPr>
          <p:cNvPr id="1028" name="Picture 4" descr="C:\Users\vande\AppData\Local\Temp\SNAGHTML3188ba8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7" y="116632"/>
            <a:ext cx="4176464" cy="115774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vande\AppData\Local\Temp\SNAGHTML3189e5b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394" y="6129278"/>
            <a:ext cx="8657661" cy="595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9799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36563" y="1287446"/>
            <a:ext cx="8903261" cy="1781514"/>
          </a:xfrm>
        </p:spPr>
        <p:txBody>
          <a:bodyPr>
            <a:normAutofit/>
          </a:bodyPr>
          <a:lstStyle/>
          <a:p>
            <a:pPr algn="l"/>
            <a:br>
              <a:rPr lang="fr-BE" sz="4000" b="1" dirty="0">
                <a:solidFill>
                  <a:srgbClr val="FF0000"/>
                </a:solidFill>
              </a:rPr>
            </a:br>
            <a:br>
              <a:rPr lang="fr-BE" sz="4000" b="1" dirty="0">
                <a:solidFill>
                  <a:srgbClr val="FF0000"/>
                </a:solidFill>
              </a:rPr>
            </a:br>
            <a:endParaRPr lang="fr-BE" sz="2000" b="1" dirty="0">
              <a:solidFill>
                <a:srgbClr val="00B0F0"/>
              </a:solidFill>
            </a:endParaRPr>
          </a:p>
        </p:txBody>
      </p:sp>
      <p:pic>
        <p:nvPicPr>
          <p:cNvPr id="1028" name="Picture 4" descr="C:\Users\vande\AppData\Local\Temp\SNAGHTML3188ba8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7" y="116632"/>
            <a:ext cx="4176464" cy="115774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vande\AppData\Local\Temp\SNAGHTML3189e5bc.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394" y="6129278"/>
            <a:ext cx="8657661" cy="595812"/>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p:cNvSpPr txBox="1"/>
          <p:nvPr/>
        </p:nvSpPr>
        <p:spPr>
          <a:xfrm>
            <a:off x="327720" y="1306492"/>
            <a:ext cx="7488832" cy="1292662"/>
          </a:xfrm>
          <a:prstGeom prst="rect">
            <a:avLst/>
          </a:prstGeom>
          <a:noFill/>
        </p:spPr>
        <p:txBody>
          <a:bodyPr wrap="square" rtlCol="0">
            <a:spAutoFit/>
          </a:bodyPr>
          <a:lstStyle/>
          <a:p>
            <a:r>
              <a:rPr lang="fr-BE" b="1" dirty="0">
                <a:solidFill>
                  <a:srgbClr val="33CC33"/>
                </a:solidFill>
              </a:rPr>
              <a:t>  </a:t>
            </a:r>
            <a:r>
              <a:rPr lang="fr-BE" sz="1400" b="1" dirty="0">
                <a:solidFill>
                  <a:srgbClr val="33CC33"/>
                </a:solidFill>
              </a:rPr>
              <a:t>Autre exemple: </a:t>
            </a:r>
            <a:br>
              <a:rPr lang="fr-BE" sz="1400" dirty="0"/>
            </a:br>
            <a:r>
              <a:rPr lang="fr-BE" dirty="0"/>
              <a:t>          </a:t>
            </a:r>
            <a:r>
              <a:rPr lang="fr-BE" sz="1400" b="1" dirty="0">
                <a:solidFill>
                  <a:srgbClr val="9933FF"/>
                </a:solidFill>
              </a:rPr>
              <a:t>Un grand classique: le 74138 appelé aussi, </a:t>
            </a:r>
          </a:p>
          <a:p>
            <a:pPr marL="1657350" lvl="3" indent="-285750">
              <a:buFont typeface="Arial" panose="020B0604020202020204" pitchFamily="34" charset="0"/>
              <a:buChar char="•"/>
            </a:pPr>
            <a:r>
              <a:rPr lang="fr-BE" sz="1400" b="1" dirty="0">
                <a:solidFill>
                  <a:srgbClr val="9933FF"/>
                </a:solidFill>
              </a:rPr>
              <a:t>décodeur 3 entrées, 8 sorties</a:t>
            </a:r>
          </a:p>
          <a:p>
            <a:pPr marL="1657350" lvl="3" indent="-285750">
              <a:buFont typeface="Arial" panose="020B0604020202020204" pitchFamily="34" charset="0"/>
              <a:buChar char="•"/>
            </a:pPr>
            <a:r>
              <a:rPr lang="fr-BE" sz="1400" b="1" dirty="0">
                <a:solidFill>
                  <a:srgbClr val="9933FF"/>
                </a:solidFill>
              </a:rPr>
              <a:t>décodeur 3 vers 8</a:t>
            </a:r>
          </a:p>
          <a:p>
            <a:pPr marL="1657350" lvl="3" indent="-285750">
              <a:buFont typeface="Arial" panose="020B0604020202020204" pitchFamily="34" charset="0"/>
              <a:buChar char="•"/>
            </a:pPr>
            <a:r>
              <a:rPr lang="fr-BE" sz="1400" b="1" dirty="0">
                <a:solidFill>
                  <a:srgbClr val="9933FF"/>
                </a:solidFill>
              </a:rPr>
              <a:t>décodeur 1 parmi 8</a:t>
            </a:r>
          </a:p>
        </p:txBody>
      </p:sp>
      <p:pic>
        <p:nvPicPr>
          <p:cNvPr id="13316" name="Picture 4" descr="C:\Users\vande\AppData\Local\Temp\SNAGHTMLc406f0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4048" y="404664"/>
            <a:ext cx="3420880" cy="255626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7" name="ZoneTexte 6"/>
              <p:cNvSpPr txBox="1"/>
              <p:nvPr/>
            </p:nvSpPr>
            <p:spPr>
              <a:xfrm>
                <a:off x="395971" y="2777446"/>
                <a:ext cx="5643259" cy="1648400"/>
              </a:xfrm>
              <a:prstGeom prst="rect">
                <a:avLst/>
              </a:prstGeom>
              <a:noFill/>
            </p:spPr>
            <p:txBody>
              <a:bodyPr wrap="square" rtlCol="0">
                <a:spAutoFit/>
              </a:bodyPr>
              <a:lstStyle/>
              <a:p>
                <a:r>
                  <a:rPr lang="fr-BE" sz="1400" dirty="0"/>
                  <a:t>Ce circuit possède :</a:t>
                </a:r>
              </a:p>
              <a:p>
                <a:pPr marL="285750" indent="-285750">
                  <a:buFont typeface="Arial" panose="020B0604020202020204" pitchFamily="34" charset="0"/>
                  <a:buChar char="•"/>
                </a:pPr>
                <a:r>
                  <a:rPr lang="fr-BE" sz="1400" dirty="0"/>
                  <a:t>3 entrées </a:t>
                </a:r>
                <a:r>
                  <a:rPr lang="fr-BE" sz="1400" dirty="0" err="1"/>
                  <a:t>enable</a:t>
                </a:r>
                <a:r>
                  <a:rPr lang="fr-BE" sz="1400" dirty="0"/>
                  <a:t> : </a:t>
                </a:r>
                <a14:m>
                  <m:oMath xmlns:m="http://schemas.openxmlformats.org/officeDocument/2006/math">
                    <m:bar>
                      <m:barPr>
                        <m:pos m:val="top"/>
                        <m:ctrlPr>
                          <a:rPr lang="fr-BE" sz="1400" i="1" smtClean="0">
                            <a:latin typeface="Cambria Math" panose="02040503050406030204" pitchFamily="18" charset="0"/>
                          </a:rPr>
                        </m:ctrlPr>
                      </m:barPr>
                      <m:e>
                        <m:sSub>
                          <m:sSubPr>
                            <m:ctrlPr>
                              <a:rPr lang="fr-BE" sz="1400" i="1" smtClean="0">
                                <a:latin typeface="Cambria Math" panose="02040503050406030204" pitchFamily="18" charset="0"/>
                              </a:rPr>
                            </m:ctrlPr>
                          </m:sSubPr>
                          <m:e>
                            <m:r>
                              <a:rPr lang="fr-BE" sz="1400" b="0" i="1" smtClean="0">
                                <a:latin typeface="Cambria Math"/>
                              </a:rPr>
                              <m:t>𝐸</m:t>
                            </m:r>
                          </m:e>
                          <m:sub>
                            <m:r>
                              <a:rPr lang="fr-BE" sz="1400" b="0" i="1" smtClean="0">
                                <a:latin typeface="Cambria Math"/>
                              </a:rPr>
                              <m:t>1</m:t>
                            </m:r>
                          </m:sub>
                        </m:sSub>
                      </m:e>
                    </m:bar>
                  </m:oMath>
                </a14:m>
                <a:r>
                  <a:rPr lang="fr-BE" sz="1400" dirty="0"/>
                  <a:t> ,  </a:t>
                </a:r>
                <a14:m>
                  <m:oMath xmlns:m="http://schemas.openxmlformats.org/officeDocument/2006/math">
                    <m:bar>
                      <m:barPr>
                        <m:pos m:val="top"/>
                        <m:ctrlPr>
                          <a:rPr lang="fr-BE" sz="1400" i="1">
                            <a:latin typeface="Cambria Math" panose="02040503050406030204" pitchFamily="18" charset="0"/>
                          </a:rPr>
                        </m:ctrlPr>
                      </m:barPr>
                      <m:e>
                        <m:sSub>
                          <m:sSubPr>
                            <m:ctrlPr>
                              <a:rPr lang="fr-BE" sz="1400" i="1">
                                <a:latin typeface="Cambria Math" panose="02040503050406030204" pitchFamily="18" charset="0"/>
                              </a:rPr>
                            </m:ctrlPr>
                          </m:sSubPr>
                          <m:e>
                            <m:r>
                              <a:rPr lang="fr-BE" sz="1400" i="1">
                                <a:latin typeface="Cambria Math"/>
                              </a:rPr>
                              <m:t>𝐸</m:t>
                            </m:r>
                          </m:e>
                          <m:sub>
                            <m:r>
                              <a:rPr lang="fr-BE" sz="1400" b="0" i="1" smtClean="0">
                                <a:latin typeface="Cambria Math"/>
                              </a:rPr>
                              <m:t>2</m:t>
                            </m:r>
                          </m:sub>
                        </m:sSub>
                      </m:e>
                    </m:bar>
                    <m:r>
                      <a:rPr lang="fr-BE" sz="1400" b="0" i="1" smtClean="0">
                        <a:latin typeface="Cambria Math"/>
                      </a:rPr>
                      <m:t> , </m:t>
                    </m:r>
                  </m:oMath>
                </a14:m>
                <a:r>
                  <a:rPr lang="fr-BE" sz="1400" dirty="0"/>
                  <a:t> </a:t>
                </a:r>
                <a14:m>
                  <m:oMath xmlns:m="http://schemas.openxmlformats.org/officeDocument/2006/math">
                    <m:sSub>
                      <m:sSubPr>
                        <m:ctrlPr>
                          <a:rPr lang="fr-BE" sz="1400" i="1" dirty="0" smtClean="0">
                            <a:latin typeface="Cambria Math" panose="02040503050406030204" pitchFamily="18" charset="0"/>
                          </a:rPr>
                        </m:ctrlPr>
                      </m:sSubPr>
                      <m:e>
                        <m:r>
                          <a:rPr lang="fr-BE" sz="1400" b="0" i="1" dirty="0" smtClean="0">
                            <a:latin typeface="Cambria Math"/>
                          </a:rPr>
                          <m:t>𝐸</m:t>
                        </m:r>
                      </m:e>
                      <m:sub>
                        <m:r>
                          <a:rPr lang="fr-BE" sz="1400" b="0" i="1" dirty="0" smtClean="0">
                            <a:latin typeface="Cambria Math"/>
                          </a:rPr>
                          <m:t>3</m:t>
                        </m:r>
                      </m:sub>
                    </m:sSub>
                  </m:oMath>
                </a14:m>
                <a:r>
                  <a:rPr lang="fr-BE" sz="1400" dirty="0"/>
                  <a:t>    Attention, il y existe d’autres écritures, regarder la TDV correspondante!</a:t>
                </a:r>
              </a:p>
              <a:p>
                <a:pPr marL="285750" indent="-285750">
                  <a:buFont typeface="Arial" panose="020B0604020202020204" pitchFamily="34" charset="0"/>
                  <a:buChar char="•"/>
                </a:pPr>
                <a:r>
                  <a:rPr lang="fr-BE" sz="1400" dirty="0"/>
                  <a:t>3 entrées A2, A1, A0 </a:t>
                </a:r>
              </a:p>
              <a:p>
                <a:pPr marL="285750" indent="-285750">
                  <a:buFont typeface="Arial" panose="020B0604020202020204" pitchFamily="34" charset="0"/>
                  <a:buChar char="•"/>
                </a:pPr>
                <a:r>
                  <a:rPr lang="fr-BE" sz="1400" dirty="0"/>
                  <a:t>8 sorties de Y7 à Y0, active sur un niveau bas car voir le schéma interne (</a:t>
                </a:r>
                <a:r>
                  <a:rPr lang="fr-BE" sz="1400" dirty="0">
                    <a:solidFill>
                      <a:srgbClr val="FF66FF"/>
                    </a:solidFill>
                  </a:rPr>
                  <a:t>pour les curieux!)</a:t>
                </a:r>
              </a:p>
              <a:p>
                <a:pPr marL="285750" indent="-285750">
                  <a:buFont typeface="Arial" panose="020B0604020202020204" pitchFamily="34" charset="0"/>
                  <a:buChar char="•"/>
                </a:pPr>
                <a:r>
                  <a:rPr lang="fr-BE" sz="1400" dirty="0"/>
                  <a:t>Alimentation + Vcc, masse</a:t>
                </a:r>
              </a:p>
            </p:txBody>
          </p:sp>
        </mc:Choice>
        <mc:Fallback>
          <p:sp>
            <p:nvSpPr>
              <p:cNvPr id="7" name="ZoneTexte 6"/>
              <p:cNvSpPr txBox="1">
                <a:spLocks noRot="1" noChangeAspect="1" noMove="1" noResize="1" noEditPoints="1" noAdjustHandles="1" noChangeArrowheads="1" noChangeShapeType="1" noTextEdit="1"/>
              </p:cNvSpPr>
              <p:nvPr/>
            </p:nvSpPr>
            <p:spPr>
              <a:xfrm>
                <a:off x="395971" y="2777446"/>
                <a:ext cx="5643259" cy="1648400"/>
              </a:xfrm>
              <a:prstGeom prst="rect">
                <a:avLst/>
              </a:prstGeom>
              <a:blipFill>
                <a:blip r:embed="rId6"/>
                <a:stretch>
                  <a:fillRect l="-324" t="-741" r="-324" b="-1481"/>
                </a:stretch>
              </a:blipFill>
            </p:spPr>
            <p:txBody>
              <a:bodyPr/>
              <a:lstStyle/>
              <a:p>
                <a:r>
                  <a:rPr lang="fr-BE">
                    <a:noFill/>
                  </a:rPr>
                  <a:t> </a:t>
                </a:r>
              </a:p>
            </p:txBody>
          </p:sp>
        </mc:Fallback>
      </mc:AlternateContent>
      <p:pic>
        <p:nvPicPr>
          <p:cNvPr id="13317"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55494" y="3051339"/>
            <a:ext cx="2891806" cy="22211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8"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971" y="4161890"/>
            <a:ext cx="2918643" cy="19745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9"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29427" y="4509120"/>
            <a:ext cx="3026067" cy="9033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ZoneTexte 8"/>
          <p:cNvSpPr txBox="1"/>
          <p:nvPr/>
        </p:nvSpPr>
        <p:spPr>
          <a:xfrm>
            <a:off x="3635895" y="4240432"/>
            <a:ext cx="1175515" cy="369332"/>
          </a:xfrm>
          <a:prstGeom prst="rect">
            <a:avLst/>
          </a:prstGeom>
          <a:noFill/>
        </p:spPr>
        <p:txBody>
          <a:bodyPr wrap="none" rtlCol="0">
            <a:spAutoFit/>
          </a:bodyPr>
          <a:lstStyle/>
          <a:p>
            <a:pPr algn="ctr"/>
            <a:r>
              <a:rPr lang="fr-BE" dirty="0">
                <a:solidFill>
                  <a:srgbClr val="FF0000"/>
                </a:solidFill>
              </a:rPr>
              <a:t>En résumé</a:t>
            </a:r>
          </a:p>
        </p:txBody>
      </p:sp>
      <mc:AlternateContent xmlns:mc="http://schemas.openxmlformats.org/markup-compatibility/2006" xmlns:a14="http://schemas.microsoft.com/office/drawing/2010/main">
        <mc:Choice Requires="a14">
          <p:graphicFrame>
            <p:nvGraphicFramePr>
              <p:cNvPr id="11" name="Tableau 10"/>
              <p:cNvGraphicFramePr>
                <a:graphicFrameLocks noGrp="1"/>
              </p:cNvGraphicFramePr>
              <p:nvPr>
                <p:extLst>
                  <p:ext uri="{D42A27DB-BD31-4B8C-83A1-F6EECF244321}">
                    <p14:modId xmlns:p14="http://schemas.microsoft.com/office/powerpoint/2010/main" val="4032616440"/>
                  </p:ext>
                </p:extLst>
              </p:nvPr>
            </p:nvGraphicFramePr>
            <p:xfrm>
              <a:off x="3217601" y="5445413"/>
              <a:ext cx="4594759" cy="779018"/>
            </p:xfrm>
            <a:graphic>
              <a:graphicData uri="http://schemas.openxmlformats.org/drawingml/2006/table">
                <a:tbl>
                  <a:tblPr firstRow="1" bandRow="1">
                    <a:tableStyleId>{5C22544A-7EE6-4342-B048-85BDC9FD1C3A}</a:tableStyleId>
                  </a:tblPr>
                  <a:tblGrid>
                    <a:gridCol w="4594759">
                      <a:extLst>
                        <a:ext uri="{9D8B030D-6E8A-4147-A177-3AD203B41FA5}">
                          <a16:colId xmlns:a16="http://schemas.microsoft.com/office/drawing/2014/main" val="20000"/>
                        </a:ext>
                      </a:extLst>
                    </a:gridCol>
                  </a:tblGrid>
                  <a:tr h="7790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BE" sz="1400" b="1" dirty="0">
                              <a:solidFill>
                                <a:schemeClr val="bg1"/>
                              </a:solidFill>
                            </a:rPr>
                            <a:t>En conclusion</a:t>
                          </a:r>
                          <a:r>
                            <a:rPr lang="fr-BE" sz="1400" b="0" dirty="0">
                              <a:solidFill>
                                <a:schemeClr val="bg1"/>
                              </a:solidFill>
                            </a:rPr>
                            <a:t>, il faut d’abord sélectionner le boitier à l’aide des </a:t>
                          </a:r>
                          <a14:m>
                            <m:oMath xmlns:m="http://schemas.openxmlformats.org/officeDocument/2006/math">
                              <m:bar>
                                <m:barPr>
                                  <m:pos m:val="top"/>
                                  <m:ctrlPr>
                                    <a:rPr lang="fr-BE" sz="1400" b="1" i="1" smtClean="0">
                                      <a:solidFill>
                                        <a:schemeClr val="bg1"/>
                                      </a:solidFill>
                                      <a:latin typeface="Cambria Math" panose="02040503050406030204" pitchFamily="18" charset="0"/>
                                    </a:rPr>
                                  </m:ctrlPr>
                                </m:barPr>
                                <m:e>
                                  <m:sSub>
                                    <m:sSubPr>
                                      <m:ctrlPr>
                                        <a:rPr lang="fr-BE" sz="1400" b="1" i="1">
                                          <a:solidFill>
                                            <a:schemeClr val="bg1"/>
                                          </a:solidFill>
                                          <a:latin typeface="Cambria Math" panose="02040503050406030204" pitchFamily="18" charset="0"/>
                                        </a:rPr>
                                      </m:ctrlPr>
                                    </m:sSubPr>
                                    <m:e>
                                      <m:r>
                                        <a:rPr lang="fr-BE" sz="1400" b="1" i="1">
                                          <a:solidFill>
                                            <a:schemeClr val="bg1"/>
                                          </a:solidFill>
                                          <a:latin typeface="Cambria Math"/>
                                        </a:rPr>
                                        <m:t>𝑬</m:t>
                                      </m:r>
                                    </m:e>
                                    <m:sub>
                                      <m:r>
                                        <a:rPr lang="fr-BE" sz="1400" b="1" i="1">
                                          <a:solidFill>
                                            <a:schemeClr val="bg1"/>
                                          </a:solidFill>
                                          <a:latin typeface="Cambria Math"/>
                                        </a:rPr>
                                        <m:t>𝟏</m:t>
                                      </m:r>
                                    </m:sub>
                                  </m:sSub>
                                </m:e>
                              </m:bar>
                            </m:oMath>
                          </a14:m>
                          <a:r>
                            <a:rPr lang="fr-BE" sz="1400" b="1" dirty="0">
                              <a:solidFill>
                                <a:schemeClr val="bg1"/>
                              </a:solidFill>
                            </a:rPr>
                            <a:t>  </a:t>
                          </a:r>
                          <a14:m>
                            <m:oMath xmlns:m="http://schemas.openxmlformats.org/officeDocument/2006/math">
                              <m:bar>
                                <m:barPr>
                                  <m:pos m:val="top"/>
                                  <m:ctrlPr>
                                    <a:rPr lang="fr-BE" sz="1400" b="1" i="1">
                                      <a:solidFill>
                                        <a:schemeClr val="bg1"/>
                                      </a:solidFill>
                                      <a:latin typeface="Cambria Math" panose="02040503050406030204" pitchFamily="18" charset="0"/>
                                    </a:rPr>
                                  </m:ctrlPr>
                                </m:barPr>
                                <m:e>
                                  <m:sSub>
                                    <m:sSubPr>
                                      <m:ctrlPr>
                                        <a:rPr lang="fr-BE" sz="1400" b="1" i="1">
                                          <a:solidFill>
                                            <a:schemeClr val="bg1"/>
                                          </a:solidFill>
                                          <a:latin typeface="Cambria Math" panose="02040503050406030204" pitchFamily="18" charset="0"/>
                                        </a:rPr>
                                      </m:ctrlPr>
                                    </m:sSubPr>
                                    <m:e>
                                      <m:r>
                                        <a:rPr lang="fr-BE" sz="1400" b="1" i="1">
                                          <a:solidFill>
                                            <a:schemeClr val="bg1"/>
                                          </a:solidFill>
                                          <a:latin typeface="Cambria Math"/>
                                        </a:rPr>
                                        <m:t>𝑬</m:t>
                                      </m:r>
                                    </m:e>
                                    <m:sub>
                                      <m:r>
                                        <a:rPr lang="fr-BE" sz="1400" b="1" i="1">
                                          <a:solidFill>
                                            <a:schemeClr val="bg1"/>
                                          </a:solidFill>
                                          <a:latin typeface="Cambria Math"/>
                                        </a:rPr>
                                        <m:t>𝟐</m:t>
                                      </m:r>
                                    </m:sub>
                                  </m:sSub>
                                </m:e>
                              </m:bar>
                              <m:r>
                                <a:rPr lang="fr-BE" sz="1400" b="1" i="1">
                                  <a:solidFill>
                                    <a:schemeClr val="bg1"/>
                                  </a:solidFill>
                                  <a:latin typeface="Cambria Math"/>
                                </a:rPr>
                                <m:t> </m:t>
                              </m:r>
                            </m:oMath>
                          </a14:m>
                          <a:r>
                            <a:rPr lang="fr-BE" sz="1400" b="1" dirty="0">
                              <a:solidFill>
                                <a:schemeClr val="bg1"/>
                              </a:solidFill>
                            </a:rPr>
                            <a:t> </a:t>
                          </a:r>
                          <a14:m>
                            <m:oMath xmlns:m="http://schemas.openxmlformats.org/officeDocument/2006/math">
                              <m:sSub>
                                <m:sSubPr>
                                  <m:ctrlPr>
                                    <a:rPr lang="fr-BE" sz="1400" b="1" i="1" dirty="0">
                                      <a:solidFill>
                                        <a:schemeClr val="bg1"/>
                                      </a:solidFill>
                                      <a:latin typeface="Cambria Math" panose="02040503050406030204" pitchFamily="18" charset="0"/>
                                    </a:rPr>
                                  </m:ctrlPr>
                                </m:sSubPr>
                                <m:e>
                                  <m:r>
                                    <a:rPr lang="fr-BE" sz="1400" b="1" i="1" dirty="0">
                                      <a:solidFill>
                                        <a:schemeClr val="bg1"/>
                                      </a:solidFill>
                                      <a:latin typeface="Cambria Math"/>
                                    </a:rPr>
                                    <m:t>𝑬</m:t>
                                  </m:r>
                                </m:e>
                                <m:sub>
                                  <m:r>
                                    <a:rPr lang="fr-BE" sz="1400" b="1" i="1" dirty="0">
                                      <a:solidFill>
                                        <a:schemeClr val="bg1"/>
                                      </a:solidFill>
                                      <a:latin typeface="Cambria Math"/>
                                    </a:rPr>
                                    <m:t>𝟑</m:t>
                                  </m:r>
                                </m:sub>
                              </m:sSub>
                            </m:oMath>
                          </a14:m>
                          <a:r>
                            <a:rPr lang="fr-BE" sz="1400" b="0" dirty="0">
                              <a:solidFill>
                                <a:schemeClr val="bg1"/>
                              </a:solidFill>
                            </a:rPr>
                            <a:t> et la sortie correspondant au code </a:t>
                          </a:r>
                          <a:r>
                            <a:rPr lang="fr-BE" sz="1400" b="1" dirty="0">
                              <a:solidFill>
                                <a:schemeClr val="bg1"/>
                              </a:solidFill>
                            </a:rPr>
                            <a:t>A</a:t>
                          </a:r>
                          <a:r>
                            <a:rPr lang="fr-BE" sz="1400" b="1" baseline="-25000" dirty="0">
                              <a:solidFill>
                                <a:schemeClr val="bg1"/>
                              </a:solidFill>
                            </a:rPr>
                            <a:t>2 </a:t>
                          </a:r>
                          <a:r>
                            <a:rPr lang="fr-BE" sz="1400" b="1" dirty="0">
                              <a:solidFill>
                                <a:schemeClr val="bg1"/>
                              </a:solidFill>
                            </a:rPr>
                            <a:t>A</a:t>
                          </a:r>
                          <a:r>
                            <a:rPr lang="fr-BE" sz="1400" b="1" baseline="-25000" dirty="0">
                              <a:solidFill>
                                <a:schemeClr val="bg1"/>
                              </a:solidFill>
                            </a:rPr>
                            <a:t>1 </a:t>
                          </a:r>
                          <a:r>
                            <a:rPr lang="fr-BE" sz="1400" b="1" dirty="0">
                              <a:solidFill>
                                <a:schemeClr val="bg1"/>
                              </a:solidFill>
                            </a:rPr>
                            <a:t>A</a:t>
                          </a:r>
                          <a:r>
                            <a:rPr lang="fr-BE" sz="1400" b="1" baseline="-25000" dirty="0">
                              <a:solidFill>
                                <a:schemeClr val="bg1"/>
                              </a:solidFill>
                            </a:rPr>
                            <a:t>0</a:t>
                          </a:r>
                          <a:r>
                            <a:rPr lang="fr-BE" sz="1400" b="0" baseline="-25000" dirty="0">
                              <a:solidFill>
                                <a:schemeClr val="bg1"/>
                              </a:solidFill>
                            </a:rPr>
                            <a:t> </a:t>
                          </a:r>
                          <a:r>
                            <a:rPr lang="fr-BE" sz="1400" b="0" dirty="0">
                              <a:solidFill>
                                <a:schemeClr val="bg1"/>
                              </a:solidFill>
                            </a:rPr>
                            <a:t> sera validée et passera donc à l’état bas.</a:t>
                          </a:r>
                          <a:endParaRPr lang="fr-BE" dirty="0"/>
                        </a:p>
                      </a:txBody>
                      <a:tcPr/>
                    </a:tc>
                    <a:extLst>
                      <a:ext uri="{0D108BD9-81ED-4DB2-BD59-A6C34878D82A}">
                        <a16:rowId xmlns:a16="http://schemas.microsoft.com/office/drawing/2014/main" val="10000"/>
                      </a:ext>
                    </a:extLst>
                  </a:tr>
                </a:tbl>
              </a:graphicData>
            </a:graphic>
          </p:graphicFrame>
        </mc:Choice>
        <mc:Fallback xmlns="">
          <p:graphicFrame>
            <p:nvGraphicFramePr>
              <p:cNvPr id="11" name="Tableau 10"/>
              <p:cNvGraphicFramePr>
                <a:graphicFrameLocks noGrp="1"/>
              </p:cNvGraphicFramePr>
              <p:nvPr>
                <p:extLst>
                  <p:ext uri="{D42A27DB-BD31-4B8C-83A1-F6EECF244321}">
                    <p14:modId xmlns:p14="http://schemas.microsoft.com/office/powerpoint/2010/main" val="4032616440"/>
                  </p:ext>
                </p:extLst>
              </p:nvPr>
            </p:nvGraphicFramePr>
            <p:xfrm>
              <a:off x="3217601" y="5445413"/>
              <a:ext cx="4594759" cy="779018"/>
            </p:xfrm>
            <a:graphic>
              <a:graphicData uri="http://schemas.openxmlformats.org/drawingml/2006/table">
                <a:tbl>
                  <a:tblPr firstRow="1" bandRow="1">
                    <a:tableStyleId>{5C22544A-7EE6-4342-B048-85BDC9FD1C3A}</a:tableStyleId>
                  </a:tblPr>
                  <a:tblGrid>
                    <a:gridCol w="4594759"/>
                  </a:tblGrid>
                  <a:tr h="779018">
                    <a:tc>
                      <a:txBody>
                        <a:bodyPr/>
                        <a:lstStyle/>
                        <a:p>
                          <a:endParaRPr lang="fr-FR"/>
                        </a:p>
                      </a:txBody>
                      <a:tcPr>
                        <a:blipFill rotWithShape="1">
                          <a:blip r:embed="rId10"/>
                          <a:stretch>
                            <a:fillRect l="-133" t="-781" b="-4688"/>
                          </a:stretch>
                        </a:blipFill>
                      </a:tcPr>
                    </a:tc>
                  </a:tr>
                </a:tbl>
              </a:graphicData>
            </a:graphic>
          </p:graphicFrame>
        </mc:Fallback>
      </mc:AlternateContent>
    </p:spTree>
    <p:extLst>
      <p:ext uri="{BB962C8B-B14F-4D97-AF65-F5344CB8AC3E}">
        <p14:creationId xmlns:p14="http://schemas.microsoft.com/office/powerpoint/2010/main" val="2365151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51520" y="3068960"/>
            <a:ext cx="8903261" cy="1781514"/>
          </a:xfrm>
        </p:spPr>
        <p:txBody>
          <a:bodyPr>
            <a:normAutofit fontScale="90000"/>
          </a:bodyPr>
          <a:lstStyle/>
          <a:p>
            <a:pPr algn="l"/>
            <a:r>
              <a:rPr lang="fr-BE" sz="1400" b="1" dirty="0">
                <a:solidFill>
                  <a:srgbClr val="FF0000"/>
                </a:solidFill>
              </a:rPr>
              <a:t> </a:t>
            </a:r>
            <a:r>
              <a:rPr lang="fr-BE" sz="1600" b="1" dirty="0">
                <a:solidFill>
                  <a:srgbClr val="FF0000"/>
                </a:solidFill>
              </a:rPr>
              <a:t>Exercices</a:t>
            </a:r>
            <a:br>
              <a:rPr lang="fr-BE" sz="1400" b="1" dirty="0">
                <a:solidFill>
                  <a:srgbClr val="FF0000"/>
                </a:solidFill>
              </a:rPr>
            </a:br>
            <a:br>
              <a:rPr lang="fr-BE" sz="1400" b="1" dirty="0">
                <a:solidFill>
                  <a:srgbClr val="FF0000"/>
                </a:solidFill>
              </a:rPr>
            </a:br>
            <a:br>
              <a:rPr lang="fr-BE" sz="1400" b="1" dirty="0">
                <a:solidFill>
                  <a:srgbClr val="FF0000"/>
                </a:solidFill>
              </a:rPr>
            </a:br>
            <a:br>
              <a:rPr lang="fr-BE" sz="1400" b="1" dirty="0">
                <a:solidFill>
                  <a:srgbClr val="FF0000"/>
                </a:solidFill>
              </a:rPr>
            </a:br>
            <a:br>
              <a:rPr lang="fr-BE" sz="1400" b="1" dirty="0">
                <a:solidFill>
                  <a:srgbClr val="FF0000"/>
                </a:solidFill>
              </a:rPr>
            </a:br>
            <a:br>
              <a:rPr lang="fr-BE" sz="1400" b="1" dirty="0">
                <a:solidFill>
                  <a:srgbClr val="FF0000"/>
                </a:solidFill>
              </a:rPr>
            </a:br>
            <a:br>
              <a:rPr lang="fr-BE" sz="1400" b="1" dirty="0">
                <a:solidFill>
                  <a:srgbClr val="FF0000"/>
                </a:solidFill>
              </a:rPr>
            </a:br>
            <a:br>
              <a:rPr lang="fr-BE" sz="1400" b="1" dirty="0">
                <a:solidFill>
                  <a:srgbClr val="FF0000"/>
                </a:solidFill>
              </a:rPr>
            </a:br>
            <a:br>
              <a:rPr lang="fr-BE" sz="1400" b="1" dirty="0">
                <a:solidFill>
                  <a:srgbClr val="FF0000"/>
                </a:solidFill>
              </a:rPr>
            </a:br>
            <a:br>
              <a:rPr lang="fr-BE" sz="1400" b="1" dirty="0">
                <a:solidFill>
                  <a:srgbClr val="FF0000"/>
                </a:solidFill>
              </a:rPr>
            </a:br>
            <a:br>
              <a:rPr lang="fr-BE" sz="1400" b="1" dirty="0">
                <a:solidFill>
                  <a:srgbClr val="FF0000"/>
                </a:solidFill>
              </a:rPr>
            </a:br>
            <a:br>
              <a:rPr lang="fr-BE" sz="1400" b="1" dirty="0">
                <a:solidFill>
                  <a:srgbClr val="FF0000"/>
                </a:solidFill>
              </a:rPr>
            </a:br>
            <a:br>
              <a:rPr lang="fr-BE" sz="1400" b="1" dirty="0">
                <a:solidFill>
                  <a:srgbClr val="FF0000"/>
                </a:solidFill>
              </a:rPr>
            </a:br>
            <a:br>
              <a:rPr lang="fr-BE" sz="1400" b="1" dirty="0">
                <a:solidFill>
                  <a:srgbClr val="FF0000"/>
                </a:solidFill>
              </a:rPr>
            </a:br>
            <a:br>
              <a:rPr lang="fr-BE" sz="1400" b="1" dirty="0">
                <a:solidFill>
                  <a:srgbClr val="FF0000"/>
                </a:solidFill>
              </a:rPr>
            </a:br>
            <a:br>
              <a:rPr lang="fr-BE" sz="1400" b="1" dirty="0">
                <a:solidFill>
                  <a:srgbClr val="FF0000"/>
                </a:solidFill>
              </a:rPr>
            </a:br>
            <a:br>
              <a:rPr lang="fr-BE" sz="1400" b="1" dirty="0">
                <a:solidFill>
                  <a:srgbClr val="FF0000"/>
                </a:solidFill>
              </a:rPr>
            </a:br>
            <a:br>
              <a:rPr lang="fr-BE" sz="1400" b="1" dirty="0">
                <a:solidFill>
                  <a:srgbClr val="FF0000"/>
                </a:solidFill>
              </a:rPr>
            </a:br>
            <a:br>
              <a:rPr lang="fr-BE" sz="1600" b="1" dirty="0"/>
            </a:br>
            <a:br>
              <a:rPr lang="fr-BE" sz="1600" b="1" dirty="0"/>
            </a:br>
            <a:br>
              <a:rPr lang="fr-BE" sz="1600" b="1" dirty="0"/>
            </a:br>
            <a:endParaRPr lang="fr-BE" sz="1600" b="1" dirty="0"/>
          </a:p>
        </p:txBody>
      </p:sp>
      <p:pic>
        <p:nvPicPr>
          <p:cNvPr id="1028" name="Picture 4" descr="C:\Users\vande\AppData\Local\Temp\SNAGHTML3188ba8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88640"/>
            <a:ext cx="4176464" cy="115774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vande\AppData\Local\Temp\SNAGHTML3189e5b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394" y="6129278"/>
            <a:ext cx="8657661" cy="595812"/>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 7">
            <a:extLst>
              <a:ext uri="{FF2B5EF4-FFF2-40B4-BE49-F238E27FC236}">
                <a16:creationId xmlns:a16="http://schemas.microsoft.com/office/drawing/2014/main" id="{270F4FB1-DFB1-9C1F-A5D2-363645B95DFB}"/>
              </a:ext>
            </a:extLst>
          </p:cNvPr>
          <p:cNvPicPr>
            <a:picLocks noChangeAspect="1"/>
          </p:cNvPicPr>
          <p:nvPr/>
        </p:nvPicPr>
        <p:blipFill>
          <a:blip r:embed="rId4"/>
          <a:stretch>
            <a:fillRect/>
          </a:stretch>
        </p:blipFill>
        <p:spPr>
          <a:xfrm>
            <a:off x="683568" y="2214381"/>
            <a:ext cx="6072763" cy="2728507"/>
          </a:xfrm>
          <a:prstGeom prst="rect">
            <a:avLst/>
          </a:prstGeom>
        </p:spPr>
      </p:pic>
    </p:spTree>
    <p:extLst>
      <p:ext uri="{BB962C8B-B14F-4D97-AF65-F5344CB8AC3E}">
        <p14:creationId xmlns:p14="http://schemas.microsoft.com/office/powerpoint/2010/main" val="3494999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51520" y="3068960"/>
            <a:ext cx="8903261" cy="1781514"/>
          </a:xfrm>
        </p:spPr>
        <p:txBody>
          <a:bodyPr>
            <a:normAutofit fontScale="90000"/>
          </a:bodyPr>
          <a:lstStyle/>
          <a:p>
            <a:pPr algn="l"/>
            <a:r>
              <a:rPr lang="fr-BE" sz="1400" b="1" dirty="0">
                <a:solidFill>
                  <a:srgbClr val="FF0000"/>
                </a:solidFill>
              </a:rPr>
              <a:t> Exemples</a:t>
            </a:r>
            <a:br>
              <a:rPr lang="fr-BE" sz="1400" b="1" dirty="0">
                <a:solidFill>
                  <a:srgbClr val="FF0000"/>
                </a:solidFill>
              </a:rPr>
            </a:br>
            <a:r>
              <a:rPr lang="fr-BE" sz="1400" b="1" dirty="0">
                <a:solidFill>
                  <a:srgbClr val="FF0000"/>
                </a:solidFill>
              </a:rPr>
              <a:t>       </a:t>
            </a:r>
            <a:r>
              <a:rPr lang="fr-BE" sz="1400" b="1" dirty="0">
                <a:solidFill>
                  <a:srgbClr val="00B0F0"/>
                </a:solidFill>
              </a:rPr>
              <a:t> </a:t>
            </a:r>
            <a:r>
              <a:rPr lang="fr-BE" sz="1600" b="1" dirty="0">
                <a:solidFill>
                  <a:srgbClr val="00B0F0"/>
                </a:solidFill>
              </a:rPr>
              <a:t>1 décodeur 1 parmi 24</a:t>
            </a:r>
            <a:r>
              <a:rPr lang="fr-BE" sz="1600" b="1" dirty="0"/>
              <a:t>, </a:t>
            </a:r>
            <a:r>
              <a:rPr lang="fr-BE" sz="1600" b="1" dirty="0">
                <a:solidFill>
                  <a:srgbClr val="FF66FF"/>
                </a:solidFill>
              </a:rPr>
              <a:t>(pour les plus curieux)</a:t>
            </a:r>
            <a:br>
              <a:rPr lang="fr-BE" sz="1600" b="1" dirty="0">
                <a:solidFill>
                  <a:srgbClr val="FF66FF"/>
                </a:solidFill>
              </a:rPr>
            </a:br>
            <a:r>
              <a:rPr lang="fr-BE" sz="1600" b="1" dirty="0"/>
              <a:t>	- </a:t>
            </a:r>
            <a:r>
              <a:rPr lang="fr-BE" sz="1600" dirty="0"/>
              <a:t>Combien de circuits 74138 allons utiliser? </a:t>
            </a:r>
            <a:r>
              <a:rPr lang="fr-BE" sz="1600" b="1" dirty="0"/>
              <a:t>3 car 8 sorties par Ci donc 24=8X3</a:t>
            </a:r>
            <a:br>
              <a:rPr lang="fr-BE" sz="1600" b="1" dirty="0"/>
            </a:br>
            <a:r>
              <a:rPr lang="fr-BE" sz="1600" b="1" dirty="0"/>
              <a:t>	- </a:t>
            </a:r>
            <a:r>
              <a:rPr lang="fr-BE" sz="1600" dirty="0"/>
              <a:t>les sorties varieront de </a:t>
            </a:r>
            <a:r>
              <a:rPr lang="fr-BE" sz="1600" b="1" dirty="0"/>
              <a:t>0 à 23, </a:t>
            </a:r>
            <a:r>
              <a:rPr lang="fr-BE" sz="1600" dirty="0"/>
              <a:t>soit</a:t>
            </a:r>
            <a:r>
              <a:rPr lang="fr-BE" sz="1600" b="1" dirty="0"/>
              <a:t> 00000</a:t>
            </a:r>
            <a:r>
              <a:rPr lang="fr-BE" sz="1600" b="1" baseline="-25000" dirty="0"/>
              <a:t>2 </a:t>
            </a:r>
            <a:r>
              <a:rPr lang="fr-BE" sz="1600" dirty="0"/>
              <a:t>à </a:t>
            </a:r>
            <a:r>
              <a:rPr lang="fr-BE" sz="1600" b="1" dirty="0"/>
              <a:t>10111</a:t>
            </a:r>
            <a:r>
              <a:rPr lang="fr-BE" sz="1600" b="1" baseline="-25000" dirty="0"/>
              <a:t>2</a:t>
            </a:r>
            <a:br>
              <a:rPr lang="fr-BE" sz="1600" b="1" baseline="-25000" dirty="0"/>
            </a:br>
            <a:r>
              <a:rPr lang="fr-BE" sz="1600" b="1" baseline="-25000" dirty="0"/>
              <a:t>	</a:t>
            </a:r>
            <a:r>
              <a:rPr lang="fr-BE" sz="1600" dirty="0"/>
              <a:t>- Nous aurons donc besoin </a:t>
            </a:r>
            <a:r>
              <a:rPr lang="fr-BE" sz="1600" b="1" dirty="0"/>
              <a:t>de 5 bits </a:t>
            </a:r>
            <a:r>
              <a:rPr lang="fr-BE" sz="1600" dirty="0"/>
              <a:t>pour valider les sorties de 0 à 23</a:t>
            </a:r>
            <a:br>
              <a:rPr lang="fr-BE" sz="1600" dirty="0"/>
            </a:br>
            <a:r>
              <a:rPr lang="fr-BE" sz="1600" dirty="0"/>
              <a:t>                	- Les 3 CI ne seront pas sélectionnés  en même temps </a:t>
            </a:r>
            <a:br>
              <a:rPr lang="fr-BE" sz="1600" dirty="0"/>
            </a:br>
            <a:r>
              <a:rPr lang="fr-BE" sz="1600" dirty="0"/>
              <a:t>	</a:t>
            </a:r>
            <a:r>
              <a:rPr lang="fr-BE" sz="1600" dirty="0">
                <a:sym typeface="Wingdings" panose="05000000000000000000" pitchFamily="2" charset="2"/>
              </a:rPr>
              <a:t> </a:t>
            </a:r>
            <a:r>
              <a:rPr lang="fr-BE" sz="1600" dirty="0"/>
              <a:t>les  2  bits les plus significatifs seront utilisés pour valider le Ci </a:t>
            </a:r>
            <a:br>
              <a:rPr lang="fr-BE" sz="1600" dirty="0"/>
            </a:br>
            <a:r>
              <a:rPr lang="fr-BE" sz="1600" dirty="0"/>
              <a:t>	</a:t>
            </a:r>
            <a:r>
              <a:rPr lang="fr-BE" sz="1600" dirty="0">
                <a:sym typeface="Wingdings" panose="05000000000000000000" pitchFamily="2" charset="2"/>
              </a:rPr>
              <a:t> les </a:t>
            </a:r>
            <a:r>
              <a:rPr lang="fr-BE" sz="1600" dirty="0"/>
              <a:t>3 bits les moins significatifs seront utilisé pour sélection une sortie parmi 8 du CI validé. </a:t>
            </a:r>
            <a:br>
              <a:rPr lang="fr-BE" sz="1600" dirty="0"/>
            </a:br>
            <a:br>
              <a:rPr lang="fr-BE" sz="1600" dirty="0"/>
            </a:br>
            <a:r>
              <a:rPr lang="fr-BE" sz="1600" dirty="0"/>
              <a:t>	Nous aurons donc les </a:t>
            </a:r>
            <a:r>
              <a:rPr lang="fr-BE" sz="1600" b="1" dirty="0">
                <a:solidFill>
                  <a:srgbClr val="00FFFF"/>
                </a:solidFill>
              </a:rPr>
              <a:t>A</a:t>
            </a:r>
            <a:r>
              <a:rPr lang="fr-BE" sz="1600" b="1" baseline="-25000" dirty="0">
                <a:solidFill>
                  <a:srgbClr val="00FFFF"/>
                </a:solidFill>
              </a:rPr>
              <a:t>4</a:t>
            </a:r>
            <a:r>
              <a:rPr lang="fr-BE" sz="1600" b="1" dirty="0">
                <a:solidFill>
                  <a:srgbClr val="00B0F0"/>
                </a:solidFill>
              </a:rPr>
              <a:t>A</a:t>
            </a:r>
            <a:r>
              <a:rPr lang="fr-BE" sz="1600" b="1" baseline="-25000" dirty="0">
                <a:solidFill>
                  <a:srgbClr val="00B0F0"/>
                </a:solidFill>
              </a:rPr>
              <a:t>3</a:t>
            </a:r>
            <a:r>
              <a:rPr lang="fr-BE" sz="1600" b="1" dirty="0">
                <a:solidFill>
                  <a:srgbClr val="00FF00"/>
                </a:solidFill>
              </a:rPr>
              <a:t>A</a:t>
            </a:r>
            <a:r>
              <a:rPr lang="fr-BE" sz="1600" b="1" baseline="-25000" dirty="0">
                <a:solidFill>
                  <a:srgbClr val="00FF00"/>
                </a:solidFill>
              </a:rPr>
              <a:t>2</a:t>
            </a:r>
            <a:r>
              <a:rPr lang="fr-BE" sz="1600" b="1" dirty="0">
                <a:solidFill>
                  <a:srgbClr val="33CC33"/>
                </a:solidFill>
              </a:rPr>
              <a:t>A</a:t>
            </a:r>
            <a:r>
              <a:rPr lang="fr-BE" sz="1600" b="1" baseline="-25000" dirty="0">
                <a:solidFill>
                  <a:srgbClr val="33CC33"/>
                </a:solidFill>
              </a:rPr>
              <a:t>1</a:t>
            </a:r>
            <a:r>
              <a:rPr lang="fr-BE" sz="1600" b="1" dirty="0">
                <a:solidFill>
                  <a:srgbClr val="339933"/>
                </a:solidFill>
              </a:rPr>
              <a:t>A</a:t>
            </a:r>
            <a:r>
              <a:rPr lang="fr-BE" sz="1600" b="1" baseline="-25000" dirty="0">
                <a:solidFill>
                  <a:srgbClr val="339933"/>
                </a:solidFill>
              </a:rPr>
              <a:t>0</a:t>
            </a:r>
            <a:r>
              <a:rPr lang="fr-BE" sz="1600" dirty="0"/>
              <a:t> qui sélectionneront une sortie parmi 24</a:t>
            </a:r>
            <a:br>
              <a:rPr lang="fr-BE" sz="1600" dirty="0"/>
            </a:br>
            <a:r>
              <a:rPr lang="fr-BE" sz="1600" dirty="0"/>
              <a:t>	Tous les </a:t>
            </a:r>
            <a:r>
              <a:rPr lang="fr-BE" sz="1600" dirty="0">
                <a:solidFill>
                  <a:srgbClr val="00FF00"/>
                </a:solidFill>
              </a:rPr>
              <a:t>A</a:t>
            </a:r>
            <a:r>
              <a:rPr lang="fr-BE" sz="1600" baseline="-25000" dirty="0">
                <a:solidFill>
                  <a:srgbClr val="00FF00"/>
                </a:solidFill>
              </a:rPr>
              <a:t>2</a:t>
            </a:r>
            <a:r>
              <a:rPr lang="fr-BE" sz="1600" dirty="0"/>
              <a:t> seront raccordés ensembles , en est de même pour les </a:t>
            </a:r>
            <a:r>
              <a:rPr lang="fr-BE" sz="1600" b="1" dirty="0">
                <a:solidFill>
                  <a:srgbClr val="33CC33"/>
                </a:solidFill>
              </a:rPr>
              <a:t>A</a:t>
            </a:r>
            <a:r>
              <a:rPr lang="fr-BE" sz="1600" b="1" baseline="-25000" dirty="0">
                <a:solidFill>
                  <a:srgbClr val="33CC33"/>
                </a:solidFill>
              </a:rPr>
              <a:t>1</a:t>
            </a:r>
            <a:r>
              <a:rPr lang="fr-BE" sz="1600" baseline="-25000" dirty="0">
                <a:solidFill>
                  <a:srgbClr val="33CC33"/>
                </a:solidFill>
              </a:rPr>
              <a:t> </a:t>
            </a:r>
            <a:r>
              <a:rPr lang="fr-BE" sz="1600" dirty="0"/>
              <a:t> et </a:t>
            </a:r>
            <a:r>
              <a:rPr lang="fr-BE" sz="1600" b="1" dirty="0">
                <a:solidFill>
                  <a:srgbClr val="339933"/>
                </a:solidFill>
              </a:rPr>
              <a:t>A</a:t>
            </a:r>
            <a:r>
              <a:rPr lang="fr-BE" sz="1600" b="1" baseline="-25000" dirty="0">
                <a:solidFill>
                  <a:srgbClr val="339933"/>
                </a:solidFill>
              </a:rPr>
              <a:t>0</a:t>
            </a:r>
            <a:r>
              <a:rPr lang="fr-BE" sz="1600" dirty="0"/>
              <a:t> , il sélectionneront une sortie du 	CI considéré. </a:t>
            </a:r>
            <a:br>
              <a:rPr lang="fr-BE" sz="1600" dirty="0"/>
            </a:br>
            <a:r>
              <a:rPr lang="fr-BE" sz="1600" dirty="0"/>
              <a:t>	Les </a:t>
            </a:r>
            <a:r>
              <a:rPr lang="fr-BE" sz="1600" b="1" dirty="0">
                <a:solidFill>
                  <a:srgbClr val="00FFFF"/>
                </a:solidFill>
              </a:rPr>
              <a:t>A</a:t>
            </a:r>
            <a:r>
              <a:rPr lang="fr-BE" sz="1600" b="1" baseline="-25000" dirty="0">
                <a:solidFill>
                  <a:srgbClr val="00FFFF"/>
                </a:solidFill>
              </a:rPr>
              <a:t>4</a:t>
            </a:r>
            <a:r>
              <a:rPr lang="fr-BE" sz="1600" baseline="-25000" dirty="0"/>
              <a:t>  </a:t>
            </a:r>
            <a:r>
              <a:rPr lang="fr-BE" sz="1600" dirty="0"/>
              <a:t>et </a:t>
            </a:r>
            <a:r>
              <a:rPr lang="fr-BE" sz="1600" b="1" dirty="0">
                <a:solidFill>
                  <a:srgbClr val="00B0F0"/>
                </a:solidFill>
              </a:rPr>
              <a:t>A</a:t>
            </a:r>
            <a:r>
              <a:rPr lang="fr-BE" sz="1600" b="1" baseline="-25000" dirty="0">
                <a:solidFill>
                  <a:srgbClr val="00B0F0"/>
                </a:solidFill>
              </a:rPr>
              <a:t>3</a:t>
            </a:r>
            <a:r>
              <a:rPr lang="fr-BE" sz="1600" baseline="-25000" dirty="0"/>
              <a:t> </a:t>
            </a:r>
            <a:r>
              <a:rPr lang="fr-BE" sz="1600" dirty="0"/>
              <a:t>sélectionneront les CI</a:t>
            </a:r>
            <a:br>
              <a:rPr lang="fr-BE" sz="1600" dirty="0"/>
            </a:br>
            <a:br>
              <a:rPr lang="fr-BE" sz="1600" dirty="0"/>
            </a:br>
            <a:r>
              <a:rPr lang="fr-BE" sz="1600" dirty="0"/>
              <a:t>	Sur </a:t>
            </a:r>
            <a:r>
              <a:rPr lang="fr-BE" sz="1600" dirty="0" err="1"/>
              <a:t>multisim</a:t>
            </a:r>
            <a:r>
              <a:rPr lang="fr-BE" sz="1600" dirty="0"/>
              <a:t>, les </a:t>
            </a:r>
            <a:r>
              <a:rPr lang="fr-BE" sz="1600" b="1" dirty="0">
                <a:solidFill>
                  <a:srgbClr val="00FF00"/>
                </a:solidFill>
              </a:rPr>
              <a:t>A</a:t>
            </a:r>
            <a:r>
              <a:rPr lang="fr-BE" sz="1600" b="1" baseline="-25000" dirty="0">
                <a:solidFill>
                  <a:srgbClr val="00FF00"/>
                </a:solidFill>
              </a:rPr>
              <a:t>2</a:t>
            </a:r>
            <a:r>
              <a:rPr lang="fr-BE" sz="1600" b="1" dirty="0">
                <a:solidFill>
                  <a:srgbClr val="00FF00"/>
                </a:solidFill>
              </a:rPr>
              <a:t> = C</a:t>
            </a:r>
            <a:r>
              <a:rPr lang="fr-BE" sz="1600" b="1" dirty="0"/>
              <a:t>, </a:t>
            </a:r>
            <a:r>
              <a:rPr lang="fr-BE" sz="1600" b="1" dirty="0">
                <a:solidFill>
                  <a:srgbClr val="33CC33"/>
                </a:solidFill>
              </a:rPr>
              <a:t>A</a:t>
            </a:r>
            <a:r>
              <a:rPr lang="fr-BE" sz="1600" b="1" baseline="-25000" dirty="0">
                <a:solidFill>
                  <a:srgbClr val="33CC33"/>
                </a:solidFill>
              </a:rPr>
              <a:t>1</a:t>
            </a:r>
            <a:r>
              <a:rPr lang="fr-BE" sz="1600" b="1" dirty="0">
                <a:solidFill>
                  <a:srgbClr val="33CC33"/>
                </a:solidFill>
              </a:rPr>
              <a:t>= B</a:t>
            </a:r>
            <a:r>
              <a:rPr lang="fr-BE" sz="1600" b="1" dirty="0"/>
              <a:t>, </a:t>
            </a:r>
            <a:r>
              <a:rPr lang="fr-BE" sz="1600" b="1" dirty="0">
                <a:solidFill>
                  <a:srgbClr val="009E47"/>
                </a:solidFill>
              </a:rPr>
              <a:t>A</a:t>
            </a:r>
            <a:r>
              <a:rPr lang="fr-BE" sz="1600" b="1" baseline="-25000" dirty="0">
                <a:solidFill>
                  <a:srgbClr val="009E47"/>
                </a:solidFill>
              </a:rPr>
              <a:t>0</a:t>
            </a:r>
            <a:r>
              <a:rPr lang="fr-BE" sz="1600" b="1" dirty="0">
                <a:solidFill>
                  <a:srgbClr val="009E47"/>
                </a:solidFill>
              </a:rPr>
              <a:t> = A </a:t>
            </a:r>
            <a:r>
              <a:rPr lang="fr-BE" sz="1600" dirty="0"/>
              <a:t>et les</a:t>
            </a:r>
            <a:r>
              <a:rPr lang="fr-BE" sz="1600" dirty="0">
                <a:solidFill>
                  <a:srgbClr val="009E47"/>
                </a:solidFill>
              </a:rPr>
              <a:t> </a:t>
            </a:r>
            <a:r>
              <a:rPr lang="fr-BE" sz="1600" b="1" dirty="0">
                <a:solidFill>
                  <a:srgbClr val="00FFFF"/>
                </a:solidFill>
              </a:rPr>
              <a:t>A</a:t>
            </a:r>
            <a:r>
              <a:rPr lang="fr-BE" sz="1600" b="1" baseline="-25000" dirty="0">
                <a:solidFill>
                  <a:srgbClr val="00FFFF"/>
                </a:solidFill>
              </a:rPr>
              <a:t>4</a:t>
            </a:r>
            <a:r>
              <a:rPr lang="fr-BE" sz="1600" baseline="-25000" dirty="0"/>
              <a:t>  </a:t>
            </a:r>
            <a:r>
              <a:rPr lang="fr-BE" sz="1600" dirty="0"/>
              <a:t>= G’</a:t>
            </a:r>
            <a:r>
              <a:rPr lang="fr-BE" sz="1600" baseline="-25000" dirty="0"/>
              <a:t>2A</a:t>
            </a:r>
            <a:r>
              <a:rPr lang="fr-BE" sz="1600" dirty="0"/>
              <a:t>et </a:t>
            </a:r>
            <a:r>
              <a:rPr lang="fr-BE" sz="1600" b="1" dirty="0">
                <a:solidFill>
                  <a:srgbClr val="00B0F0"/>
                </a:solidFill>
              </a:rPr>
              <a:t>A</a:t>
            </a:r>
            <a:r>
              <a:rPr lang="fr-BE" sz="1600" b="1" baseline="-25000" dirty="0">
                <a:solidFill>
                  <a:srgbClr val="00B0F0"/>
                </a:solidFill>
              </a:rPr>
              <a:t>3</a:t>
            </a:r>
            <a:r>
              <a:rPr lang="fr-BE" sz="1600" baseline="-25000" dirty="0"/>
              <a:t> </a:t>
            </a:r>
            <a:r>
              <a:rPr lang="fr-BE" sz="1600" dirty="0"/>
              <a:t>= G</a:t>
            </a:r>
            <a:r>
              <a:rPr lang="fr-BE" sz="1600" baseline="-25000" dirty="0"/>
              <a:t>1</a:t>
            </a:r>
            <a:br>
              <a:rPr lang="fr-BE" sz="1600" dirty="0">
                <a:solidFill>
                  <a:srgbClr val="009E47"/>
                </a:solidFill>
              </a:rPr>
            </a:br>
            <a:br>
              <a:rPr lang="fr-BE" sz="1600" b="1" dirty="0"/>
            </a:br>
            <a:r>
              <a:rPr lang="fr-BE" sz="1600" b="1" dirty="0"/>
              <a:t>	A l’aide de 74138, quel serait le plus grand décodeur que l’on pourrait construire? </a:t>
            </a:r>
            <a:br>
              <a:rPr lang="fr-BE" sz="1600" b="1" dirty="0"/>
            </a:br>
            <a:r>
              <a:rPr lang="fr-BE" sz="1600" b="1" dirty="0"/>
              <a:t>        </a:t>
            </a:r>
            <a:br>
              <a:rPr lang="fr-BE" sz="1600" b="1" dirty="0"/>
            </a:br>
            <a:br>
              <a:rPr lang="fr-BE" sz="1600" b="1" dirty="0"/>
            </a:br>
            <a:br>
              <a:rPr lang="fr-BE" sz="1600" b="1" dirty="0"/>
            </a:br>
            <a:br>
              <a:rPr lang="fr-BE" sz="1600" b="1" dirty="0"/>
            </a:br>
            <a:endParaRPr lang="fr-BE" sz="1600" b="1" dirty="0"/>
          </a:p>
        </p:txBody>
      </p:sp>
      <p:pic>
        <p:nvPicPr>
          <p:cNvPr id="1028" name="Picture 4" descr="C:\Users\vande\AppData\Local\Temp\SNAGHTML3188ba8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88640"/>
            <a:ext cx="4176464" cy="115774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vande\AppData\Local\Temp\SNAGHTML3189e5b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394" y="6129278"/>
            <a:ext cx="8657661" cy="595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2334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51520" y="3068960"/>
            <a:ext cx="8903261" cy="1781514"/>
          </a:xfrm>
        </p:spPr>
        <p:txBody>
          <a:bodyPr>
            <a:normAutofit fontScale="90000"/>
          </a:bodyPr>
          <a:lstStyle/>
          <a:p>
            <a:pPr algn="l"/>
            <a:r>
              <a:rPr lang="fr-BE" sz="1400" b="1" dirty="0">
                <a:solidFill>
                  <a:srgbClr val="FF0000"/>
                </a:solidFill>
              </a:rPr>
              <a:t> Exemples</a:t>
            </a:r>
            <a:br>
              <a:rPr lang="fr-BE" sz="1400" b="1" dirty="0">
                <a:solidFill>
                  <a:srgbClr val="FF0000"/>
                </a:solidFill>
              </a:rPr>
            </a:br>
            <a:r>
              <a:rPr lang="fr-BE" sz="1400" b="1" dirty="0">
                <a:solidFill>
                  <a:srgbClr val="FF0000"/>
                </a:solidFill>
              </a:rPr>
              <a:t>       </a:t>
            </a:r>
            <a:r>
              <a:rPr lang="fr-BE" sz="1400" b="1" dirty="0">
                <a:solidFill>
                  <a:srgbClr val="00B0F0"/>
                </a:solidFill>
              </a:rPr>
              <a:t> </a:t>
            </a:r>
            <a:r>
              <a:rPr lang="fr-BE" sz="1600" b="1" dirty="0">
                <a:solidFill>
                  <a:srgbClr val="00B0F0"/>
                </a:solidFill>
              </a:rPr>
              <a:t>1.  décodeur 1 parmi 24</a:t>
            </a:r>
            <a:r>
              <a:rPr lang="fr-BE" sz="1600" b="1" dirty="0"/>
              <a:t>,</a:t>
            </a:r>
            <a:br>
              <a:rPr lang="fr-BE" sz="1600" b="1" dirty="0"/>
            </a:br>
            <a:r>
              <a:rPr lang="fr-BE" sz="1600" b="1" dirty="0"/>
              <a:t>	- </a:t>
            </a:r>
            <a:r>
              <a:rPr lang="fr-BE" sz="1600" dirty="0"/>
              <a:t>Combien de circuits 74138 allons utiliser? </a:t>
            </a:r>
            <a:r>
              <a:rPr lang="fr-BE" sz="1600" b="1" dirty="0"/>
              <a:t>3 car 8 sorties par Ci donc 24=8X3</a:t>
            </a:r>
            <a:br>
              <a:rPr lang="fr-BE" sz="1600" b="1" dirty="0"/>
            </a:br>
            <a:r>
              <a:rPr lang="fr-BE" sz="1600" b="1" dirty="0"/>
              <a:t>	- </a:t>
            </a:r>
            <a:r>
              <a:rPr lang="fr-BE" sz="1600" dirty="0"/>
              <a:t>les sorties varieront de </a:t>
            </a:r>
            <a:r>
              <a:rPr lang="fr-BE" sz="1600" b="1" dirty="0"/>
              <a:t>0 à 23, </a:t>
            </a:r>
            <a:r>
              <a:rPr lang="fr-BE" sz="1600" dirty="0"/>
              <a:t>soit</a:t>
            </a:r>
            <a:r>
              <a:rPr lang="fr-BE" sz="1600" b="1" dirty="0"/>
              <a:t> 00000</a:t>
            </a:r>
            <a:r>
              <a:rPr lang="fr-BE" sz="1600" b="1" baseline="-25000" dirty="0"/>
              <a:t>2 </a:t>
            </a:r>
            <a:r>
              <a:rPr lang="fr-BE" sz="1600" dirty="0"/>
              <a:t>à </a:t>
            </a:r>
            <a:r>
              <a:rPr lang="fr-BE" sz="1600" b="1" dirty="0"/>
              <a:t>10111</a:t>
            </a:r>
            <a:r>
              <a:rPr lang="fr-BE" sz="1600" b="1" baseline="-25000" dirty="0"/>
              <a:t>2</a:t>
            </a:r>
            <a:br>
              <a:rPr lang="fr-BE" sz="1600" b="1" baseline="-25000" dirty="0"/>
            </a:br>
            <a:r>
              <a:rPr lang="fr-BE" sz="1600" b="1" baseline="-25000" dirty="0"/>
              <a:t>	</a:t>
            </a:r>
            <a:r>
              <a:rPr lang="fr-BE" sz="1600" dirty="0"/>
              <a:t>- Nous aurons donc besoin </a:t>
            </a:r>
            <a:r>
              <a:rPr lang="fr-BE" sz="1600" b="1" dirty="0"/>
              <a:t>de 5 bits </a:t>
            </a:r>
            <a:r>
              <a:rPr lang="fr-BE" sz="1600" dirty="0"/>
              <a:t>pour valider les sorties de 0 à 23</a:t>
            </a:r>
            <a:br>
              <a:rPr lang="fr-BE" sz="1600" dirty="0"/>
            </a:br>
            <a:r>
              <a:rPr lang="fr-BE" sz="1600" dirty="0"/>
              <a:t>                	- Les 3 CI ne seront pas sélectionnés  en même temps </a:t>
            </a:r>
            <a:br>
              <a:rPr lang="fr-BE" sz="1600" dirty="0"/>
            </a:br>
            <a:r>
              <a:rPr lang="fr-BE" sz="1600" dirty="0"/>
              <a:t>	</a:t>
            </a:r>
            <a:r>
              <a:rPr lang="fr-BE" sz="1600" dirty="0">
                <a:sym typeface="Wingdings" panose="05000000000000000000" pitchFamily="2" charset="2"/>
              </a:rPr>
              <a:t> </a:t>
            </a:r>
            <a:r>
              <a:rPr lang="fr-BE" sz="1600" dirty="0"/>
              <a:t>les  2  bits les plus significatifs seront utilisés pour valider le Ci </a:t>
            </a:r>
            <a:br>
              <a:rPr lang="fr-BE" sz="1600" dirty="0"/>
            </a:br>
            <a:r>
              <a:rPr lang="fr-BE" sz="1600" dirty="0"/>
              <a:t>	</a:t>
            </a:r>
            <a:r>
              <a:rPr lang="fr-BE" sz="1600" dirty="0">
                <a:sym typeface="Wingdings" panose="05000000000000000000" pitchFamily="2" charset="2"/>
              </a:rPr>
              <a:t> les </a:t>
            </a:r>
            <a:r>
              <a:rPr lang="fr-BE" sz="1600" dirty="0"/>
              <a:t>3 bits les moins significatifs seront utilisé pour sélection une sortie parmi 8 du CI validé. </a:t>
            </a:r>
            <a:br>
              <a:rPr lang="fr-BE" sz="1600" dirty="0"/>
            </a:br>
            <a:br>
              <a:rPr lang="fr-BE" sz="1600" dirty="0"/>
            </a:br>
            <a:r>
              <a:rPr lang="fr-BE" sz="1600" dirty="0"/>
              <a:t>	Nous aurons donc les </a:t>
            </a:r>
            <a:r>
              <a:rPr lang="fr-BE" sz="1600" b="1" dirty="0">
                <a:solidFill>
                  <a:srgbClr val="00FFFF"/>
                </a:solidFill>
              </a:rPr>
              <a:t>A</a:t>
            </a:r>
            <a:r>
              <a:rPr lang="fr-BE" sz="1600" b="1" baseline="-25000" dirty="0">
                <a:solidFill>
                  <a:srgbClr val="00FFFF"/>
                </a:solidFill>
              </a:rPr>
              <a:t>4</a:t>
            </a:r>
            <a:r>
              <a:rPr lang="fr-BE" sz="1600" b="1" dirty="0">
                <a:solidFill>
                  <a:srgbClr val="00B0F0"/>
                </a:solidFill>
              </a:rPr>
              <a:t>A</a:t>
            </a:r>
            <a:r>
              <a:rPr lang="fr-BE" sz="1600" b="1" baseline="-25000" dirty="0">
                <a:solidFill>
                  <a:srgbClr val="00B0F0"/>
                </a:solidFill>
              </a:rPr>
              <a:t>3</a:t>
            </a:r>
            <a:r>
              <a:rPr lang="fr-BE" sz="1600" b="1" dirty="0">
                <a:solidFill>
                  <a:srgbClr val="00FF00"/>
                </a:solidFill>
              </a:rPr>
              <a:t>A</a:t>
            </a:r>
            <a:r>
              <a:rPr lang="fr-BE" sz="1600" b="1" baseline="-25000" dirty="0">
                <a:solidFill>
                  <a:srgbClr val="00FF00"/>
                </a:solidFill>
              </a:rPr>
              <a:t>2</a:t>
            </a:r>
            <a:r>
              <a:rPr lang="fr-BE" sz="1600" b="1" dirty="0">
                <a:solidFill>
                  <a:srgbClr val="33CC33"/>
                </a:solidFill>
              </a:rPr>
              <a:t>A</a:t>
            </a:r>
            <a:r>
              <a:rPr lang="fr-BE" sz="1600" b="1" baseline="-25000" dirty="0">
                <a:solidFill>
                  <a:srgbClr val="33CC33"/>
                </a:solidFill>
              </a:rPr>
              <a:t>1</a:t>
            </a:r>
            <a:r>
              <a:rPr lang="fr-BE" sz="1600" b="1" dirty="0">
                <a:solidFill>
                  <a:srgbClr val="339933"/>
                </a:solidFill>
              </a:rPr>
              <a:t>A</a:t>
            </a:r>
            <a:r>
              <a:rPr lang="fr-BE" sz="1600" b="1" baseline="-25000" dirty="0">
                <a:solidFill>
                  <a:srgbClr val="339933"/>
                </a:solidFill>
              </a:rPr>
              <a:t>0</a:t>
            </a:r>
            <a:r>
              <a:rPr lang="fr-BE" sz="1600" dirty="0"/>
              <a:t> qui sélectionneront une sortie parmi 24</a:t>
            </a:r>
            <a:br>
              <a:rPr lang="fr-BE" sz="1600" dirty="0"/>
            </a:br>
            <a:r>
              <a:rPr lang="fr-BE" sz="1600" dirty="0"/>
              <a:t>	Tous les </a:t>
            </a:r>
            <a:r>
              <a:rPr lang="fr-BE" sz="1600" dirty="0">
                <a:solidFill>
                  <a:srgbClr val="00FF00"/>
                </a:solidFill>
              </a:rPr>
              <a:t>A</a:t>
            </a:r>
            <a:r>
              <a:rPr lang="fr-BE" sz="1600" baseline="-25000" dirty="0">
                <a:solidFill>
                  <a:srgbClr val="00FF00"/>
                </a:solidFill>
              </a:rPr>
              <a:t>2</a:t>
            </a:r>
            <a:r>
              <a:rPr lang="fr-BE" sz="1600" dirty="0"/>
              <a:t> seront raccordés ensembles , en est de même pour les </a:t>
            </a:r>
            <a:r>
              <a:rPr lang="fr-BE" sz="1600" b="1" dirty="0">
                <a:solidFill>
                  <a:srgbClr val="33CC33"/>
                </a:solidFill>
              </a:rPr>
              <a:t>A</a:t>
            </a:r>
            <a:r>
              <a:rPr lang="fr-BE" sz="1600" b="1" baseline="-25000" dirty="0">
                <a:solidFill>
                  <a:srgbClr val="33CC33"/>
                </a:solidFill>
              </a:rPr>
              <a:t>1</a:t>
            </a:r>
            <a:r>
              <a:rPr lang="fr-BE" sz="1600" baseline="-25000" dirty="0">
                <a:solidFill>
                  <a:srgbClr val="33CC33"/>
                </a:solidFill>
              </a:rPr>
              <a:t> </a:t>
            </a:r>
            <a:r>
              <a:rPr lang="fr-BE" sz="1600" dirty="0"/>
              <a:t> et </a:t>
            </a:r>
            <a:r>
              <a:rPr lang="fr-BE" sz="1600" b="1" dirty="0">
                <a:solidFill>
                  <a:srgbClr val="339933"/>
                </a:solidFill>
              </a:rPr>
              <a:t>A</a:t>
            </a:r>
            <a:r>
              <a:rPr lang="fr-BE" sz="1600" b="1" baseline="-25000" dirty="0">
                <a:solidFill>
                  <a:srgbClr val="339933"/>
                </a:solidFill>
              </a:rPr>
              <a:t>0</a:t>
            </a:r>
            <a:r>
              <a:rPr lang="fr-BE" sz="1600" dirty="0"/>
              <a:t> , il sélectionneront une sortie du 	CI considéré. </a:t>
            </a:r>
            <a:br>
              <a:rPr lang="fr-BE" sz="1600" dirty="0"/>
            </a:br>
            <a:r>
              <a:rPr lang="fr-BE" sz="1600" dirty="0"/>
              <a:t>	Les </a:t>
            </a:r>
            <a:r>
              <a:rPr lang="fr-BE" sz="1600" b="1" dirty="0">
                <a:solidFill>
                  <a:srgbClr val="00FFFF"/>
                </a:solidFill>
              </a:rPr>
              <a:t>A</a:t>
            </a:r>
            <a:r>
              <a:rPr lang="fr-BE" sz="1600" b="1" baseline="-25000" dirty="0">
                <a:solidFill>
                  <a:srgbClr val="00FFFF"/>
                </a:solidFill>
              </a:rPr>
              <a:t>4</a:t>
            </a:r>
            <a:r>
              <a:rPr lang="fr-BE" sz="1600" baseline="-25000" dirty="0"/>
              <a:t>  </a:t>
            </a:r>
            <a:r>
              <a:rPr lang="fr-BE" sz="1600" dirty="0"/>
              <a:t>et </a:t>
            </a:r>
            <a:r>
              <a:rPr lang="fr-BE" sz="1600" b="1" dirty="0">
                <a:solidFill>
                  <a:srgbClr val="00B0F0"/>
                </a:solidFill>
              </a:rPr>
              <a:t>A</a:t>
            </a:r>
            <a:r>
              <a:rPr lang="fr-BE" sz="1600" b="1" baseline="-25000" dirty="0">
                <a:solidFill>
                  <a:srgbClr val="00B0F0"/>
                </a:solidFill>
              </a:rPr>
              <a:t>3</a:t>
            </a:r>
            <a:r>
              <a:rPr lang="fr-BE" sz="1600" baseline="-25000" dirty="0"/>
              <a:t> </a:t>
            </a:r>
            <a:r>
              <a:rPr lang="fr-BE" sz="1600" dirty="0"/>
              <a:t>sélectionneront les CI</a:t>
            </a:r>
            <a:br>
              <a:rPr lang="fr-BE" sz="1600" dirty="0"/>
            </a:br>
            <a:br>
              <a:rPr lang="fr-BE" sz="1600" dirty="0"/>
            </a:br>
            <a:r>
              <a:rPr lang="fr-BE" sz="1600" dirty="0"/>
              <a:t>	Sur </a:t>
            </a:r>
            <a:r>
              <a:rPr lang="fr-BE" sz="1600" dirty="0" err="1"/>
              <a:t>multisim</a:t>
            </a:r>
            <a:r>
              <a:rPr lang="fr-BE" sz="1600" dirty="0"/>
              <a:t>, les </a:t>
            </a:r>
            <a:r>
              <a:rPr lang="fr-BE" sz="1600" b="1" dirty="0">
                <a:solidFill>
                  <a:srgbClr val="00FF00"/>
                </a:solidFill>
              </a:rPr>
              <a:t>A</a:t>
            </a:r>
            <a:r>
              <a:rPr lang="fr-BE" sz="1600" b="1" baseline="-25000" dirty="0">
                <a:solidFill>
                  <a:srgbClr val="00FF00"/>
                </a:solidFill>
              </a:rPr>
              <a:t>2</a:t>
            </a:r>
            <a:r>
              <a:rPr lang="fr-BE" sz="1600" b="1" dirty="0">
                <a:solidFill>
                  <a:srgbClr val="00FF00"/>
                </a:solidFill>
              </a:rPr>
              <a:t> = C</a:t>
            </a:r>
            <a:r>
              <a:rPr lang="fr-BE" sz="1600" b="1" dirty="0"/>
              <a:t>, </a:t>
            </a:r>
            <a:r>
              <a:rPr lang="fr-BE" sz="1600" b="1" dirty="0">
                <a:solidFill>
                  <a:srgbClr val="33CC33"/>
                </a:solidFill>
              </a:rPr>
              <a:t>A</a:t>
            </a:r>
            <a:r>
              <a:rPr lang="fr-BE" sz="1600" b="1" baseline="-25000" dirty="0">
                <a:solidFill>
                  <a:srgbClr val="33CC33"/>
                </a:solidFill>
              </a:rPr>
              <a:t>1</a:t>
            </a:r>
            <a:r>
              <a:rPr lang="fr-BE" sz="1600" b="1" dirty="0">
                <a:solidFill>
                  <a:srgbClr val="33CC33"/>
                </a:solidFill>
              </a:rPr>
              <a:t>= B</a:t>
            </a:r>
            <a:r>
              <a:rPr lang="fr-BE" sz="1600" b="1" dirty="0"/>
              <a:t>, </a:t>
            </a:r>
            <a:r>
              <a:rPr lang="fr-BE" sz="1600" b="1" dirty="0">
                <a:solidFill>
                  <a:srgbClr val="009E47"/>
                </a:solidFill>
              </a:rPr>
              <a:t>A</a:t>
            </a:r>
            <a:r>
              <a:rPr lang="fr-BE" sz="1600" b="1" baseline="-25000" dirty="0">
                <a:solidFill>
                  <a:srgbClr val="009E47"/>
                </a:solidFill>
              </a:rPr>
              <a:t>0</a:t>
            </a:r>
            <a:r>
              <a:rPr lang="fr-BE" sz="1600" b="1" dirty="0">
                <a:solidFill>
                  <a:srgbClr val="009E47"/>
                </a:solidFill>
              </a:rPr>
              <a:t> = A </a:t>
            </a:r>
            <a:r>
              <a:rPr lang="fr-BE" sz="1600" dirty="0"/>
              <a:t>et les</a:t>
            </a:r>
            <a:r>
              <a:rPr lang="fr-BE" sz="1600" dirty="0">
                <a:solidFill>
                  <a:srgbClr val="009E47"/>
                </a:solidFill>
              </a:rPr>
              <a:t> </a:t>
            </a:r>
            <a:r>
              <a:rPr lang="fr-BE" sz="1600" b="1" dirty="0">
                <a:solidFill>
                  <a:srgbClr val="00FFFF"/>
                </a:solidFill>
              </a:rPr>
              <a:t>A</a:t>
            </a:r>
            <a:r>
              <a:rPr lang="fr-BE" sz="1600" b="1" baseline="-25000" dirty="0">
                <a:solidFill>
                  <a:srgbClr val="00FFFF"/>
                </a:solidFill>
              </a:rPr>
              <a:t>4</a:t>
            </a:r>
            <a:r>
              <a:rPr lang="fr-BE" sz="1600" baseline="-25000" dirty="0"/>
              <a:t>  </a:t>
            </a:r>
            <a:r>
              <a:rPr lang="fr-BE" sz="1600" dirty="0"/>
              <a:t>= G’</a:t>
            </a:r>
            <a:r>
              <a:rPr lang="fr-BE" sz="1600" baseline="-25000" dirty="0"/>
              <a:t>2A</a:t>
            </a:r>
            <a:r>
              <a:rPr lang="fr-BE" sz="1600" dirty="0"/>
              <a:t>et </a:t>
            </a:r>
            <a:r>
              <a:rPr lang="fr-BE" sz="1600" b="1" dirty="0">
                <a:solidFill>
                  <a:srgbClr val="00B0F0"/>
                </a:solidFill>
              </a:rPr>
              <a:t>A</a:t>
            </a:r>
            <a:r>
              <a:rPr lang="fr-BE" sz="1600" b="1" baseline="-25000" dirty="0">
                <a:solidFill>
                  <a:srgbClr val="00B0F0"/>
                </a:solidFill>
              </a:rPr>
              <a:t>3</a:t>
            </a:r>
            <a:r>
              <a:rPr lang="fr-BE" sz="1600" baseline="-25000" dirty="0"/>
              <a:t> </a:t>
            </a:r>
            <a:r>
              <a:rPr lang="fr-BE" sz="1600" dirty="0"/>
              <a:t>= G</a:t>
            </a:r>
            <a:r>
              <a:rPr lang="fr-BE" sz="1600" baseline="-25000" dirty="0"/>
              <a:t>1</a:t>
            </a:r>
            <a:br>
              <a:rPr lang="fr-BE" sz="1600" dirty="0">
                <a:solidFill>
                  <a:srgbClr val="009E47"/>
                </a:solidFill>
              </a:rPr>
            </a:br>
            <a:br>
              <a:rPr lang="fr-BE" sz="1600" b="1" dirty="0"/>
            </a:br>
            <a:r>
              <a:rPr lang="fr-BE" sz="1600" b="1" dirty="0"/>
              <a:t>	A l’aide de 74138, quel serait le plus grand décodeur que l’on pourrait construire? </a:t>
            </a:r>
            <a:br>
              <a:rPr lang="fr-BE" sz="1600" b="1" dirty="0"/>
            </a:br>
            <a:r>
              <a:rPr lang="fr-BE" sz="1600" b="1" dirty="0"/>
              <a:t>        	1 parmi 64. Bravo! Pourquoi?  </a:t>
            </a:r>
            <a:br>
              <a:rPr lang="fr-BE" sz="1600" b="1" dirty="0"/>
            </a:br>
            <a:br>
              <a:rPr lang="fr-BE" sz="1600" b="1" dirty="0"/>
            </a:br>
            <a:br>
              <a:rPr lang="fr-BE" sz="1600" b="1" dirty="0"/>
            </a:br>
            <a:endParaRPr lang="fr-BE" sz="1600" b="1" dirty="0"/>
          </a:p>
        </p:txBody>
      </p:sp>
      <p:pic>
        <p:nvPicPr>
          <p:cNvPr id="1028" name="Picture 4" descr="C:\Users\vande\AppData\Local\Temp\SNAGHTML3188ba8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88640"/>
            <a:ext cx="4176464" cy="115774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vande\AppData\Local\Temp\SNAGHTML3189e5b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394" y="6129278"/>
            <a:ext cx="8657661" cy="595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7855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51520" y="3068960"/>
            <a:ext cx="8903261" cy="1781514"/>
          </a:xfrm>
        </p:spPr>
        <p:txBody>
          <a:bodyPr>
            <a:normAutofit fontScale="90000"/>
          </a:bodyPr>
          <a:lstStyle/>
          <a:p>
            <a:pPr algn="l"/>
            <a:r>
              <a:rPr lang="fr-BE" sz="1400" b="1" dirty="0">
                <a:solidFill>
                  <a:srgbClr val="FF0000"/>
                </a:solidFill>
              </a:rPr>
              <a:t> Exemples</a:t>
            </a:r>
            <a:br>
              <a:rPr lang="fr-BE" sz="1400" b="1" dirty="0">
                <a:solidFill>
                  <a:srgbClr val="FF0000"/>
                </a:solidFill>
              </a:rPr>
            </a:br>
            <a:r>
              <a:rPr lang="fr-BE" sz="1400" b="1" dirty="0">
                <a:solidFill>
                  <a:srgbClr val="FF0000"/>
                </a:solidFill>
              </a:rPr>
              <a:t>       </a:t>
            </a:r>
            <a:r>
              <a:rPr lang="fr-BE" sz="1400" b="1" dirty="0">
                <a:solidFill>
                  <a:srgbClr val="00B0F0"/>
                </a:solidFill>
              </a:rPr>
              <a:t> </a:t>
            </a:r>
            <a:r>
              <a:rPr lang="fr-BE" sz="1600" b="1" dirty="0">
                <a:solidFill>
                  <a:srgbClr val="00B0F0"/>
                </a:solidFill>
              </a:rPr>
              <a:t>1 décodeur 1 parmi 24</a:t>
            </a:r>
            <a:r>
              <a:rPr lang="fr-BE" sz="1600" b="1" dirty="0"/>
              <a:t>,</a:t>
            </a:r>
            <a:br>
              <a:rPr lang="fr-BE" sz="1600" b="1" dirty="0"/>
            </a:br>
            <a:r>
              <a:rPr lang="fr-BE" sz="1600" b="1" dirty="0"/>
              <a:t>	- </a:t>
            </a:r>
            <a:r>
              <a:rPr lang="fr-BE" sz="1600" dirty="0"/>
              <a:t>Combien de circuits 74138 allons utiliser? </a:t>
            </a:r>
            <a:r>
              <a:rPr lang="fr-BE" sz="1600" b="1" dirty="0"/>
              <a:t>3 car 8 sorties par Ci donc 24=8X3</a:t>
            </a:r>
            <a:br>
              <a:rPr lang="fr-BE" sz="1600" b="1" dirty="0"/>
            </a:br>
            <a:r>
              <a:rPr lang="fr-BE" sz="1600" b="1" dirty="0"/>
              <a:t>	- </a:t>
            </a:r>
            <a:r>
              <a:rPr lang="fr-BE" sz="1600" dirty="0"/>
              <a:t>les sorties varieront de </a:t>
            </a:r>
            <a:r>
              <a:rPr lang="fr-BE" sz="1600" b="1" dirty="0"/>
              <a:t>0 à 23, </a:t>
            </a:r>
            <a:r>
              <a:rPr lang="fr-BE" sz="1600" dirty="0"/>
              <a:t>soit</a:t>
            </a:r>
            <a:r>
              <a:rPr lang="fr-BE" sz="1600" b="1" dirty="0"/>
              <a:t> 00000</a:t>
            </a:r>
            <a:r>
              <a:rPr lang="fr-BE" sz="1600" b="1" baseline="-25000" dirty="0"/>
              <a:t>2 </a:t>
            </a:r>
            <a:r>
              <a:rPr lang="fr-BE" sz="1600" dirty="0"/>
              <a:t>à </a:t>
            </a:r>
            <a:r>
              <a:rPr lang="fr-BE" sz="1600" b="1" dirty="0"/>
              <a:t>10111</a:t>
            </a:r>
            <a:r>
              <a:rPr lang="fr-BE" sz="1600" b="1" baseline="-25000" dirty="0"/>
              <a:t>2</a:t>
            </a:r>
            <a:br>
              <a:rPr lang="fr-BE" sz="1600" b="1" baseline="-25000" dirty="0"/>
            </a:br>
            <a:r>
              <a:rPr lang="fr-BE" sz="1600" b="1" baseline="-25000" dirty="0"/>
              <a:t>	</a:t>
            </a:r>
            <a:r>
              <a:rPr lang="fr-BE" sz="1600" dirty="0"/>
              <a:t>- Nous aurons donc besoin </a:t>
            </a:r>
            <a:r>
              <a:rPr lang="fr-BE" sz="1600" b="1" dirty="0"/>
              <a:t>de 5 bits </a:t>
            </a:r>
            <a:r>
              <a:rPr lang="fr-BE" sz="1600" dirty="0"/>
              <a:t>pour valider les sorties de 0 à 23</a:t>
            </a:r>
            <a:br>
              <a:rPr lang="fr-BE" sz="1600" dirty="0"/>
            </a:br>
            <a:r>
              <a:rPr lang="fr-BE" sz="1600" dirty="0"/>
              <a:t>                	- Les 3 CI ne seront pas sélectionnés  en même temps </a:t>
            </a:r>
            <a:br>
              <a:rPr lang="fr-BE" sz="1600" dirty="0"/>
            </a:br>
            <a:r>
              <a:rPr lang="fr-BE" sz="1600" dirty="0"/>
              <a:t>	</a:t>
            </a:r>
            <a:r>
              <a:rPr lang="fr-BE" sz="1600" dirty="0">
                <a:sym typeface="Wingdings" panose="05000000000000000000" pitchFamily="2" charset="2"/>
              </a:rPr>
              <a:t> </a:t>
            </a:r>
            <a:r>
              <a:rPr lang="fr-BE" sz="1600" dirty="0"/>
              <a:t>les  2  bits les plus significatifs seront utilisés pour valider le Ci </a:t>
            </a:r>
            <a:br>
              <a:rPr lang="fr-BE" sz="1600" dirty="0"/>
            </a:br>
            <a:r>
              <a:rPr lang="fr-BE" sz="1600" dirty="0"/>
              <a:t>	</a:t>
            </a:r>
            <a:r>
              <a:rPr lang="fr-BE" sz="1600" dirty="0">
                <a:sym typeface="Wingdings" panose="05000000000000000000" pitchFamily="2" charset="2"/>
              </a:rPr>
              <a:t> les </a:t>
            </a:r>
            <a:r>
              <a:rPr lang="fr-BE" sz="1600" dirty="0"/>
              <a:t>3 bits les moins significatifs seront utilisé pour sélection une sortie parmi 8 du CI validé. </a:t>
            </a:r>
            <a:br>
              <a:rPr lang="fr-BE" sz="1600" dirty="0"/>
            </a:br>
            <a:br>
              <a:rPr lang="fr-BE" sz="1600" dirty="0"/>
            </a:br>
            <a:r>
              <a:rPr lang="fr-BE" sz="1600" dirty="0"/>
              <a:t>	Nous aurons donc les </a:t>
            </a:r>
            <a:r>
              <a:rPr lang="fr-BE" sz="1600" b="1" dirty="0">
                <a:solidFill>
                  <a:srgbClr val="00FFFF"/>
                </a:solidFill>
              </a:rPr>
              <a:t>A</a:t>
            </a:r>
            <a:r>
              <a:rPr lang="fr-BE" sz="1600" b="1" baseline="-25000" dirty="0">
                <a:solidFill>
                  <a:srgbClr val="00FFFF"/>
                </a:solidFill>
              </a:rPr>
              <a:t>4</a:t>
            </a:r>
            <a:r>
              <a:rPr lang="fr-BE" sz="1600" b="1" dirty="0">
                <a:solidFill>
                  <a:srgbClr val="00B0F0"/>
                </a:solidFill>
              </a:rPr>
              <a:t>A</a:t>
            </a:r>
            <a:r>
              <a:rPr lang="fr-BE" sz="1600" b="1" baseline="-25000" dirty="0">
                <a:solidFill>
                  <a:srgbClr val="00B0F0"/>
                </a:solidFill>
              </a:rPr>
              <a:t>3</a:t>
            </a:r>
            <a:r>
              <a:rPr lang="fr-BE" sz="1600" b="1" dirty="0">
                <a:solidFill>
                  <a:srgbClr val="00FF00"/>
                </a:solidFill>
              </a:rPr>
              <a:t>A</a:t>
            </a:r>
            <a:r>
              <a:rPr lang="fr-BE" sz="1600" b="1" baseline="-25000" dirty="0">
                <a:solidFill>
                  <a:srgbClr val="00FF00"/>
                </a:solidFill>
              </a:rPr>
              <a:t>2</a:t>
            </a:r>
            <a:r>
              <a:rPr lang="fr-BE" sz="1600" b="1" dirty="0">
                <a:solidFill>
                  <a:srgbClr val="33CC33"/>
                </a:solidFill>
              </a:rPr>
              <a:t>A</a:t>
            </a:r>
            <a:r>
              <a:rPr lang="fr-BE" sz="1600" b="1" baseline="-25000" dirty="0">
                <a:solidFill>
                  <a:srgbClr val="33CC33"/>
                </a:solidFill>
              </a:rPr>
              <a:t>1</a:t>
            </a:r>
            <a:r>
              <a:rPr lang="fr-BE" sz="1600" b="1" dirty="0">
                <a:solidFill>
                  <a:srgbClr val="339933"/>
                </a:solidFill>
              </a:rPr>
              <a:t>A</a:t>
            </a:r>
            <a:r>
              <a:rPr lang="fr-BE" sz="1600" b="1" baseline="-25000" dirty="0">
                <a:solidFill>
                  <a:srgbClr val="339933"/>
                </a:solidFill>
              </a:rPr>
              <a:t>0</a:t>
            </a:r>
            <a:r>
              <a:rPr lang="fr-BE" sz="1600" dirty="0"/>
              <a:t> qui sélectionneront une sortie parmi 24</a:t>
            </a:r>
            <a:br>
              <a:rPr lang="fr-BE" sz="1600" dirty="0"/>
            </a:br>
            <a:r>
              <a:rPr lang="fr-BE" sz="1600" dirty="0"/>
              <a:t>	Tous les </a:t>
            </a:r>
            <a:r>
              <a:rPr lang="fr-BE" sz="1600" dirty="0">
                <a:solidFill>
                  <a:srgbClr val="00FF00"/>
                </a:solidFill>
              </a:rPr>
              <a:t>A</a:t>
            </a:r>
            <a:r>
              <a:rPr lang="fr-BE" sz="1600" baseline="-25000" dirty="0">
                <a:solidFill>
                  <a:srgbClr val="00FF00"/>
                </a:solidFill>
              </a:rPr>
              <a:t>2</a:t>
            </a:r>
            <a:r>
              <a:rPr lang="fr-BE" sz="1600" dirty="0"/>
              <a:t> seront raccordés ensembles , en est de même pour les </a:t>
            </a:r>
            <a:r>
              <a:rPr lang="fr-BE" sz="1600" b="1" dirty="0">
                <a:solidFill>
                  <a:srgbClr val="33CC33"/>
                </a:solidFill>
              </a:rPr>
              <a:t>A</a:t>
            </a:r>
            <a:r>
              <a:rPr lang="fr-BE" sz="1600" b="1" baseline="-25000" dirty="0">
                <a:solidFill>
                  <a:srgbClr val="33CC33"/>
                </a:solidFill>
              </a:rPr>
              <a:t>1</a:t>
            </a:r>
            <a:r>
              <a:rPr lang="fr-BE" sz="1600" baseline="-25000" dirty="0">
                <a:solidFill>
                  <a:srgbClr val="33CC33"/>
                </a:solidFill>
              </a:rPr>
              <a:t> </a:t>
            </a:r>
            <a:r>
              <a:rPr lang="fr-BE" sz="1600" dirty="0"/>
              <a:t> et </a:t>
            </a:r>
            <a:r>
              <a:rPr lang="fr-BE" sz="1600" b="1" dirty="0">
                <a:solidFill>
                  <a:srgbClr val="339933"/>
                </a:solidFill>
              </a:rPr>
              <a:t>A</a:t>
            </a:r>
            <a:r>
              <a:rPr lang="fr-BE" sz="1600" b="1" baseline="-25000" dirty="0">
                <a:solidFill>
                  <a:srgbClr val="339933"/>
                </a:solidFill>
              </a:rPr>
              <a:t>0</a:t>
            </a:r>
            <a:r>
              <a:rPr lang="fr-BE" sz="1600" dirty="0"/>
              <a:t> , il sélectionneront une sortie du 	CI considéré. </a:t>
            </a:r>
            <a:br>
              <a:rPr lang="fr-BE" sz="1600" dirty="0"/>
            </a:br>
            <a:r>
              <a:rPr lang="fr-BE" sz="1600" dirty="0"/>
              <a:t>	Les </a:t>
            </a:r>
            <a:r>
              <a:rPr lang="fr-BE" sz="1600" b="1" dirty="0">
                <a:solidFill>
                  <a:srgbClr val="00FFFF"/>
                </a:solidFill>
              </a:rPr>
              <a:t>A</a:t>
            </a:r>
            <a:r>
              <a:rPr lang="fr-BE" sz="1600" b="1" baseline="-25000" dirty="0">
                <a:solidFill>
                  <a:srgbClr val="00FFFF"/>
                </a:solidFill>
              </a:rPr>
              <a:t>4</a:t>
            </a:r>
            <a:r>
              <a:rPr lang="fr-BE" sz="1600" baseline="-25000" dirty="0"/>
              <a:t>  </a:t>
            </a:r>
            <a:r>
              <a:rPr lang="fr-BE" sz="1600" dirty="0"/>
              <a:t>et </a:t>
            </a:r>
            <a:r>
              <a:rPr lang="fr-BE" sz="1600" b="1" dirty="0">
                <a:solidFill>
                  <a:srgbClr val="00B0F0"/>
                </a:solidFill>
              </a:rPr>
              <a:t>A</a:t>
            </a:r>
            <a:r>
              <a:rPr lang="fr-BE" sz="1600" b="1" baseline="-25000" dirty="0">
                <a:solidFill>
                  <a:srgbClr val="00B0F0"/>
                </a:solidFill>
              </a:rPr>
              <a:t>3</a:t>
            </a:r>
            <a:r>
              <a:rPr lang="fr-BE" sz="1600" baseline="-25000" dirty="0"/>
              <a:t> </a:t>
            </a:r>
            <a:r>
              <a:rPr lang="fr-BE" sz="1600" dirty="0"/>
              <a:t>sélectionneront les CI</a:t>
            </a:r>
            <a:br>
              <a:rPr lang="fr-BE" sz="1600" dirty="0"/>
            </a:br>
            <a:br>
              <a:rPr lang="fr-BE" sz="1600" dirty="0"/>
            </a:br>
            <a:r>
              <a:rPr lang="fr-BE" sz="1600" dirty="0"/>
              <a:t>	Sur </a:t>
            </a:r>
            <a:r>
              <a:rPr lang="fr-BE" sz="1600" dirty="0" err="1"/>
              <a:t>multisim</a:t>
            </a:r>
            <a:r>
              <a:rPr lang="fr-BE" sz="1600" dirty="0"/>
              <a:t>, les </a:t>
            </a:r>
            <a:r>
              <a:rPr lang="fr-BE" sz="1600" b="1" dirty="0">
                <a:solidFill>
                  <a:srgbClr val="00FF00"/>
                </a:solidFill>
              </a:rPr>
              <a:t>A</a:t>
            </a:r>
            <a:r>
              <a:rPr lang="fr-BE" sz="1600" b="1" baseline="-25000" dirty="0">
                <a:solidFill>
                  <a:srgbClr val="00FF00"/>
                </a:solidFill>
              </a:rPr>
              <a:t>2</a:t>
            </a:r>
            <a:r>
              <a:rPr lang="fr-BE" sz="1600" b="1" dirty="0">
                <a:solidFill>
                  <a:srgbClr val="00FF00"/>
                </a:solidFill>
              </a:rPr>
              <a:t> = C</a:t>
            </a:r>
            <a:r>
              <a:rPr lang="fr-BE" sz="1600" b="1" dirty="0"/>
              <a:t>, </a:t>
            </a:r>
            <a:r>
              <a:rPr lang="fr-BE" sz="1600" b="1" dirty="0">
                <a:solidFill>
                  <a:srgbClr val="33CC33"/>
                </a:solidFill>
              </a:rPr>
              <a:t>A</a:t>
            </a:r>
            <a:r>
              <a:rPr lang="fr-BE" sz="1600" b="1" baseline="-25000" dirty="0">
                <a:solidFill>
                  <a:srgbClr val="33CC33"/>
                </a:solidFill>
              </a:rPr>
              <a:t>1</a:t>
            </a:r>
            <a:r>
              <a:rPr lang="fr-BE" sz="1600" b="1" dirty="0">
                <a:solidFill>
                  <a:srgbClr val="33CC33"/>
                </a:solidFill>
              </a:rPr>
              <a:t>= B</a:t>
            </a:r>
            <a:r>
              <a:rPr lang="fr-BE" sz="1600" b="1" dirty="0"/>
              <a:t>, </a:t>
            </a:r>
            <a:r>
              <a:rPr lang="fr-BE" sz="1600" b="1" dirty="0">
                <a:solidFill>
                  <a:srgbClr val="009E47"/>
                </a:solidFill>
              </a:rPr>
              <a:t>A</a:t>
            </a:r>
            <a:r>
              <a:rPr lang="fr-BE" sz="1600" b="1" baseline="-25000" dirty="0">
                <a:solidFill>
                  <a:srgbClr val="009E47"/>
                </a:solidFill>
              </a:rPr>
              <a:t>0</a:t>
            </a:r>
            <a:r>
              <a:rPr lang="fr-BE" sz="1600" b="1" dirty="0">
                <a:solidFill>
                  <a:srgbClr val="009E47"/>
                </a:solidFill>
              </a:rPr>
              <a:t> = A </a:t>
            </a:r>
            <a:r>
              <a:rPr lang="fr-BE" sz="1600" dirty="0"/>
              <a:t>et les</a:t>
            </a:r>
            <a:r>
              <a:rPr lang="fr-BE" sz="1600" dirty="0">
                <a:solidFill>
                  <a:srgbClr val="009E47"/>
                </a:solidFill>
              </a:rPr>
              <a:t> </a:t>
            </a:r>
            <a:r>
              <a:rPr lang="fr-BE" sz="1600" b="1" dirty="0">
                <a:solidFill>
                  <a:srgbClr val="00FFFF"/>
                </a:solidFill>
              </a:rPr>
              <a:t>A</a:t>
            </a:r>
            <a:r>
              <a:rPr lang="fr-BE" sz="1600" b="1" baseline="-25000" dirty="0">
                <a:solidFill>
                  <a:srgbClr val="00FFFF"/>
                </a:solidFill>
              </a:rPr>
              <a:t>4</a:t>
            </a:r>
            <a:r>
              <a:rPr lang="fr-BE" sz="1600" baseline="-25000" dirty="0"/>
              <a:t>  </a:t>
            </a:r>
            <a:r>
              <a:rPr lang="fr-BE" sz="1600" dirty="0"/>
              <a:t>= G’</a:t>
            </a:r>
            <a:r>
              <a:rPr lang="fr-BE" sz="1600" baseline="-25000" dirty="0"/>
              <a:t>2A</a:t>
            </a:r>
            <a:r>
              <a:rPr lang="fr-BE" sz="1600" dirty="0"/>
              <a:t>et </a:t>
            </a:r>
            <a:r>
              <a:rPr lang="fr-BE" sz="1600" b="1" dirty="0">
                <a:solidFill>
                  <a:srgbClr val="00B0F0"/>
                </a:solidFill>
              </a:rPr>
              <a:t>A</a:t>
            </a:r>
            <a:r>
              <a:rPr lang="fr-BE" sz="1600" b="1" baseline="-25000" dirty="0">
                <a:solidFill>
                  <a:srgbClr val="00B0F0"/>
                </a:solidFill>
              </a:rPr>
              <a:t>3</a:t>
            </a:r>
            <a:r>
              <a:rPr lang="fr-BE" sz="1600" baseline="-25000" dirty="0"/>
              <a:t> </a:t>
            </a:r>
            <a:r>
              <a:rPr lang="fr-BE" sz="1600" dirty="0"/>
              <a:t>= G</a:t>
            </a:r>
            <a:r>
              <a:rPr lang="fr-BE" sz="1600" baseline="-25000" dirty="0"/>
              <a:t>1</a:t>
            </a:r>
            <a:br>
              <a:rPr lang="fr-BE" sz="1600" dirty="0">
                <a:solidFill>
                  <a:srgbClr val="009E47"/>
                </a:solidFill>
              </a:rPr>
            </a:br>
            <a:br>
              <a:rPr lang="fr-BE" sz="1600" b="1" dirty="0"/>
            </a:br>
            <a:r>
              <a:rPr lang="fr-BE" sz="1600" b="1" dirty="0"/>
              <a:t>	A l’aide de 74138, quel serait le plus grand décodeur que l’on pourrait construire? </a:t>
            </a:r>
            <a:br>
              <a:rPr lang="fr-BE" sz="1600" b="1" dirty="0"/>
            </a:br>
            <a:r>
              <a:rPr lang="fr-BE" sz="1600" b="1" dirty="0"/>
              <a:t>        	1 parmi 64. Bravo! Pourquoi?  </a:t>
            </a:r>
            <a:br>
              <a:rPr lang="fr-BE" sz="1600" b="1" dirty="0"/>
            </a:br>
            <a:r>
              <a:rPr lang="fr-BE" sz="1600" b="1" dirty="0"/>
              <a:t>	Car on a 3 entrées de sélection de boitier: donc 2</a:t>
            </a:r>
            <a:r>
              <a:rPr lang="fr-BE" sz="1600" b="1" baseline="30000" dirty="0"/>
              <a:t>3</a:t>
            </a:r>
            <a:r>
              <a:rPr lang="fr-BE" sz="1600" b="1" dirty="0"/>
              <a:t>= 8 CI </a:t>
            </a:r>
            <a:br>
              <a:rPr lang="fr-BE" sz="1600" b="1" dirty="0"/>
            </a:br>
            <a:r>
              <a:rPr lang="fr-BE" sz="1600" b="1" dirty="0"/>
              <a:t>    	 8 C à 8 sorties, donc 64</a:t>
            </a:r>
            <a:br>
              <a:rPr lang="fr-BE" sz="1600" b="1" dirty="0"/>
            </a:br>
            <a:br>
              <a:rPr lang="fr-BE" sz="1600" b="1" dirty="0"/>
            </a:br>
            <a:br>
              <a:rPr lang="fr-BE" sz="1600" b="1" dirty="0"/>
            </a:br>
            <a:r>
              <a:rPr lang="fr-BE" sz="1600" b="1" dirty="0"/>
              <a:t>Utilisation du 74138 </a:t>
            </a:r>
            <a:br>
              <a:rPr lang="fr-BE" sz="1600" b="1" dirty="0"/>
            </a:br>
            <a:endParaRPr lang="fr-BE" sz="1600" b="1" dirty="0"/>
          </a:p>
        </p:txBody>
      </p:sp>
      <p:pic>
        <p:nvPicPr>
          <p:cNvPr id="1028" name="Picture 4" descr="C:\Users\vande\AppData\Local\Temp\SNAGHTML3188ba8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88640"/>
            <a:ext cx="4176464" cy="115774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vande\AppData\Local\Temp\SNAGHTML3189e5b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394" y="6129278"/>
            <a:ext cx="8657661" cy="595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8924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25946" y="1274380"/>
            <a:ext cx="8903261" cy="1781514"/>
          </a:xfrm>
        </p:spPr>
        <p:txBody>
          <a:bodyPr>
            <a:normAutofit/>
          </a:bodyPr>
          <a:lstStyle/>
          <a:p>
            <a:pPr algn="l"/>
            <a:br>
              <a:rPr lang="fr-BE" sz="4000" b="1" dirty="0">
                <a:solidFill>
                  <a:srgbClr val="FF0000"/>
                </a:solidFill>
              </a:rPr>
            </a:br>
            <a:br>
              <a:rPr lang="fr-BE" sz="4000" b="1" dirty="0">
                <a:solidFill>
                  <a:srgbClr val="FF0000"/>
                </a:solidFill>
              </a:rPr>
            </a:br>
            <a:endParaRPr lang="fr-BE" sz="2000" b="1" dirty="0">
              <a:solidFill>
                <a:srgbClr val="00B0F0"/>
              </a:solidFill>
            </a:endParaRPr>
          </a:p>
        </p:txBody>
      </p:sp>
      <p:pic>
        <p:nvPicPr>
          <p:cNvPr id="1028" name="Picture 4" descr="C:\Users\vande\AppData\Local\Temp\SNAGHTML3188ba8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7" y="116632"/>
            <a:ext cx="4176464" cy="115774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vande\AppData\Local\Temp\SNAGHTML3189e5b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394" y="6129278"/>
            <a:ext cx="8657661" cy="595812"/>
          </a:xfrm>
          <a:prstGeom prst="rect">
            <a:avLst/>
          </a:prstGeom>
          <a:noFill/>
          <a:extLst>
            <a:ext uri="{909E8E84-426E-40DD-AFC4-6F175D3DCCD1}">
              <a14:hiddenFill xmlns:a14="http://schemas.microsoft.com/office/drawing/2010/main">
                <a:solidFill>
                  <a:srgbClr val="FFFFFF"/>
                </a:solidFill>
              </a14:hiddenFill>
            </a:ext>
          </a:extLst>
        </p:spPr>
      </p:pic>
      <p:pic>
        <p:nvPicPr>
          <p:cNvPr id="1433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1387476"/>
            <a:ext cx="3219450" cy="412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1920" y="1865462"/>
            <a:ext cx="4743828" cy="31683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Connecteur droit 5"/>
          <p:cNvCxnSpPr/>
          <p:nvPr/>
        </p:nvCxnSpPr>
        <p:spPr>
          <a:xfrm flipV="1">
            <a:off x="395537" y="1340768"/>
            <a:ext cx="0" cy="17281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necteur droit 9"/>
          <p:cNvCxnSpPr/>
          <p:nvPr/>
        </p:nvCxnSpPr>
        <p:spPr>
          <a:xfrm>
            <a:off x="3419872" y="1387476"/>
            <a:ext cx="0" cy="12494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a:xfrm>
            <a:off x="395537" y="1340768"/>
            <a:ext cx="3024335" cy="467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Connecteur droit avec flèche 13"/>
          <p:cNvCxnSpPr/>
          <p:nvPr/>
        </p:nvCxnSpPr>
        <p:spPr>
          <a:xfrm flipV="1">
            <a:off x="3419872" y="2492896"/>
            <a:ext cx="432048"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a:xfrm flipH="1">
            <a:off x="395537" y="3068960"/>
            <a:ext cx="2160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Connecteur droit 21"/>
          <p:cNvCxnSpPr/>
          <p:nvPr/>
        </p:nvCxnSpPr>
        <p:spPr>
          <a:xfrm>
            <a:off x="3203848" y="3356992"/>
            <a:ext cx="144016" cy="0"/>
          </a:xfrm>
          <a:prstGeom prst="line">
            <a:avLst/>
          </a:prstGeom>
          <a:ln>
            <a:solidFill>
              <a:srgbClr val="009E47"/>
            </a:solidFill>
          </a:ln>
        </p:spPr>
        <p:style>
          <a:lnRef idx="1">
            <a:schemeClr val="accent1"/>
          </a:lnRef>
          <a:fillRef idx="0">
            <a:schemeClr val="accent1"/>
          </a:fillRef>
          <a:effectRef idx="0">
            <a:schemeClr val="accent1"/>
          </a:effectRef>
          <a:fontRef idx="minor">
            <a:schemeClr val="tx1"/>
          </a:fontRef>
        </p:style>
      </p:cxnSp>
      <p:cxnSp>
        <p:nvCxnSpPr>
          <p:cNvPr id="26" name="Connecteur droit 25"/>
          <p:cNvCxnSpPr/>
          <p:nvPr/>
        </p:nvCxnSpPr>
        <p:spPr>
          <a:xfrm flipV="1">
            <a:off x="3347864" y="2420888"/>
            <a:ext cx="0" cy="936104"/>
          </a:xfrm>
          <a:prstGeom prst="line">
            <a:avLst/>
          </a:prstGeom>
          <a:ln>
            <a:solidFill>
              <a:srgbClr val="009E47"/>
            </a:solidFill>
          </a:ln>
        </p:spPr>
        <p:style>
          <a:lnRef idx="1">
            <a:schemeClr val="accent1"/>
          </a:lnRef>
          <a:fillRef idx="0">
            <a:schemeClr val="accent1"/>
          </a:fillRef>
          <a:effectRef idx="0">
            <a:schemeClr val="accent1"/>
          </a:effectRef>
          <a:fontRef idx="minor">
            <a:schemeClr val="tx1"/>
          </a:fontRef>
        </p:style>
      </p:cxnSp>
      <p:cxnSp>
        <p:nvCxnSpPr>
          <p:cNvPr id="28" name="Connecteur droit avec flèche 27"/>
          <p:cNvCxnSpPr/>
          <p:nvPr/>
        </p:nvCxnSpPr>
        <p:spPr>
          <a:xfrm>
            <a:off x="3347864" y="2420888"/>
            <a:ext cx="504056" cy="0"/>
          </a:xfrm>
          <a:prstGeom prst="straightConnector1">
            <a:avLst/>
          </a:prstGeom>
          <a:ln>
            <a:solidFill>
              <a:srgbClr val="009E47"/>
            </a:solidFill>
            <a:tailEnd type="arrow"/>
          </a:ln>
        </p:spPr>
        <p:style>
          <a:lnRef idx="1">
            <a:schemeClr val="accent1"/>
          </a:lnRef>
          <a:fillRef idx="0">
            <a:schemeClr val="accent1"/>
          </a:fillRef>
          <a:effectRef idx="0">
            <a:schemeClr val="accent1"/>
          </a:effectRef>
          <a:fontRef idx="minor">
            <a:schemeClr val="tx1"/>
          </a:fontRef>
        </p:style>
      </p:cxnSp>
      <p:sp>
        <p:nvSpPr>
          <p:cNvPr id="29" name="ZoneTexte 28"/>
          <p:cNvSpPr txBox="1"/>
          <p:nvPr/>
        </p:nvSpPr>
        <p:spPr>
          <a:xfrm>
            <a:off x="3470970" y="4293096"/>
            <a:ext cx="1893118" cy="646331"/>
          </a:xfrm>
          <a:prstGeom prst="rect">
            <a:avLst/>
          </a:prstGeom>
          <a:noFill/>
        </p:spPr>
        <p:txBody>
          <a:bodyPr wrap="square" rtlCol="0">
            <a:spAutoFit/>
          </a:bodyPr>
          <a:lstStyle/>
          <a:p>
            <a:r>
              <a:rPr lang="fr-BE" dirty="0"/>
              <a:t>00 111 </a:t>
            </a:r>
            <a:r>
              <a:rPr lang="fr-BE" dirty="0">
                <a:sym typeface="Wingdings" panose="05000000000000000000" pitchFamily="2" charset="2"/>
              </a:rPr>
              <a:t> sortie 7 du CI 0</a:t>
            </a:r>
            <a:endParaRPr lang="fr-BE" dirty="0"/>
          </a:p>
        </p:txBody>
      </p:sp>
      <mc:AlternateContent xmlns:mc="http://schemas.openxmlformats.org/markup-compatibility/2006" xmlns:p14="http://schemas.microsoft.com/office/powerpoint/2010/main">
        <mc:Choice Requires="p14">
          <p:contentPart p14:bwMode="auto" r:id="rId6">
            <p14:nvContentPartPr>
              <p14:cNvPr id="23" name="Encre 22">
                <a:extLst>
                  <a:ext uri="{FF2B5EF4-FFF2-40B4-BE49-F238E27FC236}">
                    <a16:creationId xmlns:a16="http://schemas.microsoft.com/office/drawing/2014/main" id="{04633245-6F02-A4C2-B15B-41D45F5F4398}"/>
                  </a:ext>
                </a:extLst>
              </p14:cNvPr>
              <p14:cNvContentPartPr/>
              <p14:nvPr/>
            </p14:nvContentPartPr>
            <p14:xfrm>
              <a:off x="8524223" y="4975162"/>
              <a:ext cx="1080" cy="720"/>
            </p14:xfrm>
          </p:contentPart>
        </mc:Choice>
        <mc:Fallback xmlns="">
          <p:pic>
            <p:nvPicPr>
              <p:cNvPr id="23" name="Encre 22">
                <a:extLst>
                  <a:ext uri="{FF2B5EF4-FFF2-40B4-BE49-F238E27FC236}">
                    <a16:creationId xmlns:a16="http://schemas.microsoft.com/office/drawing/2014/main" id="{04633245-6F02-A4C2-B15B-41D45F5F4398}"/>
                  </a:ext>
                </a:extLst>
              </p:cNvPr>
              <p:cNvPicPr/>
              <p:nvPr/>
            </p:nvPicPr>
            <p:blipFill>
              <a:blip r:embed="rId7"/>
              <a:stretch>
                <a:fillRect/>
              </a:stretch>
            </p:blipFill>
            <p:spPr>
              <a:xfrm>
                <a:off x="8519903" y="4970842"/>
                <a:ext cx="9720" cy="9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4" name="Encre 23">
                <a:extLst>
                  <a:ext uri="{FF2B5EF4-FFF2-40B4-BE49-F238E27FC236}">
                    <a16:creationId xmlns:a16="http://schemas.microsoft.com/office/drawing/2014/main" id="{61136A42-EB15-9028-D3E9-01CE9CEE23DF}"/>
                  </a:ext>
                </a:extLst>
              </p14:cNvPr>
              <p14:cNvContentPartPr/>
              <p14:nvPr/>
            </p14:nvContentPartPr>
            <p14:xfrm>
              <a:off x="4209623" y="2993035"/>
              <a:ext cx="360" cy="360"/>
            </p14:xfrm>
          </p:contentPart>
        </mc:Choice>
        <mc:Fallback xmlns="">
          <p:pic>
            <p:nvPicPr>
              <p:cNvPr id="24" name="Encre 23">
                <a:extLst>
                  <a:ext uri="{FF2B5EF4-FFF2-40B4-BE49-F238E27FC236}">
                    <a16:creationId xmlns:a16="http://schemas.microsoft.com/office/drawing/2014/main" id="{61136A42-EB15-9028-D3E9-01CE9CEE23DF}"/>
                  </a:ext>
                </a:extLst>
              </p:cNvPr>
              <p:cNvPicPr/>
              <p:nvPr/>
            </p:nvPicPr>
            <p:blipFill>
              <a:blip r:embed="rId9"/>
              <a:stretch>
                <a:fillRect/>
              </a:stretch>
            </p:blipFill>
            <p:spPr>
              <a:xfrm>
                <a:off x="4205303" y="2988715"/>
                <a:ext cx="9000" cy="9000"/>
              </a:xfrm>
              <a:prstGeom prst="rect">
                <a:avLst/>
              </a:prstGeom>
            </p:spPr>
          </p:pic>
        </mc:Fallback>
      </mc:AlternateContent>
      <p:grpSp>
        <p:nvGrpSpPr>
          <p:cNvPr id="39" name="Groupe 38">
            <a:extLst>
              <a:ext uri="{FF2B5EF4-FFF2-40B4-BE49-F238E27FC236}">
                <a16:creationId xmlns:a16="http://schemas.microsoft.com/office/drawing/2014/main" id="{51F011E2-CA2A-7D5B-668A-F3847D951591}"/>
              </a:ext>
            </a:extLst>
          </p:cNvPr>
          <p:cNvGrpSpPr/>
          <p:nvPr/>
        </p:nvGrpSpPr>
        <p:grpSpPr>
          <a:xfrm>
            <a:off x="4405103" y="2510995"/>
            <a:ext cx="44640" cy="59760"/>
            <a:chOff x="4405103" y="2510995"/>
            <a:chExt cx="44640" cy="59760"/>
          </a:xfrm>
        </p:grpSpPr>
        <mc:AlternateContent xmlns:mc="http://schemas.openxmlformats.org/markup-compatibility/2006" xmlns:p14="http://schemas.microsoft.com/office/powerpoint/2010/main">
          <mc:Choice Requires="p14">
            <p:contentPart p14:bwMode="auto" r:id="rId10">
              <p14:nvContentPartPr>
                <p14:cNvPr id="34" name="Encre 33">
                  <a:extLst>
                    <a:ext uri="{FF2B5EF4-FFF2-40B4-BE49-F238E27FC236}">
                      <a16:creationId xmlns:a16="http://schemas.microsoft.com/office/drawing/2014/main" id="{9D2CA90F-6D92-9D0C-779B-23F3B09E1965}"/>
                    </a:ext>
                  </a:extLst>
                </p14:cNvPr>
                <p14:cNvContentPartPr/>
                <p14:nvPr/>
              </p14:nvContentPartPr>
              <p14:xfrm>
                <a:off x="4405103" y="2547715"/>
                <a:ext cx="21240" cy="23040"/>
              </p14:xfrm>
            </p:contentPart>
          </mc:Choice>
          <mc:Fallback xmlns="">
            <p:pic>
              <p:nvPicPr>
                <p:cNvPr id="34" name="Encre 33">
                  <a:extLst>
                    <a:ext uri="{FF2B5EF4-FFF2-40B4-BE49-F238E27FC236}">
                      <a16:creationId xmlns:a16="http://schemas.microsoft.com/office/drawing/2014/main" id="{9D2CA90F-6D92-9D0C-779B-23F3B09E1965}"/>
                    </a:ext>
                  </a:extLst>
                </p:cNvPr>
                <p:cNvPicPr/>
                <p:nvPr/>
              </p:nvPicPr>
              <p:blipFill>
                <a:blip r:embed="rId11"/>
                <a:stretch>
                  <a:fillRect/>
                </a:stretch>
              </p:blipFill>
              <p:spPr>
                <a:xfrm>
                  <a:off x="4400783" y="2543395"/>
                  <a:ext cx="29880" cy="31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6" name="Encre 35">
                  <a:extLst>
                    <a:ext uri="{FF2B5EF4-FFF2-40B4-BE49-F238E27FC236}">
                      <a16:creationId xmlns:a16="http://schemas.microsoft.com/office/drawing/2014/main" id="{360B1352-C640-795D-2059-78BE2295905A}"/>
                    </a:ext>
                  </a:extLst>
                </p14:cNvPr>
                <p14:cNvContentPartPr/>
                <p14:nvPr/>
              </p14:nvContentPartPr>
              <p14:xfrm>
                <a:off x="4447223" y="2510995"/>
                <a:ext cx="2520" cy="9720"/>
              </p14:xfrm>
            </p:contentPart>
          </mc:Choice>
          <mc:Fallback xmlns="">
            <p:pic>
              <p:nvPicPr>
                <p:cNvPr id="36" name="Encre 35">
                  <a:extLst>
                    <a:ext uri="{FF2B5EF4-FFF2-40B4-BE49-F238E27FC236}">
                      <a16:creationId xmlns:a16="http://schemas.microsoft.com/office/drawing/2014/main" id="{360B1352-C640-795D-2059-78BE2295905A}"/>
                    </a:ext>
                  </a:extLst>
                </p:cNvPr>
                <p:cNvPicPr/>
                <p:nvPr/>
              </p:nvPicPr>
              <p:blipFill>
                <a:blip r:embed="rId13"/>
                <a:stretch>
                  <a:fillRect/>
                </a:stretch>
              </p:blipFill>
              <p:spPr>
                <a:xfrm>
                  <a:off x="4442903" y="2506675"/>
                  <a:ext cx="11160" cy="18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
            <p14:nvContentPartPr>
              <p14:cNvPr id="63" name="Encre 62">
                <a:extLst>
                  <a:ext uri="{FF2B5EF4-FFF2-40B4-BE49-F238E27FC236}">
                    <a16:creationId xmlns:a16="http://schemas.microsoft.com/office/drawing/2014/main" id="{37E73726-2BC9-73A4-8E1A-E0C662ED0354}"/>
                  </a:ext>
                </a:extLst>
              </p14:cNvPr>
              <p14:cNvContentPartPr/>
              <p14:nvPr/>
            </p14:nvContentPartPr>
            <p14:xfrm>
              <a:off x="4699943" y="2702189"/>
              <a:ext cx="360" cy="360"/>
            </p14:xfrm>
          </p:contentPart>
        </mc:Choice>
        <mc:Fallback xmlns="">
          <p:pic>
            <p:nvPicPr>
              <p:cNvPr id="63" name="Encre 62">
                <a:extLst>
                  <a:ext uri="{FF2B5EF4-FFF2-40B4-BE49-F238E27FC236}">
                    <a16:creationId xmlns:a16="http://schemas.microsoft.com/office/drawing/2014/main" id="{37E73726-2BC9-73A4-8E1A-E0C662ED0354}"/>
                  </a:ext>
                </a:extLst>
              </p:cNvPr>
              <p:cNvPicPr/>
              <p:nvPr/>
            </p:nvPicPr>
            <p:blipFill>
              <a:blip r:embed="rId15"/>
              <a:stretch>
                <a:fillRect/>
              </a:stretch>
            </p:blipFill>
            <p:spPr>
              <a:xfrm>
                <a:off x="4695623" y="2697869"/>
                <a:ext cx="9000" cy="9000"/>
              </a:xfrm>
              <a:prstGeom prst="rect">
                <a:avLst/>
              </a:prstGeom>
            </p:spPr>
          </p:pic>
        </mc:Fallback>
      </mc:AlternateContent>
    </p:spTree>
    <p:extLst>
      <p:ext uri="{BB962C8B-B14F-4D97-AF65-F5344CB8AC3E}">
        <p14:creationId xmlns:p14="http://schemas.microsoft.com/office/powerpoint/2010/main" val="2365151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36563" y="1287446"/>
            <a:ext cx="8903261" cy="1781514"/>
          </a:xfrm>
        </p:spPr>
        <p:txBody>
          <a:bodyPr>
            <a:normAutofit/>
          </a:bodyPr>
          <a:lstStyle/>
          <a:p>
            <a:pPr algn="l"/>
            <a:br>
              <a:rPr lang="fr-BE" sz="4000" b="1" dirty="0">
                <a:solidFill>
                  <a:srgbClr val="FF0000"/>
                </a:solidFill>
              </a:rPr>
            </a:br>
            <a:br>
              <a:rPr lang="fr-BE" sz="4000" b="1" dirty="0">
                <a:solidFill>
                  <a:srgbClr val="FF0000"/>
                </a:solidFill>
              </a:rPr>
            </a:br>
            <a:endParaRPr lang="fr-BE" sz="2000" b="1" dirty="0">
              <a:solidFill>
                <a:srgbClr val="00B0F0"/>
              </a:solidFill>
            </a:endParaRPr>
          </a:p>
        </p:txBody>
      </p:sp>
      <p:pic>
        <p:nvPicPr>
          <p:cNvPr id="1028" name="Picture 4" descr="C:\Users\vande\AppData\Local\Temp\SNAGHTML3188ba8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7" y="116632"/>
            <a:ext cx="4176464" cy="115774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vande\AppData\Local\Temp\SNAGHTML3189e5b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394" y="6129278"/>
            <a:ext cx="8657661" cy="595812"/>
          </a:xfrm>
          <a:prstGeom prst="rect">
            <a:avLst/>
          </a:prstGeom>
          <a:noFill/>
          <a:extLst>
            <a:ext uri="{909E8E84-426E-40DD-AFC4-6F175D3DCCD1}">
              <a14:hiddenFill xmlns:a14="http://schemas.microsoft.com/office/drawing/2010/main">
                <a:solidFill>
                  <a:srgbClr val="FFFFFF"/>
                </a:solidFill>
              </a14:hiddenFill>
            </a:ext>
          </a:extLst>
        </p:spPr>
      </p:pic>
      <p:pic>
        <p:nvPicPr>
          <p:cNvPr id="1536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888" y="542925"/>
            <a:ext cx="8656637" cy="5772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ZoneTexte 5"/>
          <p:cNvSpPr txBox="1"/>
          <p:nvPr/>
        </p:nvSpPr>
        <p:spPr>
          <a:xfrm>
            <a:off x="899592" y="4221088"/>
            <a:ext cx="2160240" cy="646331"/>
          </a:xfrm>
          <a:prstGeom prst="rect">
            <a:avLst/>
          </a:prstGeom>
          <a:noFill/>
        </p:spPr>
        <p:txBody>
          <a:bodyPr wrap="square" rtlCol="0">
            <a:spAutoFit/>
          </a:bodyPr>
          <a:lstStyle/>
          <a:p>
            <a:r>
              <a:rPr lang="fr-BE" dirty="0"/>
              <a:t>01 111 </a:t>
            </a:r>
            <a:r>
              <a:rPr lang="fr-BE" dirty="0">
                <a:sym typeface="Wingdings" panose="05000000000000000000" pitchFamily="2" charset="2"/>
              </a:rPr>
              <a:t> sortie 7 du CI 1, donc sortie 15</a:t>
            </a:r>
            <a:endParaRPr lang="fr-BE" dirty="0"/>
          </a:p>
        </p:txBody>
      </p:sp>
    </p:spTree>
    <p:extLst>
      <p:ext uri="{BB962C8B-B14F-4D97-AF65-F5344CB8AC3E}">
        <p14:creationId xmlns:p14="http://schemas.microsoft.com/office/powerpoint/2010/main" val="93213881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2813</Words>
  <Application>Microsoft Office PowerPoint</Application>
  <PresentationFormat>Affichage à l'écran (4:3)</PresentationFormat>
  <Paragraphs>136</Paragraphs>
  <Slides>22</Slides>
  <Notes>2</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22</vt:i4>
      </vt:variant>
    </vt:vector>
  </HeadingPairs>
  <TitlesOfParts>
    <vt:vector size="26" baseType="lpstr">
      <vt:lpstr>Arial</vt:lpstr>
      <vt:lpstr>Calibri</vt:lpstr>
      <vt:lpstr>Cambria Math</vt:lpstr>
      <vt:lpstr>Thème Office</vt:lpstr>
      <vt:lpstr>TP7: Décodeur 1 parmi8,                      Transcodeur binaire-Gray,                     Transcodeur Gray- binaire</vt:lpstr>
      <vt:lpstr>A. Explications théoriques       1. Les décodeurs                  Définition  Un décodeur est un circuit à n entrées et 2nsorties dont une seule est active à la fois                Exemple:   Décodeur 2 vers 4 actives à l’état haut          </vt:lpstr>
      <vt:lpstr>  </vt:lpstr>
      <vt:lpstr> Exercices                     </vt:lpstr>
      <vt:lpstr> Exemples         1 décodeur 1 parmi 24, (pour les plus curieux)  - Combien de circuits 74138 allons utiliser? 3 car 8 sorties par Ci donc 24=8X3  - les sorties varieront de 0 à 23, soit 000002 à 101112  - Nous aurons donc besoin de 5 bits pour valider les sorties de 0 à 23                  - Les 3 CI ne seront pas sélectionnés  en même temps    les  2  bits les plus significatifs seront utilisés pour valider le Ci    les 3 bits les moins significatifs seront utilisé pour sélection une sortie parmi 8 du CI validé.    Nous aurons donc les A4A3A2A1A0 qui sélectionneront une sortie parmi 24  Tous les A2 seront raccordés ensembles , en est de même pour les A1  et A0 , il sélectionneront une sortie du  CI considéré.   Les A4  et A3 sélectionneront les CI   Sur multisim, les A2 = C, A1= B, A0 = A et les A4  = G’2Aet A3 = G1   A l’aide de 74138, quel serait le plus grand décodeur que l’on pourrait construire?              </vt:lpstr>
      <vt:lpstr> Exemples         1.  décodeur 1 parmi 24,  - Combien de circuits 74138 allons utiliser? 3 car 8 sorties par Ci donc 24=8X3  - les sorties varieront de 0 à 23, soit 000002 à 101112  - Nous aurons donc besoin de 5 bits pour valider les sorties de 0 à 23                  - Les 3 CI ne seront pas sélectionnés  en même temps    les  2  bits les plus significatifs seront utilisés pour valider le Ci    les 3 bits les moins significatifs seront utilisé pour sélection une sortie parmi 8 du CI validé.    Nous aurons donc les A4A3A2A1A0 qui sélectionneront une sortie parmi 24  Tous les A2 seront raccordés ensembles , en est de même pour les A1  et A0 , il sélectionneront une sortie du  CI considéré.   Les A4  et A3 sélectionneront les CI   Sur multisim, les A2 = C, A1= B, A0 = A et les A4  = G’2Aet A3 = G1   A l’aide de 74138, quel serait le plus grand décodeur que l’on pourrait construire?           1 parmi 64. Bravo! Pourquoi?     </vt:lpstr>
      <vt:lpstr> Exemples         1 décodeur 1 parmi 24,  - Combien de circuits 74138 allons utiliser? 3 car 8 sorties par Ci donc 24=8X3  - les sorties varieront de 0 à 23, soit 000002 à 101112  - Nous aurons donc besoin de 5 bits pour valider les sorties de 0 à 23                  - Les 3 CI ne seront pas sélectionnés  en même temps    les  2  bits les plus significatifs seront utilisés pour valider le Ci    les 3 bits les moins significatifs seront utilisé pour sélection une sortie parmi 8 du CI validé.    Nous aurons donc les A4A3A2A1A0 qui sélectionneront une sortie parmi 24  Tous les A2 seront raccordés ensembles , en est de même pour les A1  et A0 , il sélectionneront une sortie du  CI considéré.   Les A4  et A3 sélectionneront les CI   Sur multisim, les A2 = C, A1= B, A0 = A et les A4  = G’2Aet A3 = G1   A l’aide de 74138, quel serait le plus grand décodeur que l’on pourrait construire?           1 parmi 64. Bravo! Pourquoi?    Car on a 3 entrées de sélection de boitier: donc 23= 8 CI        8 C à 8 sorties, donc 64   Utilisation du 74138  </vt:lpstr>
      <vt:lpstr>  </vt:lpstr>
      <vt:lpstr>  </vt:lpstr>
      <vt:lpstr>  </vt:lpstr>
      <vt:lpstr>         2.  décodage d’adresse (pour les plus curieux!)  On pourrait avoir un microprocesseur ayant 16 fils d’adresses, il pourrait donc sélectionner 216 cases mémoires, soit 64 Ko (1 Ko= 1024 octects, donc 1024 cases de 1 octet de données, 8 bits de données D7 à D0), si nous n’avons à notre disposition que des mémoires de 8Ko, il nous faudrait donc 8 CI mémoires. Si on travaille avec une mémoire de 8 Ko, ce CI disposera de 13 fils d’adresses (213 = 8Ko) ( A12 à A0) et 8 données bidirectionnelles D7 à D0. On raccordera les adresses A12 à A0 directement au microP et grâce aux 3 bits A13, A14 et A15 , nous allons utiliser un CI 74138 qui fournissent en fait 8 combinaisons, de 000 a` 111, d’où la possibilité de connecter jusqu’à 8 boîtiers mémoire de 8 Ko sur le bus. La mémoire totale implantée devient donc de 8 × 8 Ko = 64 Ko: valeur maximale possible avec 16 bits d’adresses. Remarquez que les CI mémoire sont actif (¯CS) sur un niveau bas. Bingo, les sorties du 74138 sont actives au niveau bas.        </vt:lpstr>
      <vt:lpstr>      2. Les codeurs      Définition   Le codeur (ou encodeur) est un circuit logique qui possède    - 2N voies entrées, dont une seule est activée et    - N voies de sorties. Il fournit en sortie le code binaire correspondant.   Exemple: Codeur de priorité décimal – DCB (74147)        </vt:lpstr>
      <vt:lpstr>          Application:                 </vt:lpstr>
      <vt:lpstr>      3. Transcodeurs      Définition   Le transcodeur est un circuit logique qui passe d’un  code à un autre  .  Exemples:  1- Transcodeur Gray binaire   on a un code gray en entrée et un code binaire  en sortie    Rappel: Construction d’un code Gray  (cf cours  de mr Malaise)  Le code Gray ou "binaire réfléchi" permet de coder une  valeur numérique en cours d'évolution en une suite de  configurations binaires se différenciant l'une de l'autre  par le changement d'état d'un seul bit à la fois.  Ce code permet par exemple d'éviter l'aléa suivant :  En binaire pur, le passage de la valeur 0111 à 1000 peut  engendrer des valeurs aléatoires comprises entre 0 et  1000, les bits ne changeant pas de valeur de manière  parfaitement simultanée.    Méthode des miroirs   Un variable A peut avoir 2 valeurs 0 ou 1          </vt:lpstr>
      <vt:lpstr>    Table de vérité                              </vt:lpstr>
      <vt:lpstr>Présentation PowerPoint</vt:lpstr>
      <vt:lpstr>       </vt:lpstr>
      <vt:lpstr>                   </vt:lpstr>
      <vt:lpstr>       </vt:lpstr>
      <vt:lpstr>       </vt:lpstr>
      <vt:lpstr>       </vt:lpstr>
      <vt:lpstr>2. Simulations Compléter le TP7 en fonction de la théorie et simulations vue ci avant. N’oubliez pas les démonstrations       BON TRAVAIL!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michelle Vandeville</dc:creator>
  <cp:lastModifiedBy>VANDEVILLE Michelle</cp:lastModifiedBy>
  <cp:revision>129</cp:revision>
  <dcterms:created xsi:type="dcterms:W3CDTF">2020-03-23T07:25:12Z</dcterms:created>
  <dcterms:modified xsi:type="dcterms:W3CDTF">2023-03-28T12:56:39Z</dcterms:modified>
</cp:coreProperties>
</file>