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55A78-73EF-4C28-8967-1D88D907A4B5}" type="datetimeFigureOut">
              <a:rPr lang="fr-FR" smtClean="0"/>
              <a:t>17/01/2025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70A89-30AB-4EFE-8C29-60AF661F12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4408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L’analyse SWOT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indent="0" algn="r">
              <a:buNone/>
            </a:pPr>
            <a:fld id="{DF7CF5BC-40F4-4063-BFFD-DFA0D4818E8F}" type="slidenum">
              <a:rPr lang="fr-FR" sz="1400" b="0" u="none" strike="noStrike" smtClean="0">
                <a:solidFill>
                  <a:srgbClr val="000000"/>
                </a:solidFill>
                <a:uFillTx/>
                <a:latin typeface="Times New Roman"/>
              </a:rPr>
              <a:t>2</a:t>
            </a:fld>
            <a:endParaRPr lang="fr-FR" sz="14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58839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06BF-97F0-429C-8E9A-1A4607ABA2A8}" type="datetimeFigureOut">
              <a:rPr lang="fr-FR" smtClean="0"/>
              <a:t>17/01/2025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4BAD-32CD-48F2-892D-995DB4E287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6055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06BF-97F0-429C-8E9A-1A4607ABA2A8}" type="datetimeFigureOut">
              <a:rPr lang="fr-FR" smtClean="0"/>
              <a:t>17/01/2025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4BAD-32CD-48F2-892D-995DB4E287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2472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06BF-97F0-429C-8E9A-1A4607ABA2A8}" type="datetimeFigureOut">
              <a:rPr lang="fr-FR" smtClean="0"/>
              <a:t>17/01/2025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4BAD-32CD-48F2-892D-995DB4E287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7467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06BF-97F0-429C-8E9A-1A4607ABA2A8}" type="datetimeFigureOut">
              <a:rPr lang="fr-FR" smtClean="0"/>
              <a:t>17/01/2025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4BAD-32CD-48F2-892D-995DB4E287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7331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06BF-97F0-429C-8E9A-1A4607ABA2A8}" type="datetimeFigureOut">
              <a:rPr lang="fr-FR" smtClean="0"/>
              <a:t>17/01/2025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4BAD-32CD-48F2-892D-995DB4E287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0822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06BF-97F0-429C-8E9A-1A4607ABA2A8}" type="datetimeFigureOut">
              <a:rPr lang="fr-FR" smtClean="0"/>
              <a:t>17/01/2025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4BAD-32CD-48F2-892D-995DB4E287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5199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06BF-97F0-429C-8E9A-1A4607ABA2A8}" type="datetimeFigureOut">
              <a:rPr lang="fr-FR" smtClean="0"/>
              <a:t>17/01/2025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4BAD-32CD-48F2-892D-995DB4E287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0057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06BF-97F0-429C-8E9A-1A4607ABA2A8}" type="datetimeFigureOut">
              <a:rPr lang="fr-FR" smtClean="0"/>
              <a:t>17/01/2025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4BAD-32CD-48F2-892D-995DB4E287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9194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06BF-97F0-429C-8E9A-1A4607ABA2A8}" type="datetimeFigureOut">
              <a:rPr lang="fr-FR" smtClean="0"/>
              <a:t>17/01/2025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4BAD-32CD-48F2-892D-995DB4E287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1993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06BF-97F0-429C-8E9A-1A4607ABA2A8}" type="datetimeFigureOut">
              <a:rPr lang="fr-FR" smtClean="0"/>
              <a:t>17/01/2025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4BAD-32CD-48F2-892D-995DB4E287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4191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06BF-97F0-429C-8E9A-1A4607ABA2A8}" type="datetimeFigureOut">
              <a:rPr lang="fr-FR" smtClean="0"/>
              <a:t>17/01/2025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14BAD-32CD-48F2-892D-995DB4E287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2743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D06BF-97F0-429C-8E9A-1A4607ABA2A8}" type="datetimeFigureOut">
              <a:rPr lang="fr-FR" smtClean="0"/>
              <a:t>17/01/2025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14BAD-32CD-48F2-892D-995DB4E287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0183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5797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5" name="Image 484"/>
          <p:cNvPicPr/>
          <p:nvPr/>
        </p:nvPicPr>
        <p:blipFill>
          <a:blip r:embed="rId3"/>
          <a:stretch/>
        </p:blipFill>
        <p:spPr>
          <a:xfrm>
            <a:off x="-1968243" y="1287639"/>
            <a:ext cx="16101503" cy="5569915"/>
          </a:xfrm>
          <a:prstGeom prst="rect">
            <a:avLst/>
          </a:prstGeom>
          <a:ln w="0">
            <a:noFill/>
          </a:ln>
        </p:spPr>
      </p:pic>
      <p:sp>
        <p:nvSpPr>
          <p:cNvPr id="3" name="Espace réservé du numéro de diapositive 2"/>
          <p:cNvSpPr>
            <a:spLocks noGrp="1"/>
          </p:cNvSpPr>
          <p:nvPr>
            <p:ph type="sldNum" idx="4294967295"/>
          </p:nvPr>
        </p:nvSpPr>
        <p:spPr>
          <a:xfrm>
            <a:off x="11762216" y="6427770"/>
            <a:ext cx="429784" cy="429784"/>
          </a:xfrm>
        </p:spPr>
        <p:txBody>
          <a:bodyPr/>
          <a:lstStyle/>
          <a:p>
            <a:fld id="{F48B447E-AB7C-4A3F-9172-C6B610BF7C83}" type="slidenum">
              <a:rPr lang="fr-FR" smtClean="0"/>
              <a:t>2</a:t>
            </a:fld>
            <a:endParaRPr lang="fr-FR" dirty="0"/>
          </a:p>
        </p:txBody>
      </p:sp>
      <p:sp>
        <p:nvSpPr>
          <p:cNvPr id="5" name="PlaceHolder 9"/>
          <p:cNvSpPr/>
          <p:nvPr/>
        </p:nvSpPr>
        <p:spPr>
          <a:xfrm>
            <a:off x="609400" y="144428"/>
            <a:ext cx="10970652" cy="1143211"/>
          </a:xfrm>
          <a:prstGeom prst="rect">
            <a:avLst/>
          </a:prstGeom>
          <a:solidFill>
            <a:srgbClr val="297D5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tabLst>
                <a:tab pos="0" algn="l"/>
              </a:tabLst>
            </a:pPr>
            <a:r>
              <a:rPr lang="fr-FR" sz="4400" dirty="0">
                <a:solidFill>
                  <a:srgbClr val="FFFFFF"/>
                </a:solidFill>
                <a:latin typeface="Calibri Light"/>
              </a:rPr>
              <a:t>Introduction et contexte</a:t>
            </a:r>
            <a:endParaRPr lang="fr-FR" sz="44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609401" y="1287639"/>
            <a:ext cx="1145036" cy="461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S.W.O.T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425484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8</Words>
  <Application>Microsoft Office PowerPoint</Application>
  <PresentationFormat>Grand écran</PresentationFormat>
  <Paragraphs>5</Paragraphs>
  <Slides>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wilfried</dc:creator>
  <cp:lastModifiedBy>wilfried</cp:lastModifiedBy>
  <cp:revision>2</cp:revision>
  <dcterms:created xsi:type="dcterms:W3CDTF">2025-01-17T08:37:07Z</dcterms:created>
  <dcterms:modified xsi:type="dcterms:W3CDTF">2025-01-17T12:47:02Z</dcterms:modified>
</cp:coreProperties>
</file>