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F1F000-4DB7-4FA4-B295-3A969C772E60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FC18029-7C67-4F77-8464-3D585028A4C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L1PSE\Pictures\Saved Pictures\Screenshot_47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4" b="24670"/>
          <a:stretch/>
        </p:blipFill>
        <p:spPr bwMode="auto">
          <a:xfrm>
            <a:off x="6080" y="0"/>
            <a:ext cx="9129293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116632"/>
            <a:ext cx="3960440" cy="792087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Игра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2048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83360" y="5776112"/>
            <a:ext cx="4960640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Сделали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Никита Слесарский и Димитров </a:t>
            </a:r>
            <a:r>
              <a:rPr lang="ru-RU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Кристиан</a:t>
            </a:r>
            <a:endParaRPr lang="ru-R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5441" y="852974"/>
            <a:ext cx="841138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Проект по программированию</a:t>
            </a:r>
          </a:p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Для Яндекс Лицея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9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интересного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нашем проекте </a:t>
            </a:r>
            <a:r>
              <a:rPr lang="ru-RU" sz="2800" dirty="0" smtClean="0"/>
              <a:t>320 </a:t>
            </a:r>
            <a:r>
              <a:rPr lang="ru-RU" sz="2800" dirty="0" smtClean="0"/>
              <a:t>строк, игра полностью </a:t>
            </a:r>
            <a:r>
              <a:rPr lang="ru-RU" sz="2800" dirty="0" smtClean="0"/>
              <a:t>реализована в </a:t>
            </a:r>
            <a:r>
              <a:rPr lang="en-US" sz="2800" dirty="0" smtClean="0"/>
              <a:t>python</a:t>
            </a:r>
            <a:r>
              <a:rPr lang="ru-RU" sz="2800" dirty="0" smtClean="0"/>
              <a:t> с</a:t>
            </a:r>
            <a:r>
              <a:rPr lang="ru-RU" sz="2800" dirty="0" smtClean="0"/>
              <a:t> использованием </a:t>
            </a:r>
            <a:r>
              <a:rPr lang="ru-RU" sz="2800" dirty="0" smtClean="0"/>
              <a:t>только одной не основной библиотеки - </a:t>
            </a:r>
            <a:r>
              <a:rPr lang="en-US" sz="2800" dirty="0" err="1" smtClean="0"/>
              <a:t>pygame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1026" name="Picture 2" descr="C:\Users\EL1PSE\Downloads\thinking-face_1f9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74514"/>
            <a:ext cx="1547664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1PSE\Pictures\Saved Pictures\Screenshot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7024"/>
            <a:ext cx="3699065" cy="154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02">
        <p:random/>
      </p:transition>
    </mc:Choice>
    <mc:Fallback xmlns="">
      <p:transition spd="slow" advTm="902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/>
          <a:lstStyle/>
          <a:p>
            <a:r>
              <a:rPr lang="ru-RU" sz="2800" dirty="0">
                <a:effectLst/>
              </a:rPr>
              <a:t>математическую игру «2048», создал итальянский разработчик </a:t>
            </a:r>
            <a:r>
              <a:rPr lang="ru-RU" sz="2800" dirty="0" err="1">
                <a:effectLst/>
              </a:rPr>
              <a:t>Gabriele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Cirulli</a:t>
            </a:r>
            <a:r>
              <a:rPr lang="ru-RU" sz="2800" dirty="0">
                <a:effectLst/>
              </a:rPr>
              <a:t>. 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40" y="1628800"/>
            <a:ext cx="5482952" cy="3096343"/>
          </a:xfrm>
        </p:spPr>
        <p:txBody>
          <a:bodyPr/>
          <a:lstStyle/>
          <a:p>
            <a:r>
              <a:rPr lang="ru-RU" sz="3200" dirty="0"/>
              <a:t>Игровое поле состоит из сетки 4х4. </a:t>
            </a:r>
            <a:br>
              <a:rPr lang="ru-RU" sz="3200" dirty="0"/>
            </a:br>
            <a:r>
              <a:rPr lang="ru-RU" sz="3200" dirty="0"/>
              <a:t>Игра начинается. На сцене две плитки с номиналом 2.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C:\Users\EL1PSE\Pictures\Saved Pictures\Screenshot_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90" y="2276872"/>
            <a:ext cx="3824310" cy="39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00" y="116633"/>
            <a:ext cx="8437140" cy="1728192"/>
          </a:xfrm>
        </p:spPr>
        <p:txBody>
          <a:bodyPr/>
          <a:lstStyle/>
          <a:p>
            <a:r>
              <a:rPr lang="ru-RU" dirty="0"/>
              <a:t>Передвигая, нужно сложить плитки одного «номинала».</a:t>
            </a:r>
            <a:br>
              <a:rPr lang="ru-RU" dirty="0"/>
            </a:br>
            <a:r>
              <a:rPr lang="ru-RU" dirty="0"/>
              <a:t>Движение возможно в 4 стороны.</a:t>
            </a:r>
          </a:p>
          <a:p>
            <a:r>
              <a:rPr lang="ru-RU" dirty="0"/>
              <a:t>Цель игры — собрать плитку с «номиналом» 2048.</a:t>
            </a:r>
          </a:p>
          <a:p>
            <a:endParaRPr lang="ru-RU" dirty="0"/>
          </a:p>
        </p:txBody>
      </p:sp>
      <p:pic>
        <p:nvPicPr>
          <p:cNvPr id="1026" name="Picture 2" descr="C:\Users\EL1PSE\Downloads\c9effc63b2b12c858c66a937188406c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r="-58" b="10106"/>
          <a:stretch/>
        </p:blipFill>
        <p:spPr bwMode="auto">
          <a:xfrm>
            <a:off x="827584" y="1916831"/>
            <a:ext cx="6480720" cy="42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7"/>
            <a:ext cx="8712968" cy="1872207"/>
          </a:xfrm>
        </p:spPr>
        <p:txBody>
          <a:bodyPr/>
          <a:lstStyle/>
          <a:p>
            <a:r>
              <a:rPr lang="ru-RU" dirty="0" smtClean="0"/>
              <a:t>Проект создан для развлечения, просто как игра и ничего более, несмотря на то,</a:t>
            </a:r>
            <a:r>
              <a:rPr lang="en-US" dirty="0" smtClean="0"/>
              <a:t> </a:t>
            </a:r>
            <a:r>
              <a:rPr lang="ru-RU" smtClean="0"/>
              <a:t>что, </a:t>
            </a:r>
            <a:r>
              <a:rPr lang="ru-RU" dirty="0" smtClean="0"/>
              <a:t>чтобы пройти игру, нужно применить умственные способности.</a:t>
            </a:r>
          </a:p>
          <a:p>
            <a:endParaRPr lang="ru-RU" dirty="0"/>
          </a:p>
        </p:txBody>
      </p:sp>
      <p:pic>
        <p:nvPicPr>
          <p:cNvPr id="2050" name="Picture 2" descr="C:\Users\EL1PSE\Pictures\Saved Pictures\Screenshot_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40671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1PSE\Pictures\Saved Pictures\Screenshot_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395433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01134"/>
            <a:ext cx="9144001" cy="533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568" y="1484784"/>
            <a:ext cx="8229600" cy="4525963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Как вы уже поняли после нажатия кнопки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“start”</a:t>
            </a:r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на экране создается поле на 16 клеток, цель игры достигнуть числа 2048, но в нашем проекте вы можете пройти дальше, до числа 8192, чтобы это сделать вам нужно соединять ячейки с одинаковым номиналом, но после каждого хода на случайной пустой ячейке поля появляется ячейка номиналом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“2”</a:t>
            </a:r>
            <a:r>
              <a:rPr lang="ru-RU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Так в ходе игры поле засоряется двойками и другими цифрами. После того, как вы не сможете сделать ни одного хода, игра окончится и вы проиграете.</a:t>
            </a:r>
            <a:endParaRPr lang="ru-RU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2" descr="C:\Users\EL1PSE\Downloads\thinking-face_1f9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74514"/>
            <a:ext cx="1547664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ru-RU" sz="2400" dirty="0" smtClean="0"/>
              <a:t>Ниже видео</a:t>
            </a:r>
            <a:r>
              <a:rPr lang="ru-RU" sz="2400" dirty="0"/>
              <a:t> </a:t>
            </a:r>
            <a:r>
              <a:rPr lang="ru-RU" sz="2400" dirty="0" smtClean="0"/>
              <a:t>показывающее сам игровой процесс.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41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238</TotalTime>
  <Words>197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Исполнительная</vt:lpstr>
      <vt:lpstr>Игра “2048”</vt:lpstr>
      <vt:lpstr>Немного интересного</vt:lpstr>
      <vt:lpstr>математическую игру «2048», создал итальянский разработчик Gabriele Cirulli. </vt:lpstr>
      <vt:lpstr>Презентация PowerPoint</vt:lpstr>
      <vt:lpstr>Презентация PowerPoint</vt:lpstr>
      <vt:lpstr>Принцип работы</vt:lpstr>
      <vt:lpstr>Ниже видео показывающее сам игровой процесс.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Никита Слесарский</cp:lastModifiedBy>
  <cp:revision>27</cp:revision>
  <dcterms:created xsi:type="dcterms:W3CDTF">2019-01-26T06:43:24Z</dcterms:created>
  <dcterms:modified xsi:type="dcterms:W3CDTF">2019-01-31T10:49:20Z</dcterms:modified>
</cp:coreProperties>
</file>